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handoutMasterIdLst>
    <p:handoutMasterId r:id="rId24"/>
  </p:handoutMasterIdLst>
  <p:sldIdLst>
    <p:sldId id="322" r:id="rId5"/>
    <p:sldId id="321" r:id="rId6"/>
    <p:sldId id="318" r:id="rId7"/>
    <p:sldId id="329" r:id="rId8"/>
    <p:sldId id="323" r:id="rId9"/>
    <p:sldId id="330" r:id="rId10"/>
    <p:sldId id="339" r:id="rId11"/>
    <p:sldId id="332" r:id="rId12"/>
    <p:sldId id="331" r:id="rId13"/>
    <p:sldId id="333" r:id="rId14"/>
    <p:sldId id="334" r:id="rId15"/>
    <p:sldId id="326" r:id="rId16"/>
    <p:sldId id="327" r:id="rId17"/>
    <p:sldId id="335" r:id="rId18"/>
    <p:sldId id="336" r:id="rId19"/>
    <p:sldId id="337" r:id="rId20"/>
    <p:sldId id="340" r:id="rId21"/>
    <p:sldId id="338" r:id="rId22"/>
  </p:sldIdLst>
  <p:sldSz cx="12192000" cy="6858000"/>
  <p:notesSz cx="6858000" cy="9144000"/>
  <p:defaultTextStyle>
    <a:defPPr rtl="0">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D71A0E-B9E0-4FD1-B821-F548F2A4B3C2}" v="1" dt="2025-03-24T14:36:40.760"/>
    <p1510:client id="{99ED7E25-4526-491C-864D-322E96C33FFD}" v="2" dt="2025-03-25T10:29:30.458"/>
    <p1510:client id="{C89EB6BB-01E7-4F15-8918-3E69CD450562}" v="91" dt="2025-03-25T08:22:37.003"/>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20" y="15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ginie DESCAMPS 623" userId="0e97d88b-c7e3-4bb3-95fc-d986439bf515" providerId="ADAL" clId="{99ED7E25-4526-491C-864D-322E96C33FFD}"/>
    <pc:docChg chg="custSel addSld delSld modSld sldOrd">
      <pc:chgData name="Virginie DESCAMPS 623" userId="0e97d88b-c7e3-4bb3-95fc-d986439bf515" providerId="ADAL" clId="{99ED7E25-4526-491C-864D-322E96C33FFD}" dt="2025-03-25T10:49:27.409" v="894" actId="14100"/>
      <pc:docMkLst>
        <pc:docMk/>
      </pc:docMkLst>
      <pc:sldChg chg="del">
        <pc:chgData name="Virginie DESCAMPS 623" userId="0e97d88b-c7e3-4bb3-95fc-d986439bf515" providerId="ADAL" clId="{99ED7E25-4526-491C-864D-322E96C33FFD}" dt="2025-03-25T10:15:54.179" v="110" actId="47"/>
        <pc:sldMkLst>
          <pc:docMk/>
          <pc:sldMk cId="2566967978" sldId="324"/>
        </pc:sldMkLst>
      </pc:sldChg>
      <pc:sldChg chg="del">
        <pc:chgData name="Virginie DESCAMPS 623" userId="0e97d88b-c7e3-4bb3-95fc-d986439bf515" providerId="ADAL" clId="{99ED7E25-4526-491C-864D-322E96C33FFD}" dt="2025-03-25T10:16:00.392" v="111" actId="47"/>
        <pc:sldMkLst>
          <pc:docMk/>
          <pc:sldMk cId="3567337920" sldId="325"/>
        </pc:sldMkLst>
      </pc:sldChg>
      <pc:sldChg chg="modSp mod ord">
        <pc:chgData name="Virginie DESCAMPS 623" userId="0e97d88b-c7e3-4bb3-95fc-d986439bf515" providerId="ADAL" clId="{99ED7E25-4526-491C-864D-322E96C33FFD}" dt="2025-03-25T10:17:34.488" v="201" actId="404"/>
        <pc:sldMkLst>
          <pc:docMk/>
          <pc:sldMk cId="2619324061" sldId="326"/>
        </pc:sldMkLst>
        <pc:spChg chg="mod">
          <ac:chgData name="Virginie DESCAMPS 623" userId="0e97d88b-c7e3-4bb3-95fc-d986439bf515" providerId="ADAL" clId="{99ED7E25-4526-491C-864D-322E96C33FFD}" dt="2025-03-25T10:17:34.488" v="201" actId="404"/>
          <ac:spMkLst>
            <pc:docMk/>
            <pc:sldMk cId="2619324061" sldId="326"/>
            <ac:spMk id="2" creationId="{CFDEBC60-AA38-5DEF-3160-0CAA68F3D28C}"/>
          </ac:spMkLst>
        </pc:spChg>
      </pc:sldChg>
      <pc:sldChg chg="modSp mod ord">
        <pc:chgData name="Virginie DESCAMPS 623" userId="0e97d88b-c7e3-4bb3-95fc-d986439bf515" providerId="ADAL" clId="{99ED7E25-4526-491C-864D-322E96C33FFD}" dt="2025-03-25T10:17:28.895" v="200" actId="404"/>
        <pc:sldMkLst>
          <pc:docMk/>
          <pc:sldMk cId="2316551283" sldId="327"/>
        </pc:sldMkLst>
        <pc:spChg chg="mod">
          <ac:chgData name="Virginie DESCAMPS 623" userId="0e97d88b-c7e3-4bb3-95fc-d986439bf515" providerId="ADAL" clId="{99ED7E25-4526-491C-864D-322E96C33FFD}" dt="2025-03-25T10:17:28.895" v="200" actId="404"/>
          <ac:spMkLst>
            <pc:docMk/>
            <pc:sldMk cId="2316551283" sldId="327"/>
            <ac:spMk id="2" creationId="{CFDEBC60-AA38-5DEF-3160-0CAA68F3D28C}"/>
          </ac:spMkLst>
        </pc:spChg>
      </pc:sldChg>
      <pc:sldChg chg="del">
        <pc:chgData name="Virginie DESCAMPS 623" userId="0e97d88b-c7e3-4bb3-95fc-d986439bf515" providerId="ADAL" clId="{99ED7E25-4526-491C-864D-322E96C33FFD}" dt="2025-03-25T10:16:23.431" v="112" actId="47"/>
        <pc:sldMkLst>
          <pc:docMk/>
          <pc:sldMk cId="195721258" sldId="328"/>
        </pc:sldMkLst>
      </pc:sldChg>
      <pc:sldChg chg="modSp mod">
        <pc:chgData name="Virginie DESCAMPS 623" userId="0e97d88b-c7e3-4bb3-95fc-d986439bf515" providerId="ADAL" clId="{99ED7E25-4526-491C-864D-322E96C33FFD}" dt="2025-03-25T10:33:31.306" v="585" actId="20577"/>
        <pc:sldMkLst>
          <pc:docMk/>
          <pc:sldMk cId="7606192" sldId="330"/>
        </pc:sldMkLst>
        <pc:spChg chg="mod">
          <ac:chgData name="Virginie DESCAMPS 623" userId="0e97d88b-c7e3-4bb3-95fc-d986439bf515" providerId="ADAL" clId="{99ED7E25-4526-491C-864D-322E96C33FFD}" dt="2025-03-25T10:33:31.306" v="585" actId="20577"/>
          <ac:spMkLst>
            <pc:docMk/>
            <pc:sldMk cId="7606192" sldId="330"/>
            <ac:spMk id="3" creationId="{1EBEE570-1B5E-FFD1-485D-D77E4E6FE7C0}"/>
          </ac:spMkLst>
        </pc:spChg>
      </pc:sldChg>
      <pc:sldChg chg="modSp add mod">
        <pc:chgData name="Virginie DESCAMPS 623" userId="0e97d88b-c7e3-4bb3-95fc-d986439bf515" providerId="ADAL" clId="{99ED7E25-4526-491C-864D-322E96C33FFD}" dt="2025-03-25T10:45:38.636" v="855" actId="113"/>
        <pc:sldMkLst>
          <pc:docMk/>
          <pc:sldMk cId="708823725" sldId="331"/>
        </pc:sldMkLst>
        <pc:spChg chg="mod">
          <ac:chgData name="Virginie DESCAMPS 623" userId="0e97d88b-c7e3-4bb3-95fc-d986439bf515" providerId="ADAL" clId="{99ED7E25-4526-491C-864D-322E96C33FFD}" dt="2025-03-25T10:12:17.221" v="76" actId="20577"/>
          <ac:spMkLst>
            <pc:docMk/>
            <pc:sldMk cId="708823725" sldId="331"/>
            <ac:spMk id="2" creationId="{CFDEBC60-AA38-5DEF-3160-0CAA68F3D28C}"/>
          </ac:spMkLst>
        </pc:spChg>
        <pc:spChg chg="mod">
          <ac:chgData name="Virginie DESCAMPS 623" userId="0e97d88b-c7e3-4bb3-95fc-d986439bf515" providerId="ADAL" clId="{99ED7E25-4526-491C-864D-322E96C33FFD}" dt="2025-03-25T10:45:38.636" v="855" actId="113"/>
          <ac:spMkLst>
            <pc:docMk/>
            <pc:sldMk cId="708823725" sldId="331"/>
            <ac:spMk id="3" creationId="{1EBEE570-1B5E-FFD1-485D-D77E4E6FE7C0}"/>
          </ac:spMkLst>
        </pc:spChg>
      </pc:sldChg>
      <pc:sldChg chg="modSp add mod ord">
        <pc:chgData name="Virginie DESCAMPS 623" userId="0e97d88b-c7e3-4bb3-95fc-d986439bf515" providerId="ADAL" clId="{99ED7E25-4526-491C-864D-322E96C33FFD}" dt="2025-03-25T10:44:52.306" v="849" actId="20577"/>
        <pc:sldMkLst>
          <pc:docMk/>
          <pc:sldMk cId="3536529208" sldId="332"/>
        </pc:sldMkLst>
        <pc:spChg chg="mod">
          <ac:chgData name="Virginie DESCAMPS 623" userId="0e97d88b-c7e3-4bb3-95fc-d986439bf515" providerId="ADAL" clId="{99ED7E25-4526-491C-864D-322E96C33FFD}" dt="2025-03-25T10:12:13.384" v="74" actId="20577"/>
          <ac:spMkLst>
            <pc:docMk/>
            <pc:sldMk cId="3536529208" sldId="332"/>
            <ac:spMk id="2" creationId="{CFDEBC60-AA38-5DEF-3160-0CAA68F3D28C}"/>
          </ac:spMkLst>
        </pc:spChg>
        <pc:spChg chg="mod">
          <ac:chgData name="Virginie DESCAMPS 623" userId="0e97d88b-c7e3-4bb3-95fc-d986439bf515" providerId="ADAL" clId="{99ED7E25-4526-491C-864D-322E96C33FFD}" dt="2025-03-25T10:44:52.306" v="849" actId="20577"/>
          <ac:spMkLst>
            <pc:docMk/>
            <pc:sldMk cId="3536529208" sldId="332"/>
            <ac:spMk id="3" creationId="{1EBEE570-1B5E-FFD1-485D-D77E4E6FE7C0}"/>
          </ac:spMkLst>
        </pc:spChg>
      </pc:sldChg>
      <pc:sldChg chg="modSp add mod">
        <pc:chgData name="Virginie DESCAMPS 623" userId="0e97d88b-c7e3-4bb3-95fc-d986439bf515" providerId="ADAL" clId="{99ED7E25-4526-491C-864D-322E96C33FFD}" dt="2025-03-25T10:46:15.012" v="859" actId="113"/>
        <pc:sldMkLst>
          <pc:docMk/>
          <pc:sldMk cId="2681120189" sldId="333"/>
        </pc:sldMkLst>
        <pc:spChg chg="mod">
          <ac:chgData name="Virginie DESCAMPS 623" userId="0e97d88b-c7e3-4bb3-95fc-d986439bf515" providerId="ADAL" clId="{99ED7E25-4526-491C-864D-322E96C33FFD}" dt="2025-03-25T10:46:15.012" v="859" actId="113"/>
          <ac:spMkLst>
            <pc:docMk/>
            <pc:sldMk cId="2681120189" sldId="333"/>
            <ac:spMk id="3" creationId="{1EBEE570-1B5E-FFD1-485D-D77E4E6FE7C0}"/>
          </ac:spMkLst>
        </pc:spChg>
      </pc:sldChg>
      <pc:sldChg chg="modSp add mod">
        <pc:chgData name="Virginie DESCAMPS 623" userId="0e97d88b-c7e3-4bb3-95fc-d986439bf515" providerId="ADAL" clId="{99ED7E25-4526-491C-864D-322E96C33FFD}" dt="2025-03-25T10:46:47.100" v="865" actId="113"/>
        <pc:sldMkLst>
          <pc:docMk/>
          <pc:sldMk cId="101209183" sldId="334"/>
        </pc:sldMkLst>
        <pc:spChg chg="mod">
          <ac:chgData name="Virginie DESCAMPS 623" userId="0e97d88b-c7e3-4bb3-95fc-d986439bf515" providerId="ADAL" clId="{99ED7E25-4526-491C-864D-322E96C33FFD}" dt="2025-03-25T10:46:47.100" v="865" actId="113"/>
          <ac:spMkLst>
            <pc:docMk/>
            <pc:sldMk cId="101209183" sldId="334"/>
            <ac:spMk id="3" creationId="{1EBEE570-1B5E-FFD1-485D-D77E4E6FE7C0}"/>
          </ac:spMkLst>
        </pc:spChg>
      </pc:sldChg>
      <pc:sldChg chg="modSp add mod ord">
        <pc:chgData name="Virginie DESCAMPS 623" userId="0e97d88b-c7e3-4bb3-95fc-d986439bf515" providerId="ADAL" clId="{99ED7E25-4526-491C-864D-322E96C33FFD}" dt="2025-03-25T10:19:50.600" v="244" actId="20577"/>
        <pc:sldMkLst>
          <pc:docMk/>
          <pc:sldMk cId="3389167419" sldId="335"/>
        </pc:sldMkLst>
        <pc:spChg chg="mod">
          <ac:chgData name="Virginie DESCAMPS 623" userId="0e97d88b-c7e3-4bb3-95fc-d986439bf515" providerId="ADAL" clId="{99ED7E25-4526-491C-864D-322E96C33FFD}" dt="2025-03-25T10:19:50.600" v="244" actId="20577"/>
          <ac:spMkLst>
            <pc:docMk/>
            <pc:sldMk cId="3389167419" sldId="335"/>
            <ac:spMk id="2" creationId="{CFDEBC60-AA38-5DEF-3160-0CAA68F3D28C}"/>
          </ac:spMkLst>
        </pc:spChg>
        <pc:spChg chg="mod">
          <ac:chgData name="Virginie DESCAMPS 623" userId="0e97d88b-c7e3-4bb3-95fc-d986439bf515" providerId="ADAL" clId="{99ED7E25-4526-491C-864D-322E96C33FFD}" dt="2025-03-25T10:19:45.581" v="242" actId="1076"/>
          <ac:spMkLst>
            <pc:docMk/>
            <pc:sldMk cId="3389167419" sldId="335"/>
            <ac:spMk id="3" creationId="{1EBEE570-1B5E-FFD1-485D-D77E4E6FE7C0}"/>
          </ac:spMkLst>
        </pc:spChg>
      </pc:sldChg>
      <pc:sldChg chg="modSp add mod">
        <pc:chgData name="Virginie DESCAMPS 623" userId="0e97d88b-c7e3-4bb3-95fc-d986439bf515" providerId="ADAL" clId="{99ED7E25-4526-491C-864D-322E96C33FFD}" dt="2025-03-25T10:47:33.444" v="871" actId="113"/>
        <pc:sldMkLst>
          <pc:docMk/>
          <pc:sldMk cId="3072362474" sldId="336"/>
        </pc:sldMkLst>
        <pc:spChg chg="mod">
          <ac:chgData name="Virginie DESCAMPS 623" userId="0e97d88b-c7e3-4bb3-95fc-d986439bf515" providerId="ADAL" clId="{99ED7E25-4526-491C-864D-322E96C33FFD}" dt="2025-03-25T10:28:38.515" v="479" actId="20577"/>
          <ac:spMkLst>
            <pc:docMk/>
            <pc:sldMk cId="3072362474" sldId="336"/>
            <ac:spMk id="2" creationId="{CFDEBC60-AA38-5DEF-3160-0CAA68F3D28C}"/>
          </ac:spMkLst>
        </pc:spChg>
        <pc:spChg chg="mod">
          <ac:chgData name="Virginie DESCAMPS 623" userId="0e97d88b-c7e3-4bb3-95fc-d986439bf515" providerId="ADAL" clId="{99ED7E25-4526-491C-864D-322E96C33FFD}" dt="2025-03-25T10:47:33.444" v="871" actId="113"/>
          <ac:spMkLst>
            <pc:docMk/>
            <pc:sldMk cId="3072362474" sldId="336"/>
            <ac:spMk id="3" creationId="{1EBEE570-1B5E-FFD1-485D-D77E4E6FE7C0}"/>
          </ac:spMkLst>
        </pc:spChg>
      </pc:sldChg>
      <pc:sldChg chg="modSp add mod">
        <pc:chgData name="Virginie DESCAMPS 623" userId="0e97d88b-c7e3-4bb3-95fc-d986439bf515" providerId="ADAL" clId="{99ED7E25-4526-491C-864D-322E96C33FFD}" dt="2025-03-25T10:47:59.515" v="877" actId="113"/>
        <pc:sldMkLst>
          <pc:docMk/>
          <pc:sldMk cId="2941212081" sldId="337"/>
        </pc:sldMkLst>
        <pc:spChg chg="mod">
          <ac:chgData name="Virginie DESCAMPS 623" userId="0e97d88b-c7e3-4bb3-95fc-d986439bf515" providerId="ADAL" clId="{99ED7E25-4526-491C-864D-322E96C33FFD}" dt="2025-03-25T10:28:42.989" v="481" actId="20577"/>
          <ac:spMkLst>
            <pc:docMk/>
            <pc:sldMk cId="2941212081" sldId="337"/>
            <ac:spMk id="2" creationId="{CFDEBC60-AA38-5DEF-3160-0CAA68F3D28C}"/>
          </ac:spMkLst>
        </pc:spChg>
        <pc:spChg chg="mod">
          <ac:chgData name="Virginie DESCAMPS 623" userId="0e97d88b-c7e3-4bb3-95fc-d986439bf515" providerId="ADAL" clId="{99ED7E25-4526-491C-864D-322E96C33FFD}" dt="2025-03-25T10:47:59.515" v="877" actId="113"/>
          <ac:spMkLst>
            <pc:docMk/>
            <pc:sldMk cId="2941212081" sldId="337"/>
            <ac:spMk id="3" creationId="{1EBEE570-1B5E-FFD1-485D-D77E4E6FE7C0}"/>
          </ac:spMkLst>
        </pc:spChg>
      </pc:sldChg>
      <pc:sldChg chg="addSp delSp modSp add mod">
        <pc:chgData name="Virginie DESCAMPS 623" userId="0e97d88b-c7e3-4bb3-95fc-d986439bf515" providerId="ADAL" clId="{99ED7E25-4526-491C-864D-322E96C33FFD}" dt="2025-03-25T10:49:27.409" v="894" actId="14100"/>
        <pc:sldMkLst>
          <pc:docMk/>
          <pc:sldMk cId="2896792741" sldId="338"/>
        </pc:sldMkLst>
        <pc:spChg chg="mod">
          <ac:chgData name="Virginie DESCAMPS 623" userId="0e97d88b-c7e3-4bb3-95fc-d986439bf515" providerId="ADAL" clId="{99ED7E25-4526-491C-864D-322E96C33FFD}" dt="2025-03-25T10:43:00.932" v="832" actId="20577"/>
          <ac:spMkLst>
            <pc:docMk/>
            <pc:sldMk cId="2896792741" sldId="338"/>
            <ac:spMk id="2" creationId="{CFDEBC60-AA38-5DEF-3160-0CAA68F3D28C}"/>
          </ac:spMkLst>
        </pc:spChg>
        <pc:spChg chg="del">
          <ac:chgData name="Virginie DESCAMPS 623" userId="0e97d88b-c7e3-4bb3-95fc-d986439bf515" providerId="ADAL" clId="{99ED7E25-4526-491C-864D-322E96C33FFD}" dt="2025-03-25T10:29:01.970" v="488" actId="478"/>
          <ac:spMkLst>
            <pc:docMk/>
            <pc:sldMk cId="2896792741" sldId="338"/>
            <ac:spMk id="3" creationId="{1EBEE570-1B5E-FFD1-485D-D77E4E6FE7C0}"/>
          </ac:spMkLst>
        </pc:spChg>
        <pc:spChg chg="add del mod">
          <ac:chgData name="Virginie DESCAMPS 623" userId="0e97d88b-c7e3-4bb3-95fc-d986439bf515" providerId="ADAL" clId="{99ED7E25-4526-491C-864D-322E96C33FFD}" dt="2025-03-25T10:29:06.061" v="489" actId="478"/>
          <ac:spMkLst>
            <pc:docMk/>
            <pc:sldMk cId="2896792741" sldId="338"/>
            <ac:spMk id="6" creationId="{65955160-096F-3AE5-D98D-925B6F0CA8E5}"/>
          </ac:spMkLst>
        </pc:spChg>
        <pc:graphicFrameChg chg="add mod modGraphic">
          <ac:chgData name="Virginie DESCAMPS 623" userId="0e97d88b-c7e3-4bb3-95fc-d986439bf515" providerId="ADAL" clId="{99ED7E25-4526-491C-864D-322E96C33FFD}" dt="2025-03-25T10:49:27.409" v="894" actId="14100"/>
          <ac:graphicFrameMkLst>
            <pc:docMk/>
            <pc:sldMk cId="2896792741" sldId="338"/>
            <ac:graphicFrameMk id="7" creationId="{A71C1DAB-16D9-B654-CD37-74D94623CA1C}"/>
          </ac:graphicFrameMkLst>
        </pc:graphicFrameChg>
      </pc:sldChg>
      <pc:sldChg chg="modSp add mod">
        <pc:chgData name="Virginie DESCAMPS 623" userId="0e97d88b-c7e3-4bb3-95fc-d986439bf515" providerId="ADAL" clId="{99ED7E25-4526-491C-864D-322E96C33FFD}" dt="2025-03-25T10:44:09.276" v="841" actId="113"/>
        <pc:sldMkLst>
          <pc:docMk/>
          <pc:sldMk cId="4269129915" sldId="339"/>
        </pc:sldMkLst>
        <pc:spChg chg="mod">
          <ac:chgData name="Virginie DESCAMPS 623" userId="0e97d88b-c7e3-4bb3-95fc-d986439bf515" providerId="ADAL" clId="{99ED7E25-4526-491C-864D-322E96C33FFD}" dt="2025-03-25T10:33:07.567" v="576" actId="20577"/>
          <ac:spMkLst>
            <pc:docMk/>
            <pc:sldMk cId="4269129915" sldId="339"/>
            <ac:spMk id="2" creationId="{CFDEBC60-AA38-5DEF-3160-0CAA68F3D28C}"/>
          </ac:spMkLst>
        </pc:spChg>
        <pc:spChg chg="mod">
          <ac:chgData name="Virginie DESCAMPS 623" userId="0e97d88b-c7e3-4bb3-95fc-d986439bf515" providerId="ADAL" clId="{99ED7E25-4526-491C-864D-322E96C33FFD}" dt="2025-03-25T10:44:09.276" v="841" actId="113"/>
          <ac:spMkLst>
            <pc:docMk/>
            <pc:sldMk cId="4269129915" sldId="339"/>
            <ac:spMk id="3" creationId="{1EBEE570-1B5E-FFD1-485D-D77E4E6FE7C0}"/>
          </ac:spMkLst>
        </pc:spChg>
      </pc:sldChg>
      <pc:sldChg chg="modSp add mod ord">
        <pc:chgData name="Virginie DESCAMPS 623" userId="0e97d88b-c7e3-4bb3-95fc-d986439bf515" providerId="ADAL" clId="{99ED7E25-4526-491C-864D-322E96C33FFD}" dt="2025-03-25T10:48:39.718" v="881" actId="2710"/>
        <pc:sldMkLst>
          <pc:docMk/>
          <pc:sldMk cId="1639124469" sldId="340"/>
        </pc:sldMkLst>
        <pc:spChg chg="mod">
          <ac:chgData name="Virginie DESCAMPS 623" userId="0e97d88b-c7e3-4bb3-95fc-d986439bf515" providerId="ADAL" clId="{99ED7E25-4526-491C-864D-322E96C33FFD}" dt="2025-03-25T10:42:57.886" v="830" actId="20577"/>
          <ac:spMkLst>
            <pc:docMk/>
            <pc:sldMk cId="1639124469" sldId="340"/>
            <ac:spMk id="2" creationId="{CFDEBC60-AA38-5DEF-3160-0CAA68F3D28C}"/>
          </ac:spMkLst>
        </pc:spChg>
        <pc:spChg chg="mod">
          <ac:chgData name="Virginie DESCAMPS 623" userId="0e97d88b-c7e3-4bb3-95fc-d986439bf515" providerId="ADAL" clId="{99ED7E25-4526-491C-864D-322E96C33FFD}" dt="2025-03-25T10:48:39.718" v="881" actId="2710"/>
          <ac:spMkLst>
            <pc:docMk/>
            <pc:sldMk cId="1639124469" sldId="340"/>
            <ac:spMk id="3" creationId="{1EBEE570-1B5E-FFD1-485D-D77E4E6FE7C0}"/>
          </ac:spMkLst>
        </pc:spChg>
      </pc:sldChg>
    </pc:docChg>
  </pc:docChgLst>
  <pc:docChgLst>
    <pc:chgData name="Virginie DESCAMPS 623" userId="0e97d88b-c7e3-4bb3-95fc-d986439bf515" providerId="ADAL" clId="{C89EB6BB-01E7-4F15-8918-3E69CD450562}"/>
    <pc:docChg chg="custSel addSld delSld modSld sldOrd">
      <pc:chgData name="Virginie DESCAMPS 623" userId="0e97d88b-c7e3-4bb3-95fc-d986439bf515" providerId="ADAL" clId="{C89EB6BB-01E7-4F15-8918-3E69CD450562}" dt="2025-03-25T08:26:24.004" v="311" actId="1076"/>
      <pc:docMkLst>
        <pc:docMk/>
      </pc:docMkLst>
      <pc:sldChg chg="modSp mod">
        <pc:chgData name="Virginie DESCAMPS 623" userId="0e97d88b-c7e3-4bb3-95fc-d986439bf515" providerId="ADAL" clId="{C89EB6BB-01E7-4F15-8918-3E69CD450562}" dt="2025-03-25T08:22:22.198" v="290" actId="12"/>
        <pc:sldMkLst>
          <pc:docMk/>
          <pc:sldMk cId="2906152353" sldId="318"/>
        </pc:sldMkLst>
        <pc:spChg chg="mod">
          <ac:chgData name="Virginie DESCAMPS 623" userId="0e97d88b-c7e3-4bb3-95fc-d986439bf515" providerId="ADAL" clId="{C89EB6BB-01E7-4F15-8918-3E69CD450562}" dt="2025-03-24T14:43:24.404" v="177" actId="20577"/>
          <ac:spMkLst>
            <pc:docMk/>
            <pc:sldMk cId="2906152353" sldId="318"/>
            <ac:spMk id="2" creationId="{CFDEBC60-AA38-5DEF-3160-0CAA68F3D28C}"/>
          </ac:spMkLst>
        </pc:spChg>
        <pc:spChg chg="mod">
          <ac:chgData name="Virginie DESCAMPS 623" userId="0e97d88b-c7e3-4bb3-95fc-d986439bf515" providerId="ADAL" clId="{C89EB6BB-01E7-4F15-8918-3E69CD450562}" dt="2025-03-25T08:22:22.198" v="290" actId="12"/>
          <ac:spMkLst>
            <pc:docMk/>
            <pc:sldMk cId="2906152353" sldId="318"/>
            <ac:spMk id="3" creationId="{1EBEE570-1B5E-FFD1-485D-D77E4E6FE7C0}"/>
          </ac:spMkLst>
        </pc:spChg>
      </pc:sldChg>
      <pc:sldChg chg="addSp delSp modSp mod">
        <pc:chgData name="Virginie DESCAMPS 623" userId="0e97d88b-c7e3-4bb3-95fc-d986439bf515" providerId="ADAL" clId="{C89EB6BB-01E7-4F15-8918-3E69CD450562}" dt="2025-03-24T14:42:43.978" v="127" actId="20577"/>
        <pc:sldMkLst>
          <pc:docMk/>
          <pc:sldMk cId="1607455252" sldId="321"/>
        </pc:sldMkLst>
        <pc:spChg chg="del">
          <ac:chgData name="Virginie DESCAMPS 623" userId="0e97d88b-c7e3-4bb3-95fc-d986439bf515" providerId="ADAL" clId="{C89EB6BB-01E7-4F15-8918-3E69CD450562}" dt="2025-03-24T14:39:45.125" v="42" actId="478"/>
          <ac:spMkLst>
            <pc:docMk/>
            <pc:sldMk cId="1607455252" sldId="321"/>
            <ac:spMk id="2" creationId="{2CD97761-0B88-A5E8-0B78-C39173D05F4D}"/>
          </ac:spMkLst>
        </pc:spChg>
        <pc:spChg chg="del mod">
          <ac:chgData name="Virginie DESCAMPS 623" userId="0e97d88b-c7e3-4bb3-95fc-d986439bf515" providerId="ADAL" clId="{C89EB6BB-01E7-4F15-8918-3E69CD450562}" dt="2025-03-24T14:39:41.721" v="41" actId="478"/>
          <ac:spMkLst>
            <pc:docMk/>
            <pc:sldMk cId="1607455252" sldId="321"/>
            <ac:spMk id="3" creationId="{02BA04E6-CD61-B962-4287-DEC1993C32D6}"/>
          </ac:spMkLst>
        </pc:spChg>
        <pc:spChg chg="add del mod">
          <ac:chgData name="Virginie DESCAMPS 623" userId="0e97d88b-c7e3-4bb3-95fc-d986439bf515" providerId="ADAL" clId="{C89EB6BB-01E7-4F15-8918-3E69CD450562}" dt="2025-03-24T14:39:46.282" v="43" actId="478"/>
          <ac:spMkLst>
            <pc:docMk/>
            <pc:sldMk cId="1607455252" sldId="321"/>
            <ac:spMk id="6" creationId="{FABB8CC8-48BF-14EF-2F8B-7DDB911AE78A}"/>
          </ac:spMkLst>
        </pc:spChg>
        <pc:graphicFrameChg chg="add mod modGraphic">
          <ac:chgData name="Virginie DESCAMPS 623" userId="0e97d88b-c7e3-4bb3-95fc-d986439bf515" providerId="ADAL" clId="{C89EB6BB-01E7-4F15-8918-3E69CD450562}" dt="2025-03-24T14:42:43.978" v="127" actId="20577"/>
          <ac:graphicFrameMkLst>
            <pc:docMk/>
            <pc:sldMk cId="1607455252" sldId="321"/>
            <ac:graphicFrameMk id="7" creationId="{D53F0797-3DD2-9D4A-486F-C5366AE2C761}"/>
          </ac:graphicFrameMkLst>
        </pc:graphicFrameChg>
      </pc:sldChg>
      <pc:sldChg chg="modSp mod">
        <pc:chgData name="Virginie DESCAMPS 623" userId="0e97d88b-c7e3-4bb3-95fc-d986439bf515" providerId="ADAL" clId="{C89EB6BB-01E7-4F15-8918-3E69CD450562}" dt="2025-03-24T14:38:57.480" v="38" actId="20577"/>
        <pc:sldMkLst>
          <pc:docMk/>
          <pc:sldMk cId="3378822495" sldId="322"/>
        </pc:sldMkLst>
        <pc:spChg chg="mod">
          <ac:chgData name="Virginie DESCAMPS 623" userId="0e97d88b-c7e3-4bb3-95fc-d986439bf515" providerId="ADAL" clId="{C89EB6BB-01E7-4F15-8918-3E69CD450562}" dt="2025-03-24T14:38:57.480" v="38" actId="20577"/>
          <ac:spMkLst>
            <pc:docMk/>
            <pc:sldMk cId="3378822495" sldId="322"/>
            <ac:spMk id="2" creationId="{75454C9E-20FB-B999-9303-C71D1334BAD7}"/>
          </ac:spMkLst>
        </pc:spChg>
      </pc:sldChg>
      <pc:sldChg chg="modSp mod">
        <pc:chgData name="Virginie DESCAMPS 623" userId="0e97d88b-c7e3-4bb3-95fc-d986439bf515" providerId="ADAL" clId="{C89EB6BB-01E7-4F15-8918-3E69CD450562}" dt="2025-03-25T08:26:24.004" v="311" actId="1076"/>
        <pc:sldMkLst>
          <pc:docMk/>
          <pc:sldMk cId="2300341922" sldId="323"/>
        </pc:sldMkLst>
        <pc:spChg chg="mod">
          <ac:chgData name="Virginie DESCAMPS 623" userId="0e97d88b-c7e3-4bb3-95fc-d986439bf515" providerId="ADAL" clId="{C89EB6BB-01E7-4F15-8918-3E69CD450562}" dt="2025-03-24T15:02:27.760" v="249" actId="1035"/>
          <ac:spMkLst>
            <pc:docMk/>
            <pc:sldMk cId="2300341922" sldId="323"/>
            <ac:spMk id="2" creationId="{CFDEBC60-AA38-5DEF-3160-0CAA68F3D28C}"/>
          </ac:spMkLst>
        </pc:spChg>
        <pc:spChg chg="mod">
          <ac:chgData name="Virginie DESCAMPS 623" userId="0e97d88b-c7e3-4bb3-95fc-d986439bf515" providerId="ADAL" clId="{C89EB6BB-01E7-4F15-8918-3E69CD450562}" dt="2025-03-25T08:26:24.004" v="311" actId="1076"/>
          <ac:spMkLst>
            <pc:docMk/>
            <pc:sldMk cId="2300341922" sldId="323"/>
            <ac:spMk id="3" creationId="{1EBEE570-1B5E-FFD1-485D-D77E4E6FE7C0}"/>
          </ac:spMkLst>
        </pc:spChg>
      </pc:sldChg>
      <pc:sldChg chg="modSp add mod ord">
        <pc:chgData name="Virginie DESCAMPS 623" userId="0e97d88b-c7e3-4bb3-95fc-d986439bf515" providerId="ADAL" clId="{C89EB6BB-01E7-4F15-8918-3E69CD450562}" dt="2025-03-25T08:23:54.494" v="301" actId="113"/>
        <pc:sldMkLst>
          <pc:docMk/>
          <pc:sldMk cId="4168597267" sldId="329"/>
        </pc:sldMkLst>
        <pc:spChg chg="mod">
          <ac:chgData name="Virginie DESCAMPS 623" userId="0e97d88b-c7e3-4bb3-95fc-d986439bf515" providerId="ADAL" clId="{C89EB6BB-01E7-4F15-8918-3E69CD450562}" dt="2025-03-25T08:23:54.494" v="301" actId="113"/>
          <ac:spMkLst>
            <pc:docMk/>
            <pc:sldMk cId="4168597267" sldId="329"/>
            <ac:spMk id="3" creationId="{1EBEE570-1B5E-FFD1-485D-D77E4E6FE7C0}"/>
          </ac:spMkLst>
        </pc:spChg>
      </pc:sldChg>
      <pc:sldChg chg="modSp add mod">
        <pc:chgData name="Virginie DESCAMPS 623" userId="0e97d88b-c7e3-4bb3-95fc-d986439bf515" providerId="ADAL" clId="{C89EB6BB-01E7-4F15-8918-3E69CD450562}" dt="2025-03-24T15:02:46.694" v="283" actId="108"/>
        <pc:sldMkLst>
          <pc:docMk/>
          <pc:sldMk cId="7606192" sldId="330"/>
        </pc:sldMkLst>
        <pc:spChg chg="mod">
          <ac:chgData name="Virginie DESCAMPS 623" userId="0e97d88b-c7e3-4bb3-95fc-d986439bf515" providerId="ADAL" clId="{C89EB6BB-01E7-4F15-8918-3E69CD450562}" dt="2025-03-24T15:02:46.694" v="283" actId="108"/>
          <ac:spMkLst>
            <pc:docMk/>
            <pc:sldMk cId="7606192" sldId="330"/>
            <ac:spMk id="3" creationId="{1EBEE570-1B5E-FFD1-485D-D77E4E6FE7C0}"/>
          </ac:spMkLst>
        </pc:spChg>
      </pc:sldChg>
      <pc:sldChg chg="add del">
        <pc:chgData name="Virginie DESCAMPS 623" userId="0e97d88b-c7e3-4bb3-95fc-d986439bf515" providerId="ADAL" clId="{C89EB6BB-01E7-4F15-8918-3E69CD450562}" dt="2025-03-24T15:00:30.871" v="217" actId="47"/>
        <pc:sldMkLst>
          <pc:docMk/>
          <pc:sldMk cId="3176776038" sldId="33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9343FD-54B7-4666-B8FE-29B0972873B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DF548BD0-0D7F-4B14-9291-5FDCD03B0151}">
      <dgm:prSet phldrT="[Texte]"/>
      <dgm:spPr/>
      <dgm:t>
        <a:bodyPr/>
        <a:lstStyle/>
        <a:p>
          <a:r>
            <a:rPr lang="fr-FR" dirty="0"/>
            <a:t>Deux textes signés le 20 novembre 2024</a:t>
          </a:r>
        </a:p>
      </dgm:t>
    </dgm:pt>
    <dgm:pt modelId="{330C714A-10D3-420F-BC21-C2F79AD411B9}" type="parTrans" cxnId="{5403B7D9-D4D5-4894-AC5C-99A1E6F60795}">
      <dgm:prSet/>
      <dgm:spPr/>
      <dgm:t>
        <a:bodyPr/>
        <a:lstStyle/>
        <a:p>
          <a:endParaRPr lang="fr-FR"/>
        </a:p>
      </dgm:t>
    </dgm:pt>
    <dgm:pt modelId="{BB2228E3-147A-439F-9286-9BA416B0769D}" type="sibTrans" cxnId="{5403B7D9-D4D5-4894-AC5C-99A1E6F60795}">
      <dgm:prSet/>
      <dgm:spPr/>
      <dgm:t>
        <a:bodyPr/>
        <a:lstStyle/>
        <a:p>
          <a:endParaRPr lang="fr-FR"/>
        </a:p>
      </dgm:t>
    </dgm:pt>
    <dgm:pt modelId="{EDDFBE1B-7B37-4C0D-A11C-4ABE0EE20470}">
      <dgm:prSet phldrT="[Texte]"/>
      <dgm:spPr/>
      <dgm:t>
        <a:bodyPr/>
        <a:lstStyle/>
        <a:p>
          <a:r>
            <a:rPr lang="fr-FR" dirty="0"/>
            <a:t>Agrément obtenu le 20 mars 2025</a:t>
          </a:r>
        </a:p>
      </dgm:t>
    </dgm:pt>
    <dgm:pt modelId="{BA069740-3408-4EF8-A22F-FB347A4ED686}" type="parTrans" cxnId="{588694AA-1994-4A59-8E8E-EA9DB5DF5633}">
      <dgm:prSet/>
      <dgm:spPr/>
      <dgm:t>
        <a:bodyPr/>
        <a:lstStyle/>
        <a:p>
          <a:endParaRPr lang="fr-FR"/>
        </a:p>
      </dgm:t>
    </dgm:pt>
    <dgm:pt modelId="{A59EAF71-E99D-4603-AF4B-A3EAC1AE49AB}" type="sibTrans" cxnId="{588694AA-1994-4A59-8E8E-EA9DB5DF5633}">
      <dgm:prSet/>
      <dgm:spPr/>
      <dgm:t>
        <a:bodyPr/>
        <a:lstStyle/>
        <a:p>
          <a:endParaRPr lang="fr-FR"/>
        </a:p>
      </dgm:t>
    </dgm:pt>
    <dgm:pt modelId="{0B7BAC16-C261-4820-AEB4-6BD19EE19CA3}">
      <dgm:prSet phldrT="[Texte]"/>
      <dgm:spPr/>
      <dgm:t>
        <a:bodyPr/>
        <a:lstStyle/>
        <a:p>
          <a:r>
            <a:rPr lang="fr-FR" dirty="0"/>
            <a:t>Protocole d’accord du 22 novembre 2024 relatif à la classification, au système de rémunération et au déroulement de carrière au sein des organismes du Régime général de Sécurité sociale </a:t>
          </a:r>
        </a:p>
      </dgm:t>
    </dgm:pt>
    <dgm:pt modelId="{8A491CF9-D0EC-40E3-A918-8344634519F5}" type="parTrans" cxnId="{7C6A83D1-6F7A-47B5-BF5F-DFD19A39056A}">
      <dgm:prSet/>
      <dgm:spPr/>
      <dgm:t>
        <a:bodyPr/>
        <a:lstStyle/>
        <a:p>
          <a:endParaRPr lang="fr-FR"/>
        </a:p>
      </dgm:t>
    </dgm:pt>
    <dgm:pt modelId="{026E6A4E-68C8-4E83-9241-B0612913976A}" type="sibTrans" cxnId="{7C6A83D1-6F7A-47B5-BF5F-DFD19A39056A}">
      <dgm:prSet/>
      <dgm:spPr/>
      <dgm:t>
        <a:bodyPr/>
        <a:lstStyle/>
        <a:p>
          <a:endParaRPr lang="fr-FR"/>
        </a:p>
      </dgm:t>
    </dgm:pt>
    <dgm:pt modelId="{F4BC0856-5AF0-4D29-BCA0-22AD7E121E89}">
      <dgm:prSet phldrT="[Texte]"/>
      <dgm:spPr/>
      <dgm:t>
        <a:bodyPr/>
        <a:lstStyle/>
        <a:p>
          <a:r>
            <a:rPr lang="fr-FR" dirty="0"/>
            <a:t>Protocole d’accord du 22 novembre 2024 relatif à la classification des emplois et au dispositif de rémunération du personnel de direction </a:t>
          </a:r>
        </a:p>
      </dgm:t>
    </dgm:pt>
    <dgm:pt modelId="{B8F13998-32A7-43B3-950F-AC9F39C00F3D}" type="parTrans" cxnId="{F279A80D-FEE1-4B22-8ABD-8DC2BD1B3CBC}">
      <dgm:prSet/>
      <dgm:spPr/>
      <dgm:t>
        <a:bodyPr/>
        <a:lstStyle/>
        <a:p>
          <a:endParaRPr lang="fr-FR"/>
        </a:p>
      </dgm:t>
    </dgm:pt>
    <dgm:pt modelId="{07F0373D-6CF4-41A1-B13F-E7D0CFFB66D1}" type="sibTrans" cxnId="{F279A80D-FEE1-4B22-8ABD-8DC2BD1B3CBC}">
      <dgm:prSet/>
      <dgm:spPr/>
      <dgm:t>
        <a:bodyPr/>
        <a:lstStyle/>
        <a:p>
          <a:endParaRPr lang="fr-FR"/>
        </a:p>
      </dgm:t>
    </dgm:pt>
    <dgm:pt modelId="{4A3F2456-FD92-40FC-BD72-82D0CF55FDF8}" type="pres">
      <dgm:prSet presAssocID="{049343FD-54B7-4666-B8FE-29B0972873B4}" presName="linear" presStyleCnt="0">
        <dgm:presLayoutVars>
          <dgm:animLvl val="lvl"/>
          <dgm:resizeHandles val="exact"/>
        </dgm:presLayoutVars>
      </dgm:prSet>
      <dgm:spPr/>
    </dgm:pt>
    <dgm:pt modelId="{05EE8BB1-B831-43D4-B93C-9B9D22A86FEB}" type="pres">
      <dgm:prSet presAssocID="{DF548BD0-0D7F-4B14-9291-5FDCD03B0151}" presName="parentText" presStyleLbl="node1" presStyleIdx="0" presStyleCnt="4">
        <dgm:presLayoutVars>
          <dgm:chMax val="0"/>
          <dgm:bulletEnabled val="1"/>
        </dgm:presLayoutVars>
      </dgm:prSet>
      <dgm:spPr/>
    </dgm:pt>
    <dgm:pt modelId="{305F26A5-0283-4029-A6B4-61800C63833F}" type="pres">
      <dgm:prSet presAssocID="{BB2228E3-147A-439F-9286-9BA416B0769D}" presName="spacer" presStyleCnt="0"/>
      <dgm:spPr/>
    </dgm:pt>
    <dgm:pt modelId="{5E9D3ED6-3AAB-4D1F-9C67-A6FD4E3B928C}" type="pres">
      <dgm:prSet presAssocID="{0B7BAC16-C261-4820-AEB4-6BD19EE19CA3}" presName="parentText" presStyleLbl="node1" presStyleIdx="1" presStyleCnt="4">
        <dgm:presLayoutVars>
          <dgm:chMax val="0"/>
          <dgm:bulletEnabled val="1"/>
        </dgm:presLayoutVars>
      </dgm:prSet>
      <dgm:spPr/>
    </dgm:pt>
    <dgm:pt modelId="{45D38DF1-ABC5-478C-974A-DCB268C80D12}" type="pres">
      <dgm:prSet presAssocID="{026E6A4E-68C8-4E83-9241-B0612913976A}" presName="spacer" presStyleCnt="0"/>
      <dgm:spPr/>
    </dgm:pt>
    <dgm:pt modelId="{6A768511-2727-442F-887A-1055159EF356}" type="pres">
      <dgm:prSet presAssocID="{F4BC0856-5AF0-4D29-BCA0-22AD7E121E89}" presName="parentText" presStyleLbl="node1" presStyleIdx="2" presStyleCnt="4">
        <dgm:presLayoutVars>
          <dgm:chMax val="0"/>
          <dgm:bulletEnabled val="1"/>
        </dgm:presLayoutVars>
      </dgm:prSet>
      <dgm:spPr/>
    </dgm:pt>
    <dgm:pt modelId="{2291B28E-E37A-4CCC-BDDA-4523C45088D8}" type="pres">
      <dgm:prSet presAssocID="{07F0373D-6CF4-41A1-B13F-E7D0CFFB66D1}" presName="spacer" presStyleCnt="0"/>
      <dgm:spPr/>
    </dgm:pt>
    <dgm:pt modelId="{72220729-CD7A-461F-A36C-9CBDD34B76E5}" type="pres">
      <dgm:prSet presAssocID="{EDDFBE1B-7B37-4C0D-A11C-4ABE0EE20470}" presName="parentText" presStyleLbl="node1" presStyleIdx="3" presStyleCnt="4">
        <dgm:presLayoutVars>
          <dgm:chMax val="0"/>
          <dgm:bulletEnabled val="1"/>
        </dgm:presLayoutVars>
      </dgm:prSet>
      <dgm:spPr/>
    </dgm:pt>
  </dgm:ptLst>
  <dgm:cxnLst>
    <dgm:cxn modelId="{F279A80D-FEE1-4B22-8ABD-8DC2BD1B3CBC}" srcId="{049343FD-54B7-4666-B8FE-29B0972873B4}" destId="{F4BC0856-5AF0-4D29-BCA0-22AD7E121E89}" srcOrd="2" destOrd="0" parTransId="{B8F13998-32A7-43B3-950F-AC9F39C00F3D}" sibTransId="{07F0373D-6CF4-41A1-B13F-E7D0CFFB66D1}"/>
    <dgm:cxn modelId="{D1F3B939-2002-4880-AFCE-AF98F5B40743}" type="presOf" srcId="{049343FD-54B7-4666-B8FE-29B0972873B4}" destId="{4A3F2456-FD92-40FC-BD72-82D0CF55FDF8}" srcOrd="0" destOrd="0" presId="urn:microsoft.com/office/officeart/2005/8/layout/vList2"/>
    <dgm:cxn modelId="{7F93D2A3-5384-413E-BEEF-F6382C95AF38}" type="presOf" srcId="{0B7BAC16-C261-4820-AEB4-6BD19EE19CA3}" destId="{5E9D3ED6-3AAB-4D1F-9C67-A6FD4E3B928C}" srcOrd="0" destOrd="0" presId="urn:microsoft.com/office/officeart/2005/8/layout/vList2"/>
    <dgm:cxn modelId="{588694AA-1994-4A59-8E8E-EA9DB5DF5633}" srcId="{049343FD-54B7-4666-B8FE-29B0972873B4}" destId="{EDDFBE1B-7B37-4C0D-A11C-4ABE0EE20470}" srcOrd="3" destOrd="0" parTransId="{BA069740-3408-4EF8-A22F-FB347A4ED686}" sibTransId="{A59EAF71-E99D-4603-AF4B-A3EAC1AE49AB}"/>
    <dgm:cxn modelId="{52C795C4-B35F-4F05-BB5E-7732D914CD92}" type="presOf" srcId="{EDDFBE1B-7B37-4C0D-A11C-4ABE0EE20470}" destId="{72220729-CD7A-461F-A36C-9CBDD34B76E5}" srcOrd="0" destOrd="0" presId="urn:microsoft.com/office/officeart/2005/8/layout/vList2"/>
    <dgm:cxn modelId="{A4EB0BCC-FE1A-47C9-B2A3-34BE18584EAC}" type="presOf" srcId="{DF548BD0-0D7F-4B14-9291-5FDCD03B0151}" destId="{05EE8BB1-B831-43D4-B93C-9B9D22A86FEB}" srcOrd="0" destOrd="0" presId="urn:microsoft.com/office/officeart/2005/8/layout/vList2"/>
    <dgm:cxn modelId="{7C6A83D1-6F7A-47B5-BF5F-DFD19A39056A}" srcId="{049343FD-54B7-4666-B8FE-29B0972873B4}" destId="{0B7BAC16-C261-4820-AEB4-6BD19EE19CA3}" srcOrd="1" destOrd="0" parTransId="{8A491CF9-D0EC-40E3-A918-8344634519F5}" sibTransId="{026E6A4E-68C8-4E83-9241-B0612913976A}"/>
    <dgm:cxn modelId="{5403B7D9-D4D5-4894-AC5C-99A1E6F60795}" srcId="{049343FD-54B7-4666-B8FE-29B0972873B4}" destId="{DF548BD0-0D7F-4B14-9291-5FDCD03B0151}" srcOrd="0" destOrd="0" parTransId="{330C714A-10D3-420F-BC21-C2F79AD411B9}" sibTransId="{BB2228E3-147A-439F-9286-9BA416B0769D}"/>
    <dgm:cxn modelId="{1D7DF5F0-8ADD-4F6D-9918-C2AE9523AD79}" type="presOf" srcId="{F4BC0856-5AF0-4D29-BCA0-22AD7E121E89}" destId="{6A768511-2727-442F-887A-1055159EF356}" srcOrd="0" destOrd="0" presId="urn:microsoft.com/office/officeart/2005/8/layout/vList2"/>
    <dgm:cxn modelId="{4594F1DE-8760-4039-9331-09438BBEBEB5}" type="presParOf" srcId="{4A3F2456-FD92-40FC-BD72-82D0CF55FDF8}" destId="{05EE8BB1-B831-43D4-B93C-9B9D22A86FEB}" srcOrd="0" destOrd="0" presId="urn:microsoft.com/office/officeart/2005/8/layout/vList2"/>
    <dgm:cxn modelId="{ACAB5FF0-EB2E-4274-AE34-03F0545EA7AF}" type="presParOf" srcId="{4A3F2456-FD92-40FC-BD72-82D0CF55FDF8}" destId="{305F26A5-0283-4029-A6B4-61800C63833F}" srcOrd="1" destOrd="0" presId="urn:microsoft.com/office/officeart/2005/8/layout/vList2"/>
    <dgm:cxn modelId="{01FE526A-040E-4D60-AF5A-FDC53003FBB8}" type="presParOf" srcId="{4A3F2456-FD92-40FC-BD72-82D0CF55FDF8}" destId="{5E9D3ED6-3AAB-4D1F-9C67-A6FD4E3B928C}" srcOrd="2" destOrd="0" presId="urn:microsoft.com/office/officeart/2005/8/layout/vList2"/>
    <dgm:cxn modelId="{EB84DC2B-CDAB-4183-BD6D-DEAB97F4F510}" type="presParOf" srcId="{4A3F2456-FD92-40FC-BD72-82D0CF55FDF8}" destId="{45D38DF1-ABC5-478C-974A-DCB268C80D12}" srcOrd="3" destOrd="0" presId="urn:microsoft.com/office/officeart/2005/8/layout/vList2"/>
    <dgm:cxn modelId="{B2A2EE49-A848-4591-AD4D-DE153AE21982}" type="presParOf" srcId="{4A3F2456-FD92-40FC-BD72-82D0CF55FDF8}" destId="{6A768511-2727-442F-887A-1055159EF356}" srcOrd="4" destOrd="0" presId="urn:microsoft.com/office/officeart/2005/8/layout/vList2"/>
    <dgm:cxn modelId="{1C3CB4E4-857F-4333-9DA0-0D9A9D6D9E66}" type="presParOf" srcId="{4A3F2456-FD92-40FC-BD72-82D0CF55FDF8}" destId="{2291B28E-E37A-4CCC-BDDA-4523C45088D8}" srcOrd="5" destOrd="0" presId="urn:microsoft.com/office/officeart/2005/8/layout/vList2"/>
    <dgm:cxn modelId="{6E1E9AA4-9E40-45F2-931D-D6CDFD98C788}" type="presParOf" srcId="{4A3F2456-FD92-40FC-BD72-82D0CF55FDF8}" destId="{72220729-CD7A-461F-A36C-9CBDD34B76E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338B4E-6A66-4CC6-AE87-FAC659E57C2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2CF468B4-53BD-403D-9369-D1EFDDCEC124}">
      <dgm:prSet phldrT="[Texte]"/>
      <dgm:spPr/>
      <dgm:t>
        <a:bodyPr/>
        <a:lstStyle/>
        <a:p>
          <a:r>
            <a:rPr lang="fr-FR"/>
            <a:t>Emplois</a:t>
          </a:r>
        </a:p>
      </dgm:t>
    </dgm:pt>
    <dgm:pt modelId="{20B2EF0A-6923-4374-865C-019D8332DE54}" type="parTrans" cxnId="{04E3BAE6-C101-402A-BF8C-4818234C8332}">
      <dgm:prSet/>
      <dgm:spPr/>
      <dgm:t>
        <a:bodyPr/>
        <a:lstStyle/>
        <a:p>
          <a:endParaRPr lang="fr-FR"/>
        </a:p>
      </dgm:t>
    </dgm:pt>
    <dgm:pt modelId="{48C179C7-D631-4D3E-A910-9F890702669E}" type="sibTrans" cxnId="{04E3BAE6-C101-402A-BF8C-4818234C8332}">
      <dgm:prSet/>
      <dgm:spPr/>
      <dgm:t>
        <a:bodyPr/>
        <a:lstStyle/>
        <a:p>
          <a:endParaRPr lang="fr-FR"/>
        </a:p>
      </dgm:t>
    </dgm:pt>
    <dgm:pt modelId="{CA580F44-E21A-4EDA-9E40-0DFE9A159766}">
      <dgm:prSet phldrT="[Texte]"/>
      <dgm:spPr/>
      <dgm:t>
        <a:bodyPr/>
        <a:lstStyle/>
        <a:p>
          <a:r>
            <a:rPr lang="fr-FR"/>
            <a:t>Gestionnaire, technicien, comptable, secrétaire niv3</a:t>
          </a:r>
        </a:p>
      </dgm:t>
    </dgm:pt>
    <dgm:pt modelId="{F33DC6F5-A0A4-4469-BB1D-4A29CBFBB060}" type="parTrans" cxnId="{400F8099-1774-470A-A76F-AACE924F7253}">
      <dgm:prSet/>
      <dgm:spPr/>
      <dgm:t>
        <a:bodyPr/>
        <a:lstStyle/>
        <a:p>
          <a:endParaRPr lang="fr-FR"/>
        </a:p>
      </dgm:t>
    </dgm:pt>
    <dgm:pt modelId="{9ED8E5F7-FF74-4AD0-91EB-60E810544528}" type="sibTrans" cxnId="{400F8099-1774-470A-A76F-AACE924F7253}">
      <dgm:prSet/>
      <dgm:spPr/>
      <dgm:t>
        <a:bodyPr/>
        <a:lstStyle/>
        <a:p>
          <a:endParaRPr lang="fr-FR"/>
        </a:p>
      </dgm:t>
    </dgm:pt>
    <dgm:pt modelId="{F18D6140-6670-41CB-BFFF-38E65CFD0514}">
      <dgm:prSet phldrT="[Texte]"/>
      <dgm:spPr/>
      <dgm:t>
        <a:bodyPr/>
        <a:lstStyle/>
        <a:p>
          <a:r>
            <a:rPr lang="fr-FR"/>
            <a:t>Technicien référent, secrétaire niv4</a:t>
          </a:r>
        </a:p>
      </dgm:t>
    </dgm:pt>
    <dgm:pt modelId="{36C52A3F-841C-4823-BC53-8EC4D0E77640}" type="parTrans" cxnId="{4D58D4D2-04B5-4952-83C9-35E8852E5734}">
      <dgm:prSet/>
      <dgm:spPr/>
      <dgm:t>
        <a:bodyPr/>
        <a:lstStyle/>
        <a:p>
          <a:endParaRPr lang="fr-FR"/>
        </a:p>
      </dgm:t>
    </dgm:pt>
    <dgm:pt modelId="{084AB54D-4122-42AE-8960-7E5AD4D84C57}" type="sibTrans" cxnId="{4D58D4D2-04B5-4952-83C9-35E8852E5734}">
      <dgm:prSet/>
      <dgm:spPr/>
      <dgm:t>
        <a:bodyPr/>
        <a:lstStyle/>
        <a:p>
          <a:endParaRPr lang="fr-FR"/>
        </a:p>
      </dgm:t>
    </dgm:pt>
    <dgm:pt modelId="{2C5D8C33-9A66-433E-BEFD-0F835EF14D88}">
      <dgm:prSet phldrT="[Texte]"/>
      <dgm:spPr/>
      <dgm:t>
        <a:bodyPr/>
        <a:lstStyle/>
        <a:p>
          <a:r>
            <a:rPr lang="fr-FR"/>
            <a:t>Avant transpo</a:t>
          </a:r>
        </a:p>
      </dgm:t>
    </dgm:pt>
    <dgm:pt modelId="{3ED49F59-F1CA-4C40-81D0-442A4EA7BB83}" type="parTrans" cxnId="{C75A5846-35D7-466C-BCF5-A563C1BAA6F7}">
      <dgm:prSet/>
      <dgm:spPr/>
      <dgm:t>
        <a:bodyPr/>
        <a:lstStyle/>
        <a:p>
          <a:endParaRPr lang="fr-FR"/>
        </a:p>
      </dgm:t>
    </dgm:pt>
    <dgm:pt modelId="{E930E805-89CF-405B-87A3-FB4FDD2E011F}" type="sibTrans" cxnId="{C75A5846-35D7-466C-BCF5-A563C1BAA6F7}">
      <dgm:prSet/>
      <dgm:spPr/>
      <dgm:t>
        <a:bodyPr/>
        <a:lstStyle/>
        <a:p>
          <a:endParaRPr lang="fr-FR"/>
        </a:p>
      </dgm:t>
    </dgm:pt>
    <dgm:pt modelId="{18797B5E-9A36-4E73-A949-A5F0D34FD094}">
      <dgm:prSet phldrT="[Texte]"/>
      <dgm:spPr/>
      <dgm:t>
        <a:bodyPr/>
        <a:lstStyle/>
        <a:p>
          <a:r>
            <a:rPr lang="fr-FR"/>
            <a:t>3</a:t>
          </a:r>
        </a:p>
      </dgm:t>
    </dgm:pt>
    <dgm:pt modelId="{64698AA6-0C64-4F12-A3FC-F15A722359F2}" type="parTrans" cxnId="{A28EF266-5EB6-42A8-BD99-65585BDC147D}">
      <dgm:prSet/>
      <dgm:spPr/>
      <dgm:t>
        <a:bodyPr/>
        <a:lstStyle/>
        <a:p>
          <a:endParaRPr lang="fr-FR"/>
        </a:p>
      </dgm:t>
    </dgm:pt>
    <dgm:pt modelId="{7BC0F9AB-92A6-4925-8716-CA0616291E9D}" type="sibTrans" cxnId="{A28EF266-5EB6-42A8-BD99-65585BDC147D}">
      <dgm:prSet/>
      <dgm:spPr/>
      <dgm:t>
        <a:bodyPr/>
        <a:lstStyle/>
        <a:p>
          <a:endParaRPr lang="fr-FR"/>
        </a:p>
      </dgm:t>
    </dgm:pt>
    <dgm:pt modelId="{1058F84F-D2BF-429B-B39B-E40D3330152E}">
      <dgm:prSet phldrT="[Texte]"/>
      <dgm:spPr/>
      <dgm:t>
        <a:bodyPr/>
        <a:lstStyle/>
        <a:p>
          <a:r>
            <a:rPr lang="fr-FR"/>
            <a:t>4 ou 5A</a:t>
          </a:r>
        </a:p>
      </dgm:t>
    </dgm:pt>
    <dgm:pt modelId="{3D392DEE-A780-497C-BADA-52F441E6C1B3}" type="parTrans" cxnId="{98821866-1CCA-4E61-9118-4CE10A54A77C}">
      <dgm:prSet/>
      <dgm:spPr/>
      <dgm:t>
        <a:bodyPr/>
        <a:lstStyle/>
        <a:p>
          <a:endParaRPr lang="fr-FR"/>
        </a:p>
      </dgm:t>
    </dgm:pt>
    <dgm:pt modelId="{0DA0D559-6B1C-4F72-8616-30ACE519C831}" type="sibTrans" cxnId="{98821866-1CCA-4E61-9118-4CE10A54A77C}">
      <dgm:prSet/>
      <dgm:spPr/>
      <dgm:t>
        <a:bodyPr/>
        <a:lstStyle/>
        <a:p>
          <a:endParaRPr lang="fr-FR"/>
        </a:p>
      </dgm:t>
    </dgm:pt>
    <dgm:pt modelId="{6F88B843-5EAA-4C43-BC87-AB204CE681BF}">
      <dgm:prSet phldrT="[Texte]"/>
      <dgm:spPr/>
      <dgm:t>
        <a:bodyPr/>
        <a:lstStyle/>
        <a:p>
          <a:r>
            <a:rPr lang="fr-FR"/>
            <a:t>Après transpo</a:t>
          </a:r>
        </a:p>
      </dgm:t>
    </dgm:pt>
    <dgm:pt modelId="{71B6F1D9-5C40-47CF-B4F3-F4A12846BEDD}" type="parTrans" cxnId="{D8C4152F-577E-490C-8F03-6CB541AD0547}">
      <dgm:prSet/>
      <dgm:spPr/>
      <dgm:t>
        <a:bodyPr/>
        <a:lstStyle/>
        <a:p>
          <a:endParaRPr lang="fr-FR"/>
        </a:p>
      </dgm:t>
    </dgm:pt>
    <dgm:pt modelId="{5146E151-C7D9-4E78-9A19-2298B87C6300}" type="sibTrans" cxnId="{D8C4152F-577E-490C-8F03-6CB541AD0547}">
      <dgm:prSet/>
      <dgm:spPr/>
      <dgm:t>
        <a:bodyPr/>
        <a:lstStyle/>
        <a:p>
          <a:endParaRPr lang="fr-FR"/>
        </a:p>
      </dgm:t>
    </dgm:pt>
    <dgm:pt modelId="{95E06040-3EF2-4A7B-B4ED-6F23EBA540D0}">
      <dgm:prSet phldrT="[Texte]"/>
      <dgm:spPr/>
      <dgm:t>
        <a:bodyPr/>
        <a:lstStyle/>
        <a:p>
          <a:r>
            <a:rPr lang="fr-FR"/>
            <a:t>3</a:t>
          </a:r>
        </a:p>
      </dgm:t>
    </dgm:pt>
    <dgm:pt modelId="{69451022-1929-4282-943A-BDE66B443C1D}" type="parTrans" cxnId="{91D3B003-08B7-40BD-A5A3-985EECDD9084}">
      <dgm:prSet/>
      <dgm:spPr/>
      <dgm:t>
        <a:bodyPr/>
        <a:lstStyle/>
        <a:p>
          <a:endParaRPr lang="fr-FR"/>
        </a:p>
      </dgm:t>
    </dgm:pt>
    <dgm:pt modelId="{12C78778-84F3-4C86-8278-32448115E703}" type="sibTrans" cxnId="{91D3B003-08B7-40BD-A5A3-985EECDD9084}">
      <dgm:prSet/>
      <dgm:spPr/>
      <dgm:t>
        <a:bodyPr/>
        <a:lstStyle/>
        <a:p>
          <a:endParaRPr lang="fr-FR"/>
        </a:p>
      </dgm:t>
    </dgm:pt>
    <dgm:pt modelId="{6810B6D3-B032-4C21-861C-A56AC2BABF20}">
      <dgm:prSet phldrT="[Texte]"/>
      <dgm:spPr/>
      <dgm:t>
        <a:bodyPr/>
        <a:lstStyle/>
        <a:p>
          <a:r>
            <a:rPr lang="fr-FR"/>
            <a:t>Référent technique, assistant(e)</a:t>
          </a:r>
        </a:p>
      </dgm:t>
    </dgm:pt>
    <dgm:pt modelId="{8B312274-CCE4-4A1A-B2E7-171E5EB0F236}" type="parTrans" cxnId="{F892BB78-5113-4C39-961B-0A55A76BDBDA}">
      <dgm:prSet/>
      <dgm:spPr/>
      <dgm:t>
        <a:bodyPr/>
        <a:lstStyle/>
        <a:p>
          <a:endParaRPr lang="fr-FR"/>
        </a:p>
      </dgm:t>
    </dgm:pt>
    <dgm:pt modelId="{78470603-5006-46F5-85AC-D54C4E87BCB6}" type="sibTrans" cxnId="{F892BB78-5113-4C39-961B-0A55A76BDBDA}">
      <dgm:prSet/>
      <dgm:spPr/>
      <dgm:t>
        <a:bodyPr/>
        <a:lstStyle/>
        <a:p>
          <a:endParaRPr lang="fr-FR"/>
        </a:p>
      </dgm:t>
    </dgm:pt>
    <dgm:pt modelId="{476B9857-552D-4B7C-9EEA-24C266D0005C}">
      <dgm:prSet phldrT="[Texte]"/>
      <dgm:spPr/>
      <dgm:t>
        <a:bodyPr/>
        <a:lstStyle/>
        <a:p>
          <a:r>
            <a:rPr lang="fr-FR"/>
            <a:t>Gestionnaire expert, agent de maîtrise, assistant de proximité</a:t>
          </a:r>
        </a:p>
      </dgm:t>
    </dgm:pt>
    <dgm:pt modelId="{E779ED83-361F-47A0-86CE-BF0A1EC81549}" type="parTrans" cxnId="{34B3D6A9-BE92-4D76-AA5F-FF0EADB6A25E}">
      <dgm:prSet/>
      <dgm:spPr/>
      <dgm:t>
        <a:bodyPr/>
        <a:lstStyle/>
        <a:p>
          <a:endParaRPr lang="fr-FR"/>
        </a:p>
      </dgm:t>
    </dgm:pt>
    <dgm:pt modelId="{AA1D4EC6-550A-4084-AD3A-22EF873D599F}" type="sibTrans" cxnId="{34B3D6A9-BE92-4D76-AA5F-FF0EADB6A25E}">
      <dgm:prSet/>
      <dgm:spPr/>
      <dgm:t>
        <a:bodyPr/>
        <a:lstStyle/>
        <a:p>
          <a:endParaRPr lang="fr-FR"/>
        </a:p>
      </dgm:t>
    </dgm:pt>
    <dgm:pt modelId="{73B90D34-3A7A-42A1-BDEA-AC2961838B3C}">
      <dgm:prSet phldrT="[Texte]"/>
      <dgm:spPr/>
      <dgm:t>
        <a:bodyPr/>
        <a:lstStyle/>
        <a:p>
          <a:r>
            <a:rPr lang="fr-FR"/>
            <a:t>4</a:t>
          </a:r>
        </a:p>
      </dgm:t>
    </dgm:pt>
    <dgm:pt modelId="{6A2F55FA-384E-41DA-9168-CBC05628E141}" type="parTrans" cxnId="{A748D4DE-3376-4846-A382-90FE5A1038C5}">
      <dgm:prSet/>
      <dgm:spPr/>
      <dgm:t>
        <a:bodyPr/>
        <a:lstStyle/>
        <a:p>
          <a:endParaRPr lang="fr-FR"/>
        </a:p>
      </dgm:t>
    </dgm:pt>
    <dgm:pt modelId="{E6C2802E-51FF-4169-A16E-23C5C87991B4}" type="sibTrans" cxnId="{A748D4DE-3376-4846-A382-90FE5A1038C5}">
      <dgm:prSet/>
      <dgm:spPr/>
      <dgm:t>
        <a:bodyPr/>
        <a:lstStyle/>
        <a:p>
          <a:endParaRPr lang="fr-FR"/>
        </a:p>
      </dgm:t>
    </dgm:pt>
    <dgm:pt modelId="{DBDB075E-369B-4972-9D01-A197B863D9E7}">
      <dgm:prSet phldrT="[Texte]"/>
      <dgm:spPr/>
      <dgm:t>
        <a:bodyPr/>
        <a:lstStyle/>
        <a:p>
          <a:r>
            <a:rPr lang="fr-FR"/>
            <a:t>4</a:t>
          </a:r>
        </a:p>
      </dgm:t>
    </dgm:pt>
    <dgm:pt modelId="{2AEFE7FC-9EFD-4B3B-83F9-AFB48CF28A1C}" type="parTrans" cxnId="{E4143FAC-7754-469D-82D2-146C78AF306C}">
      <dgm:prSet/>
      <dgm:spPr/>
      <dgm:t>
        <a:bodyPr/>
        <a:lstStyle/>
        <a:p>
          <a:endParaRPr lang="fr-FR"/>
        </a:p>
      </dgm:t>
    </dgm:pt>
    <dgm:pt modelId="{3BEB2FA5-52F8-472C-AEA9-AC3A74468500}" type="sibTrans" cxnId="{E4143FAC-7754-469D-82D2-146C78AF306C}">
      <dgm:prSet/>
      <dgm:spPr/>
      <dgm:t>
        <a:bodyPr/>
        <a:lstStyle/>
        <a:p>
          <a:endParaRPr lang="fr-FR"/>
        </a:p>
      </dgm:t>
    </dgm:pt>
    <dgm:pt modelId="{BFB71DD6-50B3-4C7A-970B-0ACA9AFCA2AB}">
      <dgm:prSet phldrT="[Texte]"/>
      <dgm:spPr/>
      <dgm:t>
        <a:bodyPr/>
        <a:lstStyle/>
        <a:p>
          <a:r>
            <a:rPr lang="fr-FR"/>
            <a:t>4A</a:t>
          </a:r>
        </a:p>
      </dgm:t>
    </dgm:pt>
    <dgm:pt modelId="{4948A239-DA58-4245-9BBA-FA8DAE4DF933}" type="parTrans" cxnId="{2A74C117-FA4E-4D61-B147-27CE28488624}">
      <dgm:prSet/>
      <dgm:spPr/>
      <dgm:t>
        <a:bodyPr/>
        <a:lstStyle/>
        <a:p>
          <a:endParaRPr lang="fr-FR"/>
        </a:p>
      </dgm:t>
    </dgm:pt>
    <dgm:pt modelId="{DFC6B829-EFFD-49D5-B670-29695E0C74E3}" type="sibTrans" cxnId="{2A74C117-FA4E-4D61-B147-27CE28488624}">
      <dgm:prSet/>
      <dgm:spPr/>
      <dgm:t>
        <a:bodyPr/>
        <a:lstStyle/>
        <a:p>
          <a:endParaRPr lang="fr-FR"/>
        </a:p>
      </dgm:t>
    </dgm:pt>
    <dgm:pt modelId="{8C41B6F7-0313-4909-99E6-E6EDDEFAE58A}">
      <dgm:prSet phldrT="[Texte]"/>
      <dgm:spPr/>
      <dgm:t>
        <a:bodyPr/>
        <a:lstStyle/>
        <a:p>
          <a:r>
            <a:rPr lang="fr-FR"/>
            <a:t>4B</a:t>
          </a:r>
        </a:p>
      </dgm:t>
    </dgm:pt>
    <dgm:pt modelId="{49377C7B-4EFE-45A0-B831-CE29DB77A4FA}" type="parTrans" cxnId="{F5661437-46BB-4042-9B1F-3E3653BD01C0}">
      <dgm:prSet/>
      <dgm:spPr/>
      <dgm:t>
        <a:bodyPr/>
        <a:lstStyle/>
        <a:p>
          <a:endParaRPr lang="fr-FR"/>
        </a:p>
      </dgm:t>
    </dgm:pt>
    <dgm:pt modelId="{0C44B8D9-61D8-4A06-B267-F49FFA1A515A}" type="sibTrans" cxnId="{F5661437-46BB-4042-9B1F-3E3653BD01C0}">
      <dgm:prSet/>
      <dgm:spPr/>
      <dgm:t>
        <a:bodyPr/>
        <a:lstStyle/>
        <a:p>
          <a:endParaRPr lang="fr-FR"/>
        </a:p>
      </dgm:t>
    </dgm:pt>
    <dgm:pt modelId="{F828FB94-8ED3-4D54-9B01-C4E8E173108F}">
      <dgm:prSet phldrT="[Texte]"/>
      <dgm:spPr/>
      <dgm:t>
        <a:bodyPr/>
        <a:lstStyle/>
        <a:p>
          <a:r>
            <a:rPr lang="fr-FR"/>
            <a:t>5A</a:t>
          </a:r>
        </a:p>
      </dgm:t>
    </dgm:pt>
    <dgm:pt modelId="{049A0BF5-E860-4D62-BAD7-85C92652F627}" type="parTrans" cxnId="{938D0907-DA39-490F-95AB-E554A0A38C1B}">
      <dgm:prSet/>
      <dgm:spPr/>
      <dgm:t>
        <a:bodyPr/>
        <a:lstStyle/>
        <a:p>
          <a:endParaRPr lang="fr-FR"/>
        </a:p>
      </dgm:t>
    </dgm:pt>
    <dgm:pt modelId="{64F7B4F0-BE1E-42FA-9DD9-CA7C2EC37E3E}" type="sibTrans" cxnId="{938D0907-DA39-490F-95AB-E554A0A38C1B}">
      <dgm:prSet/>
      <dgm:spPr/>
      <dgm:t>
        <a:bodyPr/>
        <a:lstStyle/>
        <a:p>
          <a:endParaRPr lang="fr-FR"/>
        </a:p>
      </dgm:t>
    </dgm:pt>
    <dgm:pt modelId="{40D4DF3D-5B85-4139-919E-F1184DFF2C2A}" type="pres">
      <dgm:prSet presAssocID="{F0338B4E-6A66-4CC6-AE87-FAC659E57C25}" presName="theList" presStyleCnt="0">
        <dgm:presLayoutVars>
          <dgm:dir/>
          <dgm:animLvl val="lvl"/>
          <dgm:resizeHandles val="exact"/>
        </dgm:presLayoutVars>
      </dgm:prSet>
      <dgm:spPr/>
    </dgm:pt>
    <dgm:pt modelId="{F0874F27-E385-4E5B-9EEF-B920EAC219EC}" type="pres">
      <dgm:prSet presAssocID="{2CF468B4-53BD-403D-9369-D1EFDDCEC124}" presName="compNode" presStyleCnt="0"/>
      <dgm:spPr/>
    </dgm:pt>
    <dgm:pt modelId="{AF0E4114-88C1-4945-B772-40AD0A90C333}" type="pres">
      <dgm:prSet presAssocID="{2CF468B4-53BD-403D-9369-D1EFDDCEC124}" presName="aNode" presStyleLbl="bgShp" presStyleIdx="0" presStyleCnt="3"/>
      <dgm:spPr/>
    </dgm:pt>
    <dgm:pt modelId="{64D6DA67-C211-47CA-AD1E-C7DF8F7DB10B}" type="pres">
      <dgm:prSet presAssocID="{2CF468B4-53BD-403D-9369-D1EFDDCEC124}" presName="textNode" presStyleLbl="bgShp" presStyleIdx="0" presStyleCnt="3"/>
      <dgm:spPr/>
    </dgm:pt>
    <dgm:pt modelId="{7F472AAF-0F97-4651-B646-AF7FC017BF90}" type="pres">
      <dgm:prSet presAssocID="{2CF468B4-53BD-403D-9369-D1EFDDCEC124}" presName="compChildNode" presStyleCnt="0"/>
      <dgm:spPr/>
    </dgm:pt>
    <dgm:pt modelId="{13984217-D82F-49CB-A577-B536C082C96B}" type="pres">
      <dgm:prSet presAssocID="{2CF468B4-53BD-403D-9369-D1EFDDCEC124}" presName="theInnerList" presStyleCnt="0"/>
      <dgm:spPr/>
    </dgm:pt>
    <dgm:pt modelId="{FDA17E9A-E348-4BDB-BDC2-F6D51FA48AA1}" type="pres">
      <dgm:prSet presAssocID="{CA580F44-E21A-4EDA-9E40-0DFE9A159766}" presName="childNode" presStyleLbl="node1" presStyleIdx="0" presStyleCnt="12">
        <dgm:presLayoutVars>
          <dgm:bulletEnabled val="1"/>
        </dgm:presLayoutVars>
      </dgm:prSet>
      <dgm:spPr/>
    </dgm:pt>
    <dgm:pt modelId="{76D6D7C9-27D9-4AD6-B204-04EA8841D4B0}" type="pres">
      <dgm:prSet presAssocID="{CA580F44-E21A-4EDA-9E40-0DFE9A159766}" presName="aSpace2" presStyleCnt="0"/>
      <dgm:spPr/>
    </dgm:pt>
    <dgm:pt modelId="{2334DD76-133F-4F91-A6AC-C1A896623C3A}" type="pres">
      <dgm:prSet presAssocID="{F18D6140-6670-41CB-BFFF-38E65CFD0514}" presName="childNode" presStyleLbl="node1" presStyleIdx="1" presStyleCnt="12">
        <dgm:presLayoutVars>
          <dgm:bulletEnabled val="1"/>
        </dgm:presLayoutVars>
      </dgm:prSet>
      <dgm:spPr/>
    </dgm:pt>
    <dgm:pt modelId="{3B7A4E57-207F-4AAB-AA4F-53BE8A4A2920}" type="pres">
      <dgm:prSet presAssocID="{F18D6140-6670-41CB-BFFF-38E65CFD0514}" presName="aSpace2" presStyleCnt="0"/>
      <dgm:spPr/>
    </dgm:pt>
    <dgm:pt modelId="{CC4C9149-12A4-487D-A146-EB92D6F208CA}" type="pres">
      <dgm:prSet presAssocID="{6810B6D3-B032-4C21-861C-A56AC2BABF20}" presName="childNode" presStyleLbl="node1" presStyleIdx="2" presStyleCnt="12">
        <dgm:presLayoutVars>
          <dgm:bulletEnabled val="1"/>
        </dgm:presLayoutVars>
      </dgm:prSet>
      <dgm:spPr/>
    </dgm:pt>
    <dgm:pt modelId="{3C659806-2F96-4A18-AEAD-77AB69544B81}" type="pres">
      <dgm:prSet presAssocID="{6810B6D3-B032-4C21-861C-A56AC2BABF20}" presName="aSpace2" presStyleCnt="0"/>
      <dgm:spPr/>
    </dgm:pt>
    <dgm:pt modelId="{2222C441-C1ED-428B-8D86-CB7004571409}" type="pres">
      <dgm:prSet presAssocID="{476B9857-552D-4B7C-9EEA-24C266D0005C}" presName="childNode" presStyleLbl="node1" presStyleIdx="3" presStyleCnt="12">
        <dgm:presLayoutVars>
          <dgm:bulletEnabled val="1"/>
        </dgm:presLayoutVars>
      </dgm:prSet>
      <dgm:spPr/>
    </dgm:pt>
    <dgm:pt modelId="{85BACEB1-D080-4AAD-90D1-DC444E0D1D77}" type="pres">
      <dgm:prSet presAssocID="{2CF468B4-53BD-403D-9369-D1EFDDCEC124}" presName="aSpace" presStyleCnt="0"/>
      <dgm:spPr/>
    </dgm:pt>
    <dgm:pt modelId="{EA2008A4-F422-43A1-BEF1-3C399E4BD523}" type="pres">
      <dgm:prSet presAssocID="{2C5D8C33-9A66-433E-BEFD-0F835EF14D88}" presName="compNode" presStyleCnt="0"/>
      <dgm:spPr/>
    </dgm:pt>
    <dgm:pt modelId="{34DEDBA7-568B-4F6C-AE6F-A9025B7204A8}" type="pres">
      <dgm:prSet presAssocID="{2C5D8C33-9A66-433E-BEFD-0F835EF14D88}" presName="aNode" presStyleLbl="bgShp" presStyleIdx="1" presStyleCnt="3"/>
      <dgm:spPr/>
    </dgm:pt>
    <dgm:pt modelId="{D8C93217-4146-4FF2-9776-F4F4577D6336}" type="pres">
      <dgm:prSet presAssocID="{2C5D8C33-9A66-433E-BEFD-0F835EF14D88}" presName="textNode" presStyleLbl="bgShp" presStyleIdx="1" presStyleCnt="3"/>
      <dgm:spPr/>
    </dgm:pt>
    <dgm:pt modelId="{BBF04757-496E-4DBC-A6DF-AD08B42D8BC2}" type="pres">
      <dgm:prSet presAssocID="{2C5D8C33-9A66-433E-BEFD-0F835EF14D88}" presName="compChildNode" presStyleCnt="0"/>
      <dgm:spPr/>
    </dgm:pt>
    <dgm:pt modelId="{4BAD77BC-0EF2-40B2-98F0-170C31853F78}" type="pres">
      <dgm:prSet presAssocID="{2C5D8C33-9A66-433E-BEFD-0F835EF14D88}" presName="theInnerList" presStyleCnt="0"/>
      <dgm:spPr/>
    </dgm:pt>
    <dgm:pt modelId="{23E65E61-DBBD-47E3-98DE-188BEA90BED9}" type="pres">
      <dgm:prSet presAssocID="{18797B5E-9A36-4E73-A949-A5F0D34FD094}" presName="childNode" presStyleLbl="node1" presStyleIdx="4" presStyleCnt="12">
        <dgm:presLayoutVars>
          <dgm:bulletEnabled val="1"/>
        </dgm:presLayoutVars>
      </dgm:prSet>
      <dgm:spPr/>
    </dgm:pt>
    <dgm:pt modelId="{7FD029CC-A854-4C0E-B9C1-BF8ADB12EDF2}" type="pres">
      <dgm:prSet presAssocID="{18797B5E-9A36-4E73-A949-A5F0D34FD094}" presName="aSpace2" presStyleCnt="0"/>
      <dgm:spPr/>
    </dgm:pt>
    <dgm:pt modelId="{196917DF-C81B-4A02-8BE3-9BF15BE9B54F}" type="pres">
      <dgm:prSet presAssocID="{73B90D34-3A7A-42A1-BDEA-AC2961838B3C}" presName="childNode" presStyleLbl="node1" presStyleIdx="5" presStyleCnt="12">
        <dgm:presLayoutVars>
          <dgm:bulletEnabled val="1"/>
        </dgm:presLayoutVars>
      </dgm:prSet>
      <dgm:spPr/>
    </dgm:pt>
    <dgm:pt modelId="{66A18F28-552A-4B2D-A159-583E0C490FFF}" type="pres">
      <dgm:prSet presAssocID="{73B90D34-3A7A-42A1-BDEA-AC2961838B3C}" presName="aSpace2" presStyleCnt="0"/>
      <dgm:spPr/>
    </dgm:pt>
    <dgm:pt modelId="{38454ED6-A477-4695-AE49-12F1D0AF69EA}" type="pres">
      <dgm:prSet presAssocID="{DBDB075E-369B-4972-9D01-A197B863D9E7}" presName="childNode" presStyleLbl="node1" presStyleIdx="6" presStyleCnt="12">
        <dgm:presLayoutVars>
          <dgm:bulletEnabled val="1"/>
        </dgm:presLayoutVars>
      </dgm:prSet>
      <dgm:spPr/>
    </dgm:pt>
    <dgm:pt modelId="{1374A498-6AC5-49E0-97F4-B023436DE4CA}" type="pres">
      <dgm:prSet presAssocID="{DBDB075E-369B-4972-9D01-A197B863D9E7}" presName="aSpace2" presStyleCnt="0"/>
      <dgm:spPr/>
    </dgm:pt>
    <dgm:pt modelId="{70D0D101-6733-4421-8D34-ACBF6F702E9B}" type="pres">
      <dgm:prSet presAssocID="{1058F84F-D2BF-429B-B39B-E40D3330152E}" presName="childNode" presStyleLbl="node1" presStyleIdx="7" presStyleCnt="12">
        <dgm:presLayoutVars>
          <dgm:bulletEnabled val="1"/>
        </dgm:presLayoutVars>
      </dgm:prSet>
      <dgm:spPr/>
    </dgm:pt>
    <dgm:pt modelId="{095889AD-01CB-4632-84F0-7FA95F83908B}" type="pres">
      <dgm:prSet presAssocID="{2C5D8C33-9A66-433E-BEFD-0F835EF14D88}" presName="aSpace" presStyleCnt="0"/>
      <dgm:spPr/>
    </dgm:pt>
    <dgm:pt modelId="{AB9F2BBB-44F3-4E54-A1F3-DD7BE2DF9C92}" type="pres">
      <dgm:prSet presAssocID="{6F88B843-5EAA-4C43-BC87-AB204CE681BF}" presName="compNode" presStyleCnt="0"/>
      <dgm:spPr/>
    </dgm:pt>
    <dgm:pt modelId="{0E8989AC-AF42-4577-83A2-124CA8E922EE}" type="pres">
      <dgm:prSet presAssocID="{6F88B843-5EAA-4C43-BC87-AB204CE681BF}" presName="aNode" presStyleLbl="bgShp" presStyleIdx="2" presStyleCnt="3"/>
      <dgm:spPr/>
    </dgm:pt>
    <dgm:pt modelId="{56FC4F58-1A95-413B-8976-0B96B05A6311}" type="pres">
      <dgm:prSet presAssocID="{6F88B843-5EAA-4C43-BC87-AB204CE681BF}" presName="textNode" presStyleLbl="bgShp" presStyleIdx="2" presStyleCnt="3"/>
      <dgm:spPr/>
    </dgm:pt>
    <dgm:pt modelId="{0531299D-C21B-468E-8667-18401B718194}" type="pres">
      <dgm:prSet presAssocID="{6F88B843-5EAA-4C43-BC87-AB204CE681BF}" presName="compChildNode" presStyleCnt="0"/>
      <dgm:spPr/>
    </dgm:pt>
    <dgm:pt modelId="{9E887D45-FF3E-41CE-8980-06349250AD10}" type="pres">
      <dgm:prSet presAssocID="{6F88B843-5EAA-4C43-BC87-AB204CE681BF}" presName="theInnerList" presStyleCnt="0"/>
      <dgm:spPr/>
    </dgm:pt>
    <dgm:pt modelId="{6CC050C2-C703-4283-A747-358BB3F1FDDA}" type="pres">
      <dgm:prSet presAssocID="{95E06040-3EF2-4A7B-B4ED-6F23EBA540D0}" presName="childNode" presStyleLbl="node1" presStyleIdx="8" presStyleCnt="12">
        <dgm:presLayoutVars>
          <dgm:bulletEnabled val="1"/>
        </dgm:presLayoutVars>
      </dgm:prSet>
      <dgm:spPr/>
    </dgm:pt>
    <dgm:pt modelId="{A1EBF7C2-9CDC-4FB8-B6BD-02D27EB47437}" type="pres">
      <dgm:prSet presAssocID="{95E06040-3EF2-4A7B-B4ED-6F23EBA540D0}" presName="aSpace2" presStyleCnt="0"/>
      <dgm:spPr/>
    </dgm:pt>
    <dgm:pt modelId="{6CE07198-6828-47AC-BF04-029D4ACEBB7A}" type="pres">
      <dgm:prSet presAssocID="{BFB71DD6-50B3-4C7A-970B-0ACA9AFCA2AB}" presName="childNode" presStyleLbl="node1" presStyleIdx="9" presStyleCnt="12">
        <dgm:presLayoutVars>
          <dgm:bulletEnabled val="1"/>
        </dgm:presLayoutVars>
      </dgm:prSet>
      <dgm:spPr/>
    </dgm:pt>
    <dgm:pt modelId="{718139A5-8395-4399-8C54-1001D506C4A6}" type="pres">
      <dgm:prSet presAssocID="{BFB71DD6-50B3-4C7A-970B-0ACA9AFCA2AB}" presName="aSpace2" presStyleCnt="0"/>
      <dgm:spPr/>
    </dgm:pt>
    <dgm:pt modelId="{6E82887D-C3BA-4E95-823A-4280FB027446}" type="pres">
      <dgm:prSet presAssocID="{8C41B6F7-0313-4909-99E6-E6EDDEFAE58A}" presName="childNode" presStyleLbl="node1" presStyleIdx="10" presStyleCnt="12">
        <dgm:presLayoutVars>
          <dgm:bulletEnabled val="1"/>
        </dgm:presLayoutVars>
      </dgm:prSet>
      <dgm:spPr/>
    </dgm:pt>
    <dgm:pt modelId="{238692E7-2B0E-443B-AA97-21BFD8E228FF}" type="pres">
      <dgm:prSet presAssocID="{8C41B6F7-0313-4909-99E6-E6EDDEFAE58A}" presName="aSpace2" presStyleCnt="0"/>
      <dgm:spPr/>
    </dgm:pt>
    <dgm:pt modelId="{F23FD155-0D59-4789-8359-0DC473E60622}" type="pres">
      <dgm:prSet presAssocID="{F828FB94-8ED3-4D54-9B01-C4E8E173108F}" presName="childNode" presStyleLbl="node1" presStyleIdx="11" presStyleCnt="12">
        <dgm:presLayoutVars>
          <dgm:bulletEnabled val="1"/>
        </dgm:presLayoutVars>
      </dgm:prSet>
      <dgm:spPr/>
    </dgm:pt>
  </dgm:ptLst>
  <dgm:cxnLst>
    <dgm:cxn modelId="{91D3B003-08B7-40BD-A5A3-985EECDD9084}" srcId="{6F88B843-5EAA-4C43-BC87-AB204CE681BF}" destId="{95E06040-3EF2-4A7B-B4ED-6F23EBA540D0}" srcOrd="0" destOrd="0" parTransId="{69451022-1929-4282-943A-BDE66B443C1D}" sibTransId="{12C78778-84F3-4C86-8278-32448115E703}"/>
    <dgm:cxn modelId="{938D0907-DA39-490F-95AB-E554A0A38C1B}" srcId="{6F88B843-5EAA-4C43-BC87-AB204CE681BF}" destId="{F828FB94-8ED3-4D54-9B01-C4E8E173108F}" srcOrd="3" destOrd="0" parTransId="{049A0BF5-E860-4D62-BAD7-85C92652F627}" sibTransId="{64F7B4F0-BE1E-42FA-9DD9-CA7C2EC37E3E}"/>
    <dgm:cxn modelId="{20623A0A-7BD0-4A05-BE31-4B4F93F3BB00}" type="presOf" srcId="{2C5D8C33-9A66-433E-BEFD-0F835EF14D88}" destId="{D8C93217-4146-4FF2-9776-F4F4577D6336}" srcOrd="1" destOrd="0" presId="urn:microsoft.com/office/officeart/2005/8/layout/lProcess2"/>
    <dgm:cxn modelId="{2A74C117-FA4E-4D61-B147-27CE28488624}" srcId="{6F88B843-5EAA-4C43-BC87-AB204CE681BF}" destId="{BFB71DD6-50B3-4C7A-970B-0ACA9AFCA2AB}" srcOrd="1" destOrd="0" parTransId="{4948A239-DA58-4245-9BBA-FA8DAE4DF933}" sibTransId="{DFC6B829-EFFD-49D5-B670-29695E0C74E3}"/>
    <dgm:cxn modelId="{517CFE1E-8955-4BDA-B385-105BA88D6942}" type="presOf" srcId="{2CF468B4-53BD-403D-9369-D1EFDDCEC124}" destId="{AF0E4114-88C1-4945-B772-40AD0A90C333}" srcOrd="0" destOrd="0" presId="urn:microsoft.com/office/officeart/2005/8/layout/lProcess2"/>
    <dgm:cxn modelId="{D8C4152F-577E-490C-8F03-6CB541AD0547}" srcId="{F0338B4E-6A66-4CC6-AE87-FAC659E57C25}" destId="{6F88B843-5EAA-4C43-BC87-AB204CE681BF}" srcOrd="2" destOrd="0" parTransId="{71B6F1D9-5C40-47CF-B4F3-F4A12846BEDD}" sibTransId="{5146E151-C7D9-4E78-9A19-2298B87C6300}"/>
    <dgm:cxn modelId="{F5661437-46BB-4042-9B1F-3E3653BD01C0}" srcId="{6F88B843-5EAA-4C43-BC87-AB204CE681BF}" destId="{8C41B6F7-0313-4909-99E6-E6EDDEFAE58A}" srcOrd="2" destOrd="0" parTransId="{49377C7B-4EFE-45A0-B831-CE29DB77A4FA}" sibTransId="{0C44B8D9-61D8-4A06-B267-F49FFA1A515A}"/>
    <dgm:cxn modelId="{C6713D3B-C19F-41C4-9F3C-285209D1EB5F}" type="presOf" srcId="{1058F84F-D2BF-429B-B39B-E40D3330152E}" destId="{70D0D101-6733-4421-8D34-ACBF6F702E9B}" srcOrd="0" destOrd="0" presId="urn:microsoft.com/office/officeart/2005/8/layout/lProcess2"/>
    <dgm:cxn modelId="{98821866-1CCA-4E61-9118-4CE10A54A77C}" srcId="{2C5D8C33-9A66-433E-BEFD-0F835EF14D88}" destId="{1058F84F-D2BF-429B-B39B-E40D3330152E}" srcOrd="3" destOrd="0" parTransId="{3D392DEE-A780-497C-BADA-52F441E6C1B3}" sibTransId="{0DA0D559-6B1C-4F72-8616-30ACE519C831}"/>
    <dgm:cxn modelId="{C75A5846-35D7-466C-BCF5-A563C1BAA6F7}" srcId="{F0338B4E-6A66-4CC6-AE87-FAC659E57C25}" destId="{2C5D8C33-9A66-433E-BEFD-0F835EF14D88}" srcOrd="1" destOrd="0" parTransId="{3ED49F59-F1CA-4C40-81D0-442A4EA7BB83}" sibTransId="{E930E805-89CF-405B-87A3-FB4FDD2E011F}"/>
    <dgm:cxn modelId="{A28EF266-5EB6-42A8-BD99-65585BDC147D}" srcId="{2C5D8C33-9A66-433E-BEFD-0F835EF14D88}" destId="{18797B5E-9A36-4E73-A949-A5F0D34FD094}" srcOrd="0" destOrd="0" parTransId="{64698AA6-0C64-4F12-A3FC-F15A722359F2}" sibTransId="{7BC0F9AB-92A6-4925-8716-CA0616291E9D}"/>
    <dgm:cxn modelId="{93A82148-22A6-4718-938A-E1BAE7C0D229}" type="presOf" srcId="{2C5D8C33-9A66-433E-BEFD-0F835EF14D88}" destId="{34DEDBA7-568B-4F6C-AE6F-A9025B7204A8}" srcOrd="0" destOrd="0" presId="urn:microsoft.com/office/officeart/2005/8/layout/lProcess2"/>
    <dgm:cxn modelId="{83CFD04F-3AA3-4D09-9EC7-82A6513709F3}" type="presOf" srcId="{F828FB94-8ED3-4D54-9B01-C4E8E173108F}" destId="{F23FD155-0D59-4789-8359-0DC473E60622}" srcOrd="0" destOrd="0" presId="urn:microsoft.com/office/officeart/2005/8/layout/lProcess2"/>
    <dgm:cxn modelId="{F892BB78-5113-4C39-961B-0A55A76BDBDA}" srcId="{2CF468B4-53BD-403D-9369-D1EFDDCEC124}" destId="{6810B6D3-B032-4C21-861C-A56AC2BABF20}" srcOrd="2" destOrd="0" parTransId="{8B312274-CCE4-4A1A-B2E7-171E5EB0F236}" sibTransId="{78470603-5006-46F5-85AC-D54C4E87BCB6}"/>
    <dgm:cxn modelId="{2C981F79-D298-4574-B1AE-C6D126F68979}" type="presOf" srcId="{8C41B6F7-0313-4909-99E6-E6EDDEFAE58A}" destId="{6E82887D-C3BA-4E95-823A-4280FB027446}" srcOrd="0" destOrd="0" presId="urn:microsoft.com/office/officeart/2005/8/layout/lProcess2"/>
    <dgm:cxn modelId="{04F86081-F4A8-4EAD-B99E-6745C20C6EEF}" type="presOf" srcId="{6F88B843-5EAA-4C43-BC87-AB204CE681BF}" destId="{0E8989AC-AF42-4577-83A2-124CA8E922EE}" srcOrd="0" destOrd="0" presId="urn:microsoft.com/office/officeart/2005/8/layout/lProcess2"/>
    <dgm:cxn modelId="{9B248583-770C-4BE0-B959-1CC2E8344E89}" type="presOf" srcId="{DBDB075E-369B-4972-9D01-A197B863D9E7}" destId="{38454ED6-A477-4695-AE49-12F1D0AF69EA}" srcOrd="0" destOrd="0" presId="urn:microsoft.com/office/officeart/2005/8/layout/lProcess2"/>
    <dgm:cxn modelId="{DA157E96-6B99-445B-818E-B76E46C3C52D}" type="presOf" srcId="{476B9857-552D-4B7C-9EEA-24C266D0005C}" destId="{2222C441-C1ED-428B-8D86-CB7004571409}" srcOrd="0" destOrd="0" presId="urn:microsoft.com/office/officeart/2005/8/layout/lProcess2"/>
    <dgm:cxn modelId="{400F8099-1774-470A-A76F-AACE924F7253}" srcId="{2CF468B4-53BD-403D-9369-D1EFDDCEC124}" destId="{CA580F44-E21A-4EDA-9E40-0DFE9A159766}" srcOrd="0" destOrd="0" parTransId="{F33DC6F5-A0A4-4469-BB1D-4A29CBFBB060}" sibTransId="{9ED8E5F7-FF74-4AD0-91EB-60E810544528}"/>
    <dgm:cxn modelId="{9CE7B29F-AB27-481F-952C-E41AFD9E1A2A}" type="presOf" srcId="{2CF468B4-53BD-403D-9369-D1EFDDCEC124}" destId="{64D6DA67-C211-47CA-AD1E-C7DF8F7DB10B}" srcOrd="1" destOrd="0" presId="urn:microsoft.com/office/officeart/2005/8/layout/lProcess2"/>
    <dgm:cxn modelId="{34B3D6A9-BE92-4D76-AA5F-FF0EADB6A25E}" srcId="{2CF468B4-53BD-403D-9369-D1EFDDCEC124}" destId="{476B9857-552D-4B7C-9EEA-24C266D0005C}" srcOrd="3" destOrd="0" parTransId="{E779ED83-361F-47A0-86CE-BF0A1EC81549}" sibTransId="{AA1D4EC6-550A-4084-AD3A-22EF873D599F}"/>
    <dgm:cxn modelId="{E4143FAC-7754-469D-82D2-146C78AF306C}" srcId="{2C5D8C33-9A66-433E-BEFD-0F835EF14D88}" destId="{DBDB075E-369B-4972-9D01-A197B863D9E7}" srcOrd="2" destOrd="0" parTransId="{2AEFE7FC-9EFD-4B3B-83F9-AFB48CF28A1C}" sibTransId="{3BEB2FA5-52F8-472C-AEA9-AC3A74468500}"/>
    <dgm:cxn modelId="{5AD7B0BC-51F9-4FB5-A424-2EB0EBA02BF8}" type="presOf" srcId="{6810B6D3-B032-4C21-861C-A56AC2BABF20}" destId="{CC4C9149-12A4-487D-A146-EB92D6F208CA}" srcOrd="0" destOrd="0" presId="urn:microsoft.com/office/officeart/2005/8/layout/lProcess2"/>
    <dgm:cxn modelId="{4F2360C1-6ED5-4DC7-B859-8B8A0ADF9899}" type="presOf" srcId="{73B90D34-3A7A-42A1-BDEA-AC2961838B3C}" destId="{196917DF-C81B-4A02-8BE3-9BF15BE9B54F}" srcOrd="0" destOrd="0" presId="urn:microsoft.com/office/officeart/2005/8/layout/lProcess2"/>
    <dgm:cxn modelId="{4D58D4D2-04B5-4952-83C9-35E8852E5734}" srcId="{2CF468B4-53BD-403D-9369-D1EFDDCEC124}" destId="{F18D6140-6670-41CB-BFFF-38E65CFD0514}" srcOrd="1" destOrd="0" parTransId="{36C52A3F-841C-4823-BC53-8EC4D0E77640}" sibTransId="{084AB54D-4122-42AE-8960-7E5AD4D84C57}"/>
    <dgm:cxn modelId="{280F19D4-0608-49BF-BADC-19392F065B72}" type="presOf" srcId="{18797B5E-9A36-4E73-A949-A5F0D34FD094}" destId="{23E65E61-DBBD-47E3-98DE-188BEA90BED9}" srcOrd="0" destOrd="0" presId="urn:microsoft.com/office/officeart/2005/8/layout/lProcess2"/>
    <dgm:cxn modelId="{CE41D3DB-5D47-4DB4-820E-55A78E202F88}" type="presOf" srcId="{F0338B4E-6A66-4CC6-AE87-FAC659E57C25}" destId="{40D4DF3D-5B85-4139-919E-F1184DFF2C2A}" srcOrd="0" destOrd="0" presId="urn:microsoft.com/office/officeart/2005/8/layout/lProcess2"/>
    <dgm:cxn modelId="{500A02DD-3EF6-4E51-A54C-5E7381803F04}" type="presOf" srcId="{95E06040-3EF2-4A7B-B4ED-6F23EBA540D0}" destId="{6CC050C2-C703-4283-A747-358BB3F1FDDA}" srcOrd="0" destOrd="0" presId="urn:microsoft.com/office/officeart/2005/8/layout/lProcess2"/>
    <dgm:cxn modelId="{A748D4DE-3376-4846-A382-90FE5A1038C5}" srcId="{2C5D8C33-9A66-433E-BEFD-0F835EF14D88}" destId="{73B90D34-3A7A-42A1-BDEA-AC2961838B3C}" srcOrd="1" destOrd="0" parTransId="{6A2F55FA-384E-41DA-9168-CBC05628E141}" sibTransId="{E6C2802E-51FF-4169-A16E-23C5C87991B4}"/>
    <dgm:cxn modelId="{A3D330E3-2355-4A9B-A3DE-55F10B10B9D5}" type="presOf" srcId="{CA580F44-E21A-4EDA-9E40-0DFE9A159766}" destId="{FDA17E9A-E348-4BDB-BDC2-F6D51FA48AA1}" srcOrd="0" destOrd="0" presId="urn:microsoft.com/office/officeart/2005/8/layout/lProcess2"/>
    <dgm:cxn modelId="{04E3BAE6-C101-402A-BF8C-4818234C8332}" srcId="{F0338B4E-6A66-4CC6-AE87-FAC659E57C25}" destId="{2CF468B4-53BD-403D-9369-D1EFDDCEC124}" srcOrd="0" destOrd="0" parTransId="{20B2EF0A-6923-4374-865C-019D8332DE54}" sibTransId="{48C179C7-D631-4D3E-A910-9F890702669E}"/>
    <dgm:cxn modelId="{1514F0E6-B70B-4968-9F43-14ECB736731C}" type="presOf" srcId="{6F88B843-5EAA-4C43-BC87-AB204CE681BF}" destId="{56FC4F58-1A95-413B-8976-0B96B05A6311}" srcOrd="1" destOrd="0" presId="urn:microsoft.com/office/officeart/2005/8/layout/lProcess2"/>
    <dgm:cxn modelId="{EE0D29EA-5A0F-47B7-B012-CD3C3439B6ED}" type="presOf" srcId="{F18D6140-6670-41CB-BFFF-38E65CFD0514}" destId="{2334DD76-133F-4F91-A6AC-C1A896623C3A}" srcOrd="0" destOrd="0" presId="urn:microsoft.com/office/officeart/2005/8/layout/lProcess2"/>
    <dgm:cxn modelId="{300FAAFB-D03D-4FF1-B597-EAAB97E4B27A}" type="presOf" srcId="{BFB71DD6-50B3-4C7A-970B-0ACA9AFCA2AB}" destId="{6CE07198-6828-47AC-BF04-029D4ACEBB7A}" srcOrd="0" destOrd="0" presId="urn:microsoft.com/office/officeart/2005/8/layout/lProcess2"/>
    <dgm:cxn modelId="{3ACD9D93-53D7-4B25-B03F-72A219CF6326}" type="presParOf" srcId="{40D4DF3D-5B85-4139-919E-F1184DFF2C2A}" destId="{F0874F27-E385-4E5B-9EEF-B920EAC219EC}" srcOrd="0" destOrd="0" presId="urn:microsoft.com/office/officeart/2005/8/layout/lProcess2"/>
    <dgm:cxn modelId="{23F06897-1CCB-491A-A516-AF9DE3D0C085}" type="presParOf" srcId="{F0874F27-E385-4E5B-9EEF-B920EAC219EC}" destId="{AF0E4114-88C1-4945-B772-40AD0A90C333}" srcOrd="0" destOrd="0" presId="urn:microsoft.com/office/officeart/2005/8/layout/lProcess2"/>
    <dgm:cxn modelId="{8BBC791C-4B75-4D8B-A1ED-CEB1066D8760}" type="presParOf" srcId="{F0874F27-E385-4E5B-9EEF-B920EAC219EC}" destId="{64D6DA67-C211-47CA-AD1E-C7DF8F7DB10B}" srcOrd="1" destOrd="0" presId="urn:microsoft.com/office/officeart/2005/8/layout/lProcess2"/>
    <dgm:cxn modelId="{BFFABA55-4367-464B-A8A2-15A7D9917BEB}" type="presParOf" srcId="{F0874F27-E385-4E5B-9EEF-B920EAC219EC}" destId="{7F472AAF-0F97-4651-B646-AF7FC017BF90}" srcOrd="2" destOrd="0" presId="urn:microsoft.com/office/officeart/2005/8/layout/lProcess2"/>
    <dgm:cxn modelId="{5F0AC9B8-A3E9-442B-AA5D-26C68DEA94D6}" type="presParOf" srcId="{7F472AAF-0F97-4651-B646-AF7FC017BF90}" destId="{13984217-D82F-49CB-A577-B536C082C96B}" srcOrd="0" destOrd="0" presId="urn:microsoft.com/office/officeart/2005/8/layout/lProcess2"/>
    <dgm:cxn modelId="{8AEC0C86-F572-4723-B3E7-6DAA283109E6}" type="presParOf" srcId="{13984217-D82F-49CB-A577-B536C082C96B}" destId="{FDA17E9A-E348-4BDB-BDC2-F6D51FA48AA1}" srcOrd="0" destOrd="0" presId="urn:microsoft.com/office/officeart/2005/8/layout/lProcess2"/>
    <dgm:cxn modelId="{7646615C-3AA4-48F4-B987-8054D1C56DED}" type="presParOf" srcId="{13984217-D82F-49CB-A577-B536C082C96B}" destId="{76D6D7C9-27D9-4AD6-B204-04EA8841D4B0}" srcOrd="1" destOrd="0" presId="urn:microsoft.com/office/officeart/2005/8/layout/lProcess2"/>
    <dgm:cxn modelId="{22B82481-87A2-422F-B409-C3A974555C24}" type="presParOf" srcId="{13984217-D82F-49CB-A577-B536C082C96B}" destId="{2334DD76-133F-4F91-A6AC-C1A896623C3A}" srcOrd="2" destOrd="0" presId="urn:microsoft.com/office/officeart/2005/8/layout/lProcess2"/>
    <dgm:cxn modelId="{9C28F5D7-E548-4E23-B042-BBB81204B4E6}" type="presParOf" srcId="{13984217-D82F-49CB-A577-B536C082C96B}" destId="{3B7A4E57-207F-4AAB-AA4F-53BE8A4A2920}" srcOrd="3" destOrd="0" presId="urn:microsoft.com/office/officeart/2005/8/layout/lProcess2"/>
    <dgm:cxn modelId="{34B33210-EAA5-487A-98E3-3EF8E914BB2E}" type="presParOf" srcId="{13984217-D82F-49CB-A577-B536C082C96B}" destId="{CC4C9149-12A4-487D-A146-EB92D6F208CA}" srcOrd="4" destOrd="0" presId="urn:microsoft.com/office/officeart/2005/8/layout/lProcess2"/>
    <dgm:cxn modelId="{E1CE016C-74B6-4307-8A64-98329FCDB730}" type="presParOf" srcId="{13984217-D82F-49CB-A577-B536C082C96B}" destId="{3C659806-2F96-4A18-AEAD-77AB69544B81}" srcOrd="5" destOrd="0" presId="urn:microsoft.com/office/officeart/2005/8/layout/lProcess2"/>
    <dgm:cxn modelId="{33F089E9-26A1-48BC-A5DB-8B46738BE78B}" type="presParOf" srcId="{13984217-D82F-49CB-A577-B536C082C96B}" destId="{2222C441-C1ED-428B-8D86-CB7004571409}" srcOrd="6" destOrd="0" presId="urn:microsoft.com/office/officeart/2005/8/layout/lProcess2"/>
    <dgm:cxn modelId="{297EABAD-47BB-4F36-A56E-32D1565DDE29}" type="presParOf" srcId="{40D4DF3D-5B85-4139-919E-F1184DFF2C2A}" destId="{85BACEB1-D080-4AAD-90D1-DC444E0D1D77}" srcOrd="1" destOrd="0" presId="urn:microsoft.com/office/officeart/2005/8/layout/lProcess2"/>
    <dgm:cxn modelId="{9A388E0E-5CAB-46C2-9B0C-7CA025367284}" type="presParOf" srcId="{40D4DF3D-5B85-4139-919E-F1184DFF2C2A}" destId="{EA2008A4-F422-43A1-BEF1-3C399E4BD523}" srcOrd="2" destOrd="0" presId="urn:microsoft.com/office/officeart/2005/8/layout/lProcess2"/>
    <dgm:cxn modelId="{4BD0EE63-CF27-4F19-88A2-EE65C78966F6}" type="presParOf" srcId="{EA2008A4-F422-43A1-BEF1-3C399E4BD523}" destId="{34DEDBA7-568B-4F6C-AE6F-A9025B7204A8}" srcOrd="0" destOrd="0" presId="urn:microsoft.com/office/officeart/2005/8/layout/lProcess2"/>
    <dgm:cxn modelId="{7485FA4A-CEC3-4C59-9AFC-EBEC506585C1}" type="presParOf" srcId="{EA2008A4-F422-43A1-BEF1-3C399E4BD523}" destId="{D8C93217-4146-4FF2-9776-F4F4577D6336}" srcOrd="1" destOrd="0" presId="urn:microsoft.com/office/officeart/2005/8/layout/lProcess2"/>
    <dgm:cxn modelId="{E43E241E-C238-4B23-B94D-4FFC6C2EB137}" type="presParOf" srcId="{EA2008A4-F422-43A1-BEF1-3C399E4BD523}" destId="{BBF04757-496E-4DBC-A6DF-AD08B42D8BC2}" srcOrd="2" destOrd="0" presId="urn:microsoft.com/office/officeart/2005/8/layout/lProcess2"/>
    <dgm:cxn modelId="{567AEC15-C2F5-4EF5-A92D-6A318E3EC56B}" type="presParOf" srcId="{BBF04757-496E-4DBC-A6DF-AD08B42D8BC2}" destId="{4BAD77BC-0EF2-40B2-98F0-170C31853F78}" srcOrd="0" destOrd="0" presId="urn:microsoft.com/office/officeart/2005/8/layout/lProcess2"/>
    <dgm:cxn modelId="{8342C49A-9360-4562-8BB4-7E57BA4FA9BF}" type="presParOf" srcId="{4BAD77BC-0EF2-40B2-98F0-170C31853F78}" destId="{23E65E61-DBBD-47E3-98DE-188BEA90BED9}" srcOrd="0" destOrd="0" presId="urn:microsoft.com/office/officeart/2005/8/layout/lProcess2"/>
    <dgm:cxn modelId="{80FD5F8E-9FAD-4C87-A8F4-4596B2F207CB}" type="presParOf" srcId="{4BAD77BC-0EF2-40B2-98F0-170C31853F78}" destId="{7FD029CC-A854-4C0E-B9C1-BF8ADB12EDF2}" srcOrd="1" destOrd="0" presId="urn:microsoft.com/office/officeart/2005/8/layout/lProcess2"/>
    <dgm:cxn modelId="{EC9A02BB-56A5-4CD0-BE73-95B58FD84F9B}" type="presParOf" srcId="{4BAD77BC-0EF2-40B2-98F0-170C31853F78}" destId="{196917DF-C81B-4A02-8BE3-9BF15BE9B54F}" srcOrd="2" destOrd="0" presId="urn:microsoft.com/office/officeart/2005/8/layout/lProcess2"/>
    <dgm:cxn modelId="{240E72E5-BE64-4142-B569-CCEC8BA2A751}" type="presParOf" srcId="{4BAD77BC-0EF2-40B2-98F0-170C31853F78}" destId="{66A18F28-552A-4B2D-A159-583E0C490FFF}" srcOrd="3" destOrd="0" presId="urn:microsoft.com/office/officeart/2005/8/layout/lProcess2"/>
    <dgm:cxn modelId="{5F54A53D-3D35-47BF-B254-972E3BB0F71D}" type="presParOf" srcId="{4BAD77BC-0EF2-40B2-98F0-170C31853F78}" destId="{38454ED6-A477-4695-AE49-12F1D0AF69EA}" srcOrd="4" destOrd="0" presId="urn:microsoft.com/office/officeart/2005/8/layout/lProcess2"/>
    <dgm:cxn modelId="{99CB3F50-CB2C-4544-9BE6-CAC44C2E04EE}" type="presParOf" srcId="{4BAD77BC-0EF2-40B2-98F0-170C31853F78}" destId="{1374A498-6AC5-49E0-97F4-B023436DE4CA}" srcOrd="5" destOrd="0" presId="urn:microsoft.com/office/officeart/2005/8/layout/lProcess2"/>
    <dgm:cxn modelId="{73E4A7C3-2DC6-47F0-9C08-F460A131F978}" type="presParOf" srcId="{4BAD77BC-0EF2-40B2-98F0-170C31853F78}" destId="{70D0D101-6733-4421-8D34-ACBF6F702E9B}" srcOrd="6" destOrd="0" presId="urn:microsoft.com/office/officeart/2005/8/layout/lProcess2"/>
    <dgm:cxn modelId="{2F42B4E7-FCC4-4120-A324-913877E8EF01}" type="presParOf" srcId="{40D4DF3D-5B85-4139-919E-F1184DFF2C2A}" destId="{095889AD-01CB-4632-84F0-7FA95F83908B}" srcOrd="3" destOrd="0" presId="urn:microsoft.com/office/officeart/2005/8/layout/lProcess2"/>
    <dgm:cxn modelId="{1B9C91FA-E97D-47FF-A70F-C062212EEDA4}" type="presParOf" srcId="{40D4DF3D-5B85-4139-919E-F1184DFF2C2A}" destId="{AB9F2BBB-44F3-4E54-A1F3-DD7BE2DF9C92}" srcOrd="4" destOrd="0" presId="urn:microsoft.com/office/officeart/2005/8/layout/lProcess2"/>
    <dgm:cxn modelId="{99C6BD24-8E18-4F34-873A-1198BEF2E5AB}" type="presParOf" srcId="{AB9F2BBB-44F3-4E54-A1F3-DD7BE2DF9C92}" destId="{0E8989AC-AF42-4577-83A2-124CA8E922EE}" srcOrd="0" destOrd="0" presId="urn:microsoft.com/office/officeart/2005/8/layout/lProcess2"/>
    <dgm:cxn modelId="{924768C4-CABE-4D09-82A5-DD3BC3359C2F}" type="presParOf" srcId="{AB9F2BBB-44F3-4E54-A1F3-DD7BE2DF9C92}" destId="{56FC4F58-1A95-413B-8976-0B96B05A6311}" srcOrd="1" destOrd="0" presId="urn:microsoft.com/office/officeart/2005/8/layout/lProcess2"/>
    <dgm:cxn modelId="{A516A809-2CEF-48CA-B5D7-220B9D356BAC}" type="presParOf" srcId="{AB9F2BBB-44F3-4E54-A1F3-DD7BE2DF9C92}" destId="{0531299D-C21B-468E-8667-18401B718194}" srcOrd="2" destOrd="0" presId="urn:microsoft.com/office/officeart/2005/8/layout/lProcess2"/>
    <dgm:cxn modelId="{96DA71BD-A0E3-43F9-986B-B5B1D43C3F9F}" type="presParOf" srcId="{0531299D-C21B-468E-8667-18401B718194}" destId="{9E887D45-FF3E-41CE-8980-06349250AD10}" srcOrd="0" destOrd="0" presId="urn:microsoft.com/office/officeart/2005/8/layout/lProcess2"/>
    <dgm:cxn modelId="{34DD2906-ACF9-4459-87CC-4EC1600B5EAA}" type="presParOf" srcId="{9E887D45-FF3E-41CE-8980-06349250AD10}" destId="{6CC050C2-C703-4283-A747-358BB3F1FDDA}" srcOrd="0" destOrd="0" presId="urn:microsoft.com/office/officeart/2005/8/layout/lProcess2"/>
    <dgm:cxn modelId="{CD844846-C352-458E-AE5C-1F1D17DE3800}" type="presParOf" srcId="{9E887D45-FF3E-41CE-8980-06349250AD10}" destId="{A1EBF7C2-9CDC-4FB8-B6BD-02D27EB47437}" srcOrd="1" destOrd="0" presId="urn:microsoft.com/office/officeart/2005/8/layout/lProcess2"/>
    <dgm:cxn modelId="{C33057C6-4620-43C4-8121-93B62744C1A8}" type="presParOf" srcId="{9E887D45-FF3E-41CE-8980-06349250AD10}" destId="{6CE07198-6828-47AC-BF04-029D4ACEBB7A}" srcOrd="2" destOrd="0" presId="urn:microsoft.com/office/officeart/2005/8/layout/lProcess2"/>
    <dgm:cxn modelId="{AAFBA3BD-FBB4-4954-A8E8-B3BED822AC66}" type="presParOf" srcId="{9E887D45-FF3E-41CE-8980-06349250AD10}" destId="{718139A5-8395-4399-8C54-1001D506C4A6}" srcOrd="3" destOrd="0" presId="urn:microsoft.com/office/officeart/2005/8/layout/lProcess2"/>
    <dgm:cxn modelId="{174B3EE0-77BC-4585-ADBF-A78B2191958F}" type="presParOf" srcId="{9E887D45-FF3E-41CE-8980-06349250AD10}" destId="{6E82887D-C3BA-4E95-823A-4280FB027446}" srcOrd="4" destOrd="0" presId="urn:microsoft.com/office/officeart/2005/8/layout/lProcess2"/>
    <dgm:cxn modelId="{EDC195EE-5E5F-4F71-A577-FB79E188E8A0}" type="presParOf" srcId="{9E887D45-FF3E-41CE-8980-06349250AD10}" destId="{238692E7-2B0E-443B-AA97-21BFD8E228FF}" srcOrd="5" destOrd="0" presId="urn:microsoft.com/office/officeart/2005/8/layout/lProcess2"/>
    <dgm:cxn modelId="{60B133B8-0282-416A-B63F-7807862FFD93}" type="presParOf" srcId="{9E887D45-FF3E-41CE-8980-06349250AD10}" destId="{F23FD155-0D59-4789-8359-0DC473E60622}"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338B4E-6A66-4CC6-AE87-FAC659E57C2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2CF468B4-53BD-403D-9369-D1EFDDCEC124}">
      <dgm:prSet phldrT="[Texte]"/>
      <dgm:spPr/>
      <dgm:t>
        <a:bodyPr/>
        <a:lstStyle/>
        <a:p>
          <a:r>
            <a:rPr lang="fr-FR"/>
            <a:t>Emplois</a:t>
          </a:r>
        </a:p>
      </dgm:t>
    </dgm:pt>
    <dgm:pt modelId="{20B2EF0A-6923-4374-865C-019D8332DE54}" type="parTrans" cxnId="{04E3BAE6-C101-402A-BF8C-4818234C8332}">
      <dgm:prSet/>
      <dgm:spPr/>
      <dgm:t>
        <a:bodyPr/>
        <a:lstStyle/>
        <a:p>
          <a:endParaRPr lang="fr-FR"/>
        </a:p>
      </dgm:t>
    </dgm:pt>
    <dgm:pt modelId="{48C179C7-D631-4D3E-A910-9F890702669E}" type="sibTrans" cxnId="{04E3BAE6-C101-402A-BF8C-4818234C8332}">
      <dgm:prSet/>
      <dgm:spPr/>
      <dgm:t>
        <a:bodyPr/>
        <a:lstStyle/>
        <a:p>
          <a:endParaRPr lang="fr-FR"/>
        </a:p>
      </dgm:t>
    </dgm:pt>
    <dgm:pt modelId="{CA580F44-E21A-4EDA-9E40-0DFE9A159766}">
      <dgm:prSet phldrT="[Texte]"/>
      <dgm:spPr/>
      <dgm:t>
        <a:bodyPr/>
        <a:lstStyle/>
        <a:p>
          <a:r>
            <a:rPr lang="fr-FR"/>
            <a:t>Responsable d’unité</a:t>
          </a:r>
        </a:p>
      </dgm:t>
    </dgm:pt>
    <dgm:pt modelId="{F33DC6F5-A0A4-4469-BB1D-4A29CBFBB060}" type="parTrans" cxnId="{400F8099-1774-470A-A76F-AACE924F7253}">
      <dgm:prSet/>
      <dgm:spPr/>
      <dgm:t>
        <a:bodyPr/>
        <a:lstStyle/>
        <a:p>
          <a:endParaRPr lang="fr-FR"/>
        </a:p>
      </dgm:t>
    </dgm:pt>
    <dgm:pt modelId="{9ED8E5F7-FF74-4AD0-91EB-60E810544528}" type="sibTrans" cxnId="{400F8099-1774-470A-A76F-AACE924F7253}">
      <dgm:prSet/>
      <dgm:spPr/>
      <dgm:t>
        <a:bodyPr/>
        <a:lstStyle/>
        <a:p>
          <a:endParaRPr lang="fr-FR"/>
        </a:p>
      </dgm:t>
    </dgm:pt>
    <dgm:pt modelId="{F18D6140-6670-41CB-BFFF-38E65CFD0514}">
      <dgm:prSet phldrT="[Texte]"/>
      <dgm:spPr/>
      <dgm:t>
        <a:bodyPr/>
        <a:lstStyle/>
        <a:p>
          <a:r>
            <a:rPr lang="fr-FR"/>
            <a:t>Responsable d’unité</a:t>
          </a:r>
        </a:p>
      </dgm:t>
    </dgm:pt>
    <dgm:pt modelId="{36C52A3F-841C-4823-BC53-8EC4D0E77640}" type="parTrans" cxnId="{4D58D4D2-04B5-4952-83C9-35E8852E5734}">
      <dgm:prSet/>
      <dgm:spPr/>
      <dgm:t>
        <a:bodyPr/>
        <a:lstStyle/>
        <a:p>
          <a:endParaRPr lang="fr-FR"/>
        </a:p>
      </dgm:t>
    </dgm:pt>
    <dgm:pt modelId="{084AB54D-4122-42AE-8960-7E5AD4D84C57}" type="sibTrans" cxnId="{4D58D4D2-04B5-4952-83C9-35E8852E5734}">
      <dgm:prSet/>
      <dgm:spPr/>
      <dgm:t>
        <a:bodyPr/>
        <a:lstStyle/>
        <a:p>
          <a:endParaRPr lang="fr-FR"/>
        </a:p>
      </dgm:t>
    </dgm:pt>
    <dgm:pt modelId="{2C5D8C33-9A66-433E-BEFD-0F835EF14D88}">
      <dgm:prSet phldrT="[Texte]"/>
      <dgm:spPr/>
      <dgm:t>
        <a:bodyPr/>
        <a:lstStyle/>
        <a:p>
          <a:r>
            <a:rPr lang="fr-FR"/>
            <a:t>Avant transpo</a:t>
          </a:r>
        </a:p>
      </dgm:t>
    </dgm:pt>
    <dgm:pt modelId="{3ED49F59-F1CA-4C40-81D0-442A4EA7BB83}" type="parTrans" cxnId="{C75A5846-35D7-466C-BCF5-A563C1BAA6F7}">
      <dgm:prSet/>
      <dgm:spPr/>
      <dgm:t>
        <a:bodyPr/>
        <a:lstStyle/>
        <a:p>
          <a:endParaRPr lang="fr-FR"/>
        </a:p>
      </dgm:t>
    </dgm:pt>
    <dgm:pt modelId="{E930E805-89CF-405B-87A3-FB4FDD2E011F}" type="sibTrans" cxnId="{C75A5846-35D7-466C-BCF5-A563C1BAA6F7}">
      <dgm:prSet/>
      <dgm:spPr/>
      <dgm:t>
        <a:bodyPr/>
        <a:lstStyle/>
        <a:p>
          <a:endParaRPr lang="fr-FR"/>
        </a:p>
      </dgm:t>
    </dgm:pt>
    <dgm:pt modelId="{18797B5E-9A36-4E73-A949-A5F0D34FD094}">
      <dgm:prSet phldrT="[Texte]"/>
      <dgm:spPr/>
      <dgm:t>
        <a:bodyPr/>
        <a:lstStyle/>
        <a:p>
          <a:r>
            <a:rPr lang="fr-FR"/>
            <a:t>5A/5B</a:t>
          </a:r>
        </a:p>
      </dgm:t>
    </dgm:pt>
    <dgm:pt modelId="{64698AA6-0C64-4F12-A3FC-F15A722359F2}" type="parTrans" cxnId="{A28EF266-5EB6-42A8-BD99-65585BDC147D}">
      <dgm:prSet/>
      <dgm:spPr/>
      <dgm:t>
        <a:bodyPr/>
        <a:lstStyle/>
        <a:p>
          <a:endParaRPr lang="fr-FR"/>
        </a:p>
      </dgm:t>
    </dgm:pt>
    <dgm:pt modelId="{7BC0F9AB-92A6-4925-8716-CA0616291E9D}" type="sibTrans" cxnId="{A28EF266-5EB6-42A8-BD99-65585BDC147D}">
      <dgm:prSet/>
      <dgm:spPr/>
      <dgm:t>
        <a:bodyPr/>
        <a:lstStyle/>
        <a:p>
          <a:endParaRPr lang="fr-FR"/>
        </a:p>
      </dgm:t>
    </dgm:pt>
    <dgm:pt modelId="{6F88B843-5EAA-4C43-BC87-AB204CE681BF}">
      <dgm:prSet phldrT="[Texte]"/>
      <dgm:spPr/>
      <dgm:t>
        <a:bodyPr/>
        <a:lstStyle/>
        <a:p>
          <a:r>
            <a:rPr lang="fr-FR"/>
            <a:t>Après transpo</a:t>
          </a:r>
        </a:p>
      </dgm:t>
    </dgm:pt>
    <dgm:pt modelId="{71B6F1D9-5C40-47CF-B4F3-F4A12846BEDD}" type="parTrans" cxnId="{D8C4152F-577E-490C-8F03-6CB541AD0547}">
      <dgm:prSet/>
      <dgm:spPr/>
      <dgm:t>
        <a:bodyPr/>
        <a:lstStyle/>
        <a:p>
          <a:endParaRPr lang="fr-FR"/>
        </a:p>
      </dgm:t>
    </dgm:pt>
    <dgm:pt modelId="{5146E151-C7D9-4E78-9A19-2298B87C6300}" type="sibTrans" cxnId="{D8C4152F-577E-490C-8F03-6CB541AD0547}">
      <dgm:prSet/>
      <dgm:spPr/>
      <dgm:t>
        <a:bodyPr/>
        <a:lstStyle/>
        <a:p>
          <a:endParaRPr lang="fr-FR"/>
        </a:p>
      </dgm:t>
    </dgm:pt>
    <dgm:pt modelId="{95E06040-3EF2-4A7B-B4ED-6F23EBA540D0}">
      <dgm:prSet phldrT="[Texte]"/>
      <dgm:spPr/>
      <dgm:t>
        <a:bodyPr/>
        <a:lstStyle/>
        <a:p>
          <a:r>
            <a:rPr lang="fr-FR"/>
            <a:t>5C</a:t>
          </a:r>
        </a:p>
      </dgm:t>
    </dgm:pt>
    <dgm:pt modelId="{69451022-1929-4282-943A-BDE66B443C1D}" type="parTrans" cxnId="{91D3B003-08B7-40BD-A5A3-985EECDD9084}">
      <dgm:prSet/>
      <dgm:spPr/>
      <dgm:t>
        <a:bodyPr/>
        <a:lstStyle/>
        <a:p>
          <a:endParaRPr lang="fr-FR"/>
        </a:p>
      </dgm:t>
    </dgm:pt>
    <dgm:pt modelId="{12C78778-84F3-4C86-8278-32448115E703}" type="sibTrans" cxnId="{91D3B003-08B7-40BD-A5A3-985EECDD9084}">
      <dgm:prSet/>
      <dgm:spPr/>
      <dgm:t>
        <a:bodyPr/>
        <a:lstStyle/>
        <a:p>
          <a:endParaRPr lang="fr-FR"/>
        </a:p>
      </dgm:t>
    </dgm:pt>
    <dgm:pt modelId="{6810B6D3-B032-4C21-861C-A56AC2BABF20}">
      <dgm:prSet phldrT="[Texte]"/>
      <dgm:spPr/>
      <dgm:t>
        <a:bodyPr/>
        <a:lstStyle/>
        <a:p>
          <a:r>
            <a:rPr lang="fr-FR"/>
            <a:t>Responsable de secteur</a:t>
          </a:r>
        </a:p>
      </dgm:t>
    </dgm:pt>
    <dgm:pt modelId="{8B312274-CCE4-4A1A-B2E7-171E5EB0F236}" type="parTrans" cxnId="{F892BB78-5113-4C39-961B-0A55A76BDBDA}">
      <dgm:prSet/>
      <dgm:spPr/>
      <dgm:t>
        <a:bodyPr/>
        <a:lstStyle/>
        <a:p>
          <a:endParaRPr lang="fr-FR"/>
        </a:p>
      </dgm:t>
    </dgm:pt>
    <dgm:pt modelId="{78470603-5006-46F5-85AC-D54C4E87BCB6}" type="sibTrans" cxnId="{F892BB78-5113-4C39-961B-0A55A76BDBDA}">
      <dgm:prSet/>
      <dgm:spPr/>
      <dgm:t>
        <a:bodyPr/>
        <a:lstStyle/>
        <a:p>
          <a:endParaRPr lang="fr-FR"/>
        </a:p>
      </dgm:t>
    </dgm:pt>
    <dgm:pt modelId="{73B90D34-3A7A-42A1-BDEA-AC2961838B3C}">
      <dgm:prSet phldrT="[Texte]"/>
      <dgm:spPr/>
      <dgm:t>
        <a:bodyPr/>
        <a:lstStyle/>
        <a:p>
          <a:r>
            <a:rPr lang="fr-FR"/>
            <a:t>6</a:t>
          </a:r>
        </a:p>
      </dgm:t>
    </dgm:pt>
    <dgm:pt modelId="{6A2F55FA-384E-41DA-9168-CBC05628E141}" type="parTrans" cxnId="{A748D4DE-3376-4846-A382-90FE5A1038C5}">
      <dgm:prSet/>
      <dgm:spPr/>
      <dgm:t>
        <a:bodyPr/>
        <a:lstStyle/>
        <a:p>
          <a:endParaRPr lang="fr-FR"/>
        </a:p>
      </dgm:t>
    </dgm:pt>
    <dgm:pt modelId="{E6C2802E-51FF-4169-A16E-23C5C87991B4}" type="sibTrans" cxnId="{A748D4DE-3376-4846-A382-90FE5A1038C5}">
      <dgm:prSet/>
      <dgm:spPr/>
      <dgm:t>
        <a:bodyPr/>
        <a:lstStyle/>
        <a:p>
          <a:endParaRPr lang="fr-FR"/>
        </a:p>
      </dgm:t>
    </dgm:pt>
    <dgm:pt modelId="{DBDB075E-369B-4972-9D01-A197B863D9E7}">
      <dgm:prSet phldrT="[Texte]"/>
      <dgm:spPr/>
      <dgm:t>
        <a:bodyPr/>
        <a:lstStyle/>
        <a:p>
          <a:r>
            <a:rPr lang="fr-FR"/>
            <a:t>6/7</a:t>
          </a:r>
        </a:p>
      </dgm:t>
    </dgm:pt>
    <dgm:pt modelId="{2AEFE7FC-9EFD-4B3B-83F9-AFB48CF28A1C}" type="parTrans" cxnId="{E4143FAC-7754-469D-82D2-146C78AF306C}">
      <dgm:prSet/>
      <dgm:spPr/>
      <dgm:t>
        <a:bodyPr/>
        <a:lstStyle/>
        <a:p>
          <a:endParaRPr lang="fr-FR"/>
        </a:p>
      </dgm:t>
    </dgm:pt>
    <dgm:pt modelId="{3BEB2FA5-52F8-472C-AEA9-AC3A74468500}" type="sibTrans" cxnId="{E4143FAC-7754-469D-82D2-146C78AF306C}">
      <dgm:prSet/>
      <dgm:spPr/>
      <dgm:t>
        <a:bodyPr/>
        <a:lstStyle/>
        <a:p>
          <a:endParaRPr lang="fr-FR"/>
        </a:p>
      </dgm:t>
    </dgm:pt>
    <dgm:pt modelId="{BFB71DD6-50B3-4C7A-970B-0ACA9AFCA2AB}">
      <dgm:prSet phldrT="[Texte]"/>
      <dgm:spPr/>
      <dgm:t>
        <a:bodyPr/>
        <a:lstStyle/>
        <a:p>
          <a:r>
            <a:rPr lang="fr-FR"/>
            <a:t>6</a:t>
          </a:r>
        </a:p>
      </dgm:t>
    </dgm:pt>
    <dgm:pt modelId="{4948A239-DA58-4245-9BBA-FA8DAE4DF933}" type="parTrans" cxnId="{2A74C117-FA4E-4D61-B147-27CE28488624}">
      <dgm:prSet/>
      <dgm:spPr/>
      <dgm:t>
        <a:bodyPr/>
        <a:lstStyle/>
        <a:p>
          <a:endParaRPr lang="fr-FR"/>
        </a:p>
      </dgm:t>
    </dgm:pt>
    <dgm:pt modelId="{DFC6B829-EFFD-49D5-B670-29695E0C74E3}" type="sibTrans" cxnId="{2A74C117-FA4E-4D61-B147-27CE28488624}">
      <dgm:prSet/>
      <dgm:spPr/>
      <dgm:t>
        <a:bodyPr/>
        <a:lstStyle/>
        <a:p>
          <a:endParaRPr lang="fr-FR"/>
        </a:p>
      </dgm:t>
    </dgm:pt>
    <dgm:pt modelId="{8C41B6F7-0313-4909-99E6-E6EDDEFAE58A}">
      <dgm:prSet phldrT="[Texte]"/>
      <dgm:spPr/>
      <dgm:t>
        <a:bodyPr/>
        <a:lstStyle/>
        <a:p>
          <a:r>
            <a:rPr lang="fr-FR"/>
            <a:t>7</a:t>
          </a:r>
        </a:p>
      </dgm:t>
    </dgm:pt>
    <dgm:pt modelId="{49377C7B-4EFE-45A0-B831-CE29DB77A4FA}" type="parTrans" cxnId="{F5661437-46BB-4042-9B1F-3E3653BD01C0}">
      <dgm:prSet/>
      <dgm:spPr/>
      <dgm:t>
        <a:bodyPr/>
        <a:lstStyle/>
        <a:p>
          <a:endParaRPr lang="fr-FR"/>
        </a:p>
      </dgm:t>
    </dgm:pt>
    <dgm:pt modelId="{0C44B8D9-61D8-4A06-B267-F49FFA1A515A}" type="sibTrans" cxnId="{F5661437-46BB-4042-9B1F-3E3653BD01C0}">
      <dgm:prSet/>
      <dgm:spPr/>
      <dgm:t>
        <a:bodyPr/>
        <a:lstStyle/>
        <a:p>
          <a:endParaRPr lang="fr-FR"/>
        </a:p>
      </dgm:t>
    </dgm:pt>
    <dgm:pt modelId="{40D4DF3D-5B85-4139-919E-F1184DFF2C2A}" type="pres">
      <dgm:prSet presAssocID="{F0338B4E-6A66-4CC6-AE87-FAC659E57C25}" presName="theList" presStyleCnt="0">
        <dgm:presLayoutVars>
          <dgm:dir/>
          <dgm:animLvl val="lvl"/>
          <dgm:resizeHandles val="exact"/>
        </dgm:presLayoutVars>
      </dgm:prSet>
      <dgm:spPr/>
    </dgm:pt>
    <dgm:pt modelId="{F0874F27-E385-4E5B-9EEF-B920EAC219EC}" type="pres">
      <dgm:prSet presAssocID="{2CF468B4-53BD-403D-9369-D1EFDDCEC124}" presName="compNode" presStyleCnt="0"/>
      <dgm:spPr/>
    </dgm:pt>
    <dgm:pt modelId="{AF0E4114-88C1-4945-B772-40AD0A90C333}" type="pres">
      <dgm:prSet presAssocID="{2CF468B4-53BD-403D-9369-D1EFDDCEC124}" presName="aNode" presStyleLbl="bgShp" presStyleIdx="0" presStyleCnt="3"/>
      <dgm:spPr/>
    </dgm:pt>
    <dgm:pt modelId="{64D6DA67-C211-47CA-AD1E-C7DF8F7DB10B}" type="pres">
      <dgm:prSet presAssocID="{2CF468B4-53BD-403D-9369-D1EFDDCEC124}" presName="textNode" presStyleLbl="bgShp" presStyleIdx="0" presStyleCnt="3"/>
      <dgm:spPr/>
    </dgm:pt>
    <dgm:pt modelId="{7F472AAF-0F97-4651-B646-AF7FC017BF90}" type="pres">
      <dgm:prSet presAssocID="{2CF468B4-53BD-403D-9369-D1EFDDCEC124}" presName="compChildNode" presStyleCnt="0"/>
      <dgm:spPr/>
    </dgm:pt>
    <dgm:pt modelId="{13984217-D82F-49CB-A577-B536C082C96B}" type="pres">
      <dgm:prSet presAssocID="{2CF468B4-53BD-403D-9369-D1EFDDCEC124}" presName="theInnerList" presStyleCnt="0"/>
      <dgm:spPr/>
    </dgm:pt>
    <dgm:pt modelId="{FDA17E9A-E348-4BDB-BDC2-F6D51FA48AA1}" type="pres">
      <dgm:prSet presAssocID="{CA580F44-E21A-4EDA-9E40-0DFE9A159766}" presName="childNode" presStyleLbl="node1" presStyleIdx="0" presStyleCnt="9">
        <dgm:presLayoutVars>
          <dgm:bulletEnabled val="1"/>
        </dgm:presLayoutVars>
      </dgm:prSet>
      <dgm:spPr/>
    </dgm:pt>
    <dgm:pt modelId="{76D6D7C9-27D9-4AD6-B204-04EA8841D4B0}" type="pres">
      <dgm:prSet presAssocID="{CA580F44-E21A-4EDA-9E40-0DFE9A159766}" presName="aSpace2" presStyleCnt="0"/>
      <dgm:spPr/>
    </dgm:pt>
    <dgm:pt modelId="{2334DD76-133F-4F91-A6AC-C1A896623C3A}" type="pres">
      <dgm:prSet presAssocID="{F18D6140-6670-41CB-BFFF-38E65CFD0514}" presName="childNode" presStyleLbl="node1" presStyleIdx="1" presStyleCnt="9">
        <dgm:presLayoutVars>
          <dgm:bulletEnabled val="1"/>
        </dgm:presLayoutVars>
      </dgm:prSet>
      <dgm:spPr/>
    </dgm:pt>
    <dgm:pt modelId="{3B7A4E57-207F-4AAB-AA4F-53BE8A4A2920}" type="pres">
      <dgm:prSet presAssocID="{F18D6140-6670-41CB-BFFF-38E65CFD0514}" presName="aSpace2" presStyleCnt="0"/>
      <dgm:spPr/>
    </dgm:pt>
    <dgm:pt modelId="{CC4C9149-12A4-487D-A146-EB92D6F208CA}" type="pres">
      <dgm:prSet presAssocID="{6810B6D3-B032-4C21-861C-A56AC2BABF20}" presName="childNode" presStyleLbl="node1" presStyleIdx="2" presStyleCnt="9">
        <dgm:presLayoutVars>
          <dgm:bulletEnabled val="1"/>
        </dgm:presLayoutVars>
      </dgm:prSet>
      <dgm:spPr/>
    </dgm:pt>
    <dgm:pt modelId="{85BACEB1-D080-4AAD-90D1-DC444E0D1D77}" type="pres">
      <dgm:prSet presAssocID="{2CF468B4-53BD-403D-9369-D1EFDDCEC124}" presName="aSpace" presStyleCnt="0"/>
      <dgm:spPr/>
    </dgm:pt>
    <dgm:pt modelId="{EA2008A4-F422-43A1-BEF1-3C399E4BD523}" type="pres">
      <dgm:prSet presAssocID="{2C5D8C33-9A66-433E-BEFD-0F835EF14D88}" presName="compNode" presStyleCnt="0"/>
      <dgm:spPr/>
    </dgm:pt>
    <dgm:pt modelId="{34DEDBA7-568B-4F6C-AE6F-A9025B7204A8}" type="pres">
      <dgm:prSet presAssocID="{2C5D8C33-9A66-433E-BEFD-0F835EF14D88}" presName="aNode" presStyleLbl="bgShp" presStyleIdx="1" presStyleCnt="3"/>
      <dgm:spPr/>
    </dgm:pt>
    <dgm:pt modelId="{D8C93217-4146-4FF2-9776-F4F4577D6336}" type="pres">
      <dgm:prSet presAssocID="{2C5D8C33-9A66-433E-BEFD-0F835EF14D88}" presName="textNode" presStyleLbl="bgShp" presStyleIdx="1" presStyleCnt="3"/>
      <dgm:spPr/>
    </dgm:pt>
    <dgm:pt modelId="{BBF04757-496E-4DBC-A6DF-AD08B42D8BC2}" type="pres">
      <dgm:prSet presAssocID="{2C5D8C33-9A66-433E-BEFD-0F835EF14D88}" presName="compChildNode" presStyleCnt="0"/>
      <dgm:spPr/>
    </dgm:pt>
    <dgm:pt modelId="{4BAD77BC-0EF2-40B2-98F0-170C31853F78}" type="pres">
      <dgm:prSet presAssocID="{2C5D8C33-9A66-433E-BEFD-0F835EF14D88}" presName="theInnerList" presStyleCnt="0"/>
      <dgm:spPr/>
    </dgm:pt>
    <dgm:pt modelId="{23E65E61-DBBD-47E3-98DE-188BEA90BED9}" type="pres">
      <dgm:prSet presAssocID="{18797B5E-9A36-4E73-A949-A5F0D34FD094}" presName="childNode" presStyleLbl="node1" presStyleIdx="3" presStyleCnt="9">
        <dgm:presLayoutVars>
          <dgm:bulletEnabled val="1"/>
        </dgm:presLayoutVars>
      </dgm:prSet>
      <dgm:spPr/>
    </dgm:pt>
    <dgm:pt modelId="{7FD029CC-A854-4C0E-B9C1-BF8ADB12EDF2}" type="pres">
      <dgm:prSet presAssocID="{18797B5E-9A36-4E73-A949-A5F0D34FD094}" presName="aSpace2" presStyleCnt="0"/>
      <dgm:spPr/>
    </dgm:pt>
    <dgm:pt modelId="{196917DF-C81B-4A02-8BE3-9BF15BE9B54F}" type="pres">
      <dgm:prSet presAssocID="{73B90D34-3A7A-42A1-BDEA-AC2961838B3C}" presName="childNode" presStyleLbl="node1" presStyleIdx="4" presStyleCnt="9">
        <dgm:presLayoutVars>
          <dgm:bulletEnabled val="1"/>
        </dgm:presLayoutVars>
      </dgm:prSet>
      <dgm:spPr/>
    </dgm:pt>
    <dgm:pt modelId="{66A18F28-552A-4B2D-A159-583E0C490FFF}" type="pres">
      <dgm:prSet presAssocID="{73B90D34-3A7A-42A1-BDEA-AC2961838B3C}" presName="aSpace2" presStyleCnt="0"/>
      <dgm:spPr/>
    </dgm:pt>
    <dgm:pt modelId="{38454ED6-A477-4695-AE49-12F1D0AF69EA}" type="pres">
      <dgm:prSet presAssocID="{DBDB075E-369B-4972-9D01-A197B863D9E7}" presName="childNode" presStyleLbl="node1" presStyleIdx="5" presStyleCnt="9">
        <dgm:presLayoutVars>
          <dgm:bulletEnabled val="1"/>
        </dgm:presLayoutVars>
      </dgm:prSet>
      <dgm:spPr/>
    </dgm:pt>
    <dgm:pt modelId="{095889AD-01CB-4632-84F0-7FA95F83908B}" type="pres">
      <dgm:prSet presAssocID="{2C5D8C33-9A66-433E-BEFD-0F835EF14D88}" presName="aSpace" presStyleCnt="0"/>
      <dgm:spPr/>
    </dgm:pt>
    <dgm:pt modelId="{AB9F2BBB-44F3-4E54-A1F3-DD7BE2DF9C92}" type="pres">
      <dgm:prSet presAssocID="{6F88B843-5EAA-4C43-BC87-AB204CE681BF}" presName="compNode" presStyleCnt="0"/>
      <dgm:spPr/>
    </dgm:pt>
    <dgm:pt modelId="{0E8989AC-AF42-4577-83A2-124CA8E922EE}" type="pres">
      <dgm:prSet presAssocID="{6F88B843-5EAA-4C43-BC87-AB204CE681BF}" presName="aNode" presStyleLbl="bgShp" presStyleIdx="2" presStyleCnt="3"/>
      <dgm:spPr/>
    </dgm:pt>
    <dgm:pt modelId="{56FC4F58-1A95-413B-8976-0B96B05A6311}" type="pres">
      <dgm:prSet presAssocID="{6F88B843-5EAA-4C43-BC87-AB204CE681BF}" presName="textNode" presStyleLbl="bgShp" presStyleIdx="2" presStyleCnt="3"/>
      <dgm:spPr/>
    </dgm:pt>
    <dgm:pt modelId="{0531299D-C21B-468E-8667-18401B718194}" type="pres">
      <dgm:prSet presAssocID="{6F88B843-5EAA-4C43-BC87-AB204CE681BF}" presName="compChildNode" presStyleCnt="0"/>
      <dgm:spPr/>
    </dgm:pt>
    <dgm:pt modelId="{9E887D45-FF3E-41CE-8980-06349250AD10}" type="pres">
      <dgm:prSet presAssocID="{6F88B843-5EAA-4C43-BC87-AB204CE681BF}" presName="theInnerList" presStyleCnt="0"/>
      <dgm:spPr/>
    </dgm:pt>
    <dgm:pt modelId="{6CC050C2-C703-4283-A747-358BB3F1FDDA}" type="pres">
      <dgm:prSet presAssocID="{95E06040-3EF2-4A7B-B4ED-6F23EBA540D0}" presName="childNode" presStyleLbl="node1" presStyleIdx="6" presStyleCnt="9">
        <dgm:presLayoutVars>
          <dgm:bulletEnabled val="1"/>
        </dgm:presLayoutVars>
      </dgm:prSet>
      <dgm:spPr/>
    </dgm:pt>
    <dgm:pt modelId="{A1EBF7C2-9CDC-4FB8-B6BD-02D27EB47437}" type="pres">
      <dgm:prSet presAssocID="{95E06040-3EF2-4A7B-B4ED-6F23EBA540D0}" presName="aSpace2" presStyleCnt="0"/>
      <dgm:spPr/>
    </dgm:pt>
    <dgm:pt modelId="{6CE07198-6828-47AC-BF04-029D4ACEBB7A}" type="pres">
      <dgm:prSet presAssocID="{BFB71DD6-50B3-4C7A-970B-0ACA9AFCA2AB}" presName="childNode" presStyleLbl="node1" presStyleIdx="7" presStyleCnt="9">
        <dgm:presLayoutVars>
          <dgm:bulletEnabled val="1"/>
        </dgm:presLayoutVars>
      </dgm:prSet>
      <dgm:spPr/>
    </dgm:pt>
    <dgm:pt modelId="{718139A5-8395-4399-8C54-1001D506C4A6}" type="pres">
      <dgm:prSet presAssocID="{BFB71DD6-50B3-4C7A-970B-0ACA9AFCA2AB}" presName="aSpace2" presStyleCnt="0"/>
      <dgm:spPr/>
    </dgm:pt>
    <dgm:pt modelId="{6E82887D-C3BA-4E95-823A-4280FB027446}" type="pres">
      <dgm:prSet presAssocID="{8C41B6F7-0313-4909-99E6-E6EDDEFAE58A}" presName="childNode" presStyleLbl="node1" presStyleIdx="8" presStyleCnt="9">
        <dgm:presLayoutVars>
          <dgm:bulletEnabled val="1"/>
        </dgm:presLayoutVars>
      </dgm:prSet>
      <dgm:spPr/>
    </dgm:pt>
  </dgm:ptLst>
  <dgm:cxnLst>
    <dgm:cxn modelId="{91D3B003-08B7-40BD-A5A3-985EECDD9084}" srcId="{6F88B843-5EAA-4C43-BC87-AB204CE681BF}" destId="{95E06040-3EF2-4A7B-B4ED-6F23EBA540D0}" srcOrd="0" destOrd="0" parTransId="{69451022-1929-4282-943A-BDE66B443C1D}" sibTransId="{12C78778-84F3-4C86-8278-32448115E703}"/>
    <dgm:cxn modelId="{20623A0A-7BD0-4A05-BE31-4B4F93F3BB00}" type="presOf" srcId="{2C5D8C33-9A66-433E-BEFD-0F835EF14D88}" destId="{D8C93217-4146-4FF2-9776-F4F4577D6336}" srcOrd="1" destOrd="0" presId="urn:microsoft.com/office/officeart/2005/8/layout/lProcess2"/>
    <dgm:cxn modelId="{2A74C117-FA4E-4D61-B147-27CE28488624}" srcId="{6F88B843-5EAA-4C43-BC87-AB204CE681BF}" destId="{BFB71DD6-50B3-4C7A-970B-0ACA9AFCA2AB}" srcOrd="1" destOrd="0" parTransId="{4948A239-DA58-4245-9BBA-FA8DAE4DF933}" sibTransId="{DFC6B829-EFFD-49D5-B670-29695E0C74E3}"/>
    <dgm:cxn modelId="{517CFE1E-8955-4BDA-B385-105BA88D6942}" type="presOf" srcId="{2CF468B4-53BD-403D-9369-D1EFDDCEC124}" destId="{AF0E4114-88C1-4945-B772-40AD0A90C333}" srcOrd="0" destOrd="0" presId="urn:microsoft.com/office/officeart/2005/8/layout/lProcess2"/>
    <dgm:cxn modelId="{D8C4152F-577E-490C-8F03-6CB541AD0547}" srcId="{F0338B4E-6A66-4CC6-AE87-FAC659E57C25}" destId="{6F88B843-5EAA-4C43-BC87-AB204CE681BF}" srcOrd="2" destOrd="0" parTransId="{71B6F1D9-5C40-47CF-B4F3-F4A12846BEDD}" sibTransId="{5146E151-C7D9-4E78-9A19-2298B87C6300}"/>
    <dgm:cxn modelId="{F5661437-46BB-4042-9B1F-3E3653BD01C0}" srcId="{6F88B843-5EAA-4C43-BC87-AB204CE681BF}" destId="{8C41B6F7-0313-4909-99E6-E6EDDEFAE58A}" srcOrd="2" destOrd="0" parTransId="{49377C7B-4EFE-45A0-B831-CE29DB77A4FA}" sibTransId="{0C44B8D9-61D8-4A06-B267-F49FFA1A515A}"/>
    <dgm:cxn modelId="{C75A5846-35D7-466C-BCF5-A563C1BAA6F7}" srcId="{F0338B4E-6A66-4CC6-AE87-FAC659E57C25}" destId="{2C5D8C33-9A66-433E-BEFD-0F835EF14D88}" srcOrd="1" destOrd="0" parTransId="{3ED49F59-F1CA-4C40-81D0-442A4EA7BB83}" sibTransId="{E930E805-89CF-405B-87A3-FB4FDD2E011F}"/>
    <dgm:cxn modelId="{A28EF266-5EB6-42A8-BD99-65585BDC147D}" srcId="{2C5D8C33-9A66-433E-BEFD-0F835EF14D88}" destId="{18797B5E-9A36-4E73-A949-A5F0D34FD094}" srcOrd="0" destOrd="0" parTransId="{64698AA6-0C64-4F12-A3FC-F15A722359F2}" sibTransId="{7BC0F9AB-92A6-4925-8716-CA0616291E9D}"/>
    <dgm:cxn modelId="{93A82148-22A6-4718-938A-E1BAE7C0D229}" type="presOf" srcId="{2C5D8C33-9A66-433E-BEFD-0F835EF14D88}" destId="{34DEDBA7-568B-4F6C-AE6F-A9025B7204A8}" srcOrd="0" destOrd="0" presId="urn:microsoft.com/office/officeart/2005/8/layout/lProcess2"/>
    <dgm:cxn modelId="{F892BB78-5113-4C39-961B-0A55A76BDBDA}" srcId="{2CF468B4-53BD-403D-9369-D1EFDDCEC124}" destId="{6810B6D3-B032-4C21-861C-A56AC2BABF20}" srcOrd="2" destOrd="0" parTransId="{8B312274-CCE4-4A1A-B2E7-171E5EB0F236}" sibTransId="{78470603-5006-46F5-85AC-D54C4E87BCB6}"/>
    <dgm:cxn modelId="{2C981F79-D298-4574-B1AE-C6D126F68979}" type="presOf" srcId="{8C41B6F7-0313-4909-99E6-E6EDDEFAE58A}" destId="{6E82887D-C3BA-4E95-823A-4280FB027446}" srcOrd="0" destOrd="0" presId="urn:microsoft.com/office/officeart/2005/8/layout/lProcess2"/>
    <dgm:cxn modelId="{04F86081-F4A8-4EAD-B99E-6745C20C6EEF}" type="presOf" srcId="{6F88B843-5EAA-4C43-BC87-AB204CE681BF}" destId="{0E8989AC-AF42-4577-83A2-124CA8E922EE}" srcOrd="0" destOrd="0" presId="urn:microsoft.com/office/officeart/2005/8/layout/lProcess2"/>
    <dgm:cxn modelId="{9B248583-770C-4BE0-B959-1CC2E8344E89}" type="presOf" srcId="{DBDB075E-369B-4972-9D01-A197B863D9E7}" destId="{38454ED6-A477-4695-AE49-12F1D0AF69EA}" srcOrd="0" destOrd="0" presId="urn:microsoft.com/office/officeart/2005/8/layout/lProcess2"/>
    <dgm:cxn modelId="{400F8099-1774-470A-A76F-AACE924F7253}" srcId="{2CF468B4-53BD-403D-9369-D1EFDDCEC124}" destId="{CA580F44-E21A-4EDA-9E40-0DFE9A159766}" srcOrd="0" destOrd="0" parTransId="{F33DC6F5-A0A4-4469-BB1D-4A29CBFBB060}" sibTransId="{9ED8E5F7-FF74-4AD0-91EB-60E810544528}"/>
    <dgm:cxn modelId="{9CE7B29F-AB27-481F-952C-E41AFD9E1A2A}" type="presOf" srcId="{2CF468B4-53BD-403D-9369-D1EFDDCEC124}" destId="{64D6DA67-C211-47CA-AD1E-C7DF8F7DB10B}" srcOrd="1" destOrd="0" presId="urn:microsoft.com/office/officeart/2005/8/layout/lProcess2"/>
    <dgm:cxn modelId="{E4143FAC-7754-469D-82D2-146C78AF306C}" srcId="{2C5D8C33-9A66-433E-BEFD-0F835EF14D88}" destId="{DBDB075E-369B-4972-9D01-A197B863D9E7}" srcOrd="2" destOrd="0" parTransId="{2AEFE7FC-9EFD-4B3B-83F9-AFB48CF28A1C}" sibTransId="{3BEB2FA5-52F8-472C-AEA9-AC3A74468500}"/>
    <dgm:cxn modelId="{5AD7B0BC-51F9-4FB5-A424-2EB0EBA02BF8}" type="presOf" srcId="{6810B6D3-B032-4C21-861C-A56AC2BABF20}" destId="{CC4C9149-12A4-487D-A146-EB92D6F208CA}" srcOrd="0" destOrd="0" presId="urn:microsoft.com/office/officeart/2005/8/layout/lProcess2"/>
    <dgm:cxn modelId="{4F2360C1-6ED5-4DC7-B859-8B8A0ADF9899}" type="presOf" srcId="{73B90D34-3A7A-42A1-BDEA-AC2961838B3C}" destId="{196917DF-C81B-4A02-8BE3-9BF15BE9B54F}" srcOrd="0" destOrd="0" presId="urn:microsoft.com/office/officeart/2005/8/layout/lProcess2"/>
    <dgm:cxn modelId="{4D58D4D2-04B5-4952-83C9-35E8852E5734}" srcId="{2CF468B4-53BD-403D-9369-D1EFDDCEC124}" destId="{F18D6140-6670-41CB-BFFF-38E65CFD0514}" srcOrd="1" destOrd="0" parTransId="{36C52A3F-841C-4823-BC53-8EC4D0E77640}" sibTransId="{084AB54D-4122-42AE-8960-7E5AD4D84C57}"/>
    <dgm:cxn modelId="{280F19D4-0608-49BF-BADC-19392F065B72}" type="presOf" srcId="{18797B5E-9A36-4E73-A949-A5F0D34FD094}" destId="{23E65E61-DBBD-47E3-98DE-188BEA90BED9}" srcOrd="0" destOrd="0" presId="urn:microsoft.com/office/officeart/2005/8/layout/lProcess2"/>
    <dgm:cxn modelId="{CE41D3DB-5D47-4DB4-820E-55A78E202F88}" type="presOf" srcId="{F0338B4E-6A66-4CC6-AE87-FAC659E57C25}" destId="{40D4DF3D-5B85-4139-919E-F1184DFF2C2A}" srcOrd="0" destOrd="0" presId="urn:microsoft.com/office/officeart/2005/8/layout/lProcess2"/>
    <dgm:cxn modelId="{500A02DD-3EF6-4E51-A54C-5E7381803F04}" type="presOf" srcId="{95E06040-3EF2-4A7B-B4ED-6F23EBA540D0}" destId="{6CC050C2-C703-4283-A747-358BB3F1FDDA}" srcOrd="0" destOrd="0" presId="urn:microsoft.com/office/officeart/2005/8/layout/lProcess2"/>
    <dgm:cxn modelId="{A748D4DE-3376-4846-A382-90FE5A1038C5}" srcId="{2C5D8C33-9A66-433E-BEFD-0F835EF14D88}" destId="{73B90D34-3A7A-42A1-BDEA-AC2961838B3C}" srcOrd="1" destOrd="0" parTransId="{6A2F55FA-384E-41DA-9168-CBC05628E141}" sibTransId="{E6C2802E-51FF-4169-A16E-23C5C87991B4}"/>
    <dgm:cxn modelId="{A3D330E3-2355-4A9B-A3DE-55F10B10B9D5}" type="presOf" srcId="{CA580F44-E21A-4EDA-9E40-0DFE9A159766}" destId="{FDA17E9A-E348-4BDB-BDC2-F6D51FA48AA1}" srcOrd="0" destOrd="0" presId="urn:microsoft.com/office/officeart/2005/8/layout/lProcess2"/>
    <dgm:cxn modelId="{04E3BAE6-C101-402A-BF8C-4818234C8332}" srcId="{F0338B4E-6A66-4CC6-AE87-FAC659E57C25}" destId="{2CF468B4-53BD-403D-9369-D1EFDDCEC124}" srcOrd="0" destOrd="0" parTransId="{20B2EF0A-6923-4374-865C-019D8332DE54}" sibTransId="{48C179C7-D631-4D3E-A910-9F890702669E}"/>
    <dgm:cxn modelId="{1514F0E6-B70B-4968-9F43-14ECB736731C}" type="presOf" srcId="{6F88B843-5EAA-4C43-BC87-AB204CE681BF}" destId="{56FC4F58-1A95-413B-8976-0B96B05A6311}" srcOrd="1" destOrd="0" presId="urn:microsoft.com/office/officeart/2005/8/layout/lProcess2"/>
    <dgm:cxn modelId="{EE0D29EA-5A0F-47B7-B012-CD3C3439B6ED}" type="presOf" srcId="{F18D6140-6670-41CB-BFFF-38E65CFD0514}" destId="{2334DD76-133F-4F91-A6AC-C1A896623C3A}" srcOrd="0" destOrd="0" presId="urn:microsoft.com/office/officeart/2005/8/layout/lProcess2"/>
    <dgm:cxn modelId="{300FAAFB-D03D-4FF1-B597-EAAB97E4B27A}" type="presOf" srcId="{BFB71DD6-50B3-4C7A-970B-0ACA9AFCA2AB}" destId="{6CE07198-6828-47AC-BF04-029D4ACEBB7A}" srcOrd="0" destOrd="0" presId="urn:microsoft.com/office/officeart/2005/8/layout/lProcess2"/>
    <dgm:cxn modelId="{3ACD9D93-53D7-4B25-B03F-72A219CF6326}" type="presParOf" srcId="{40D4DF3D-5B85-4139-919E-F1184DFF2C2A}" destId="{F0874F27-E385-4E5B-9EEF-B920EAC219EC}" srcOrd="0" destOrd="0" presId="urn:microsoft.com/office/officeart/2005/8/layout/lProcess2"/>
    <dgm:cxn modelId="{23F06897-1CCB-491A-A516-AF9DE3D0C085}" type="presParOf" srcId="{F0874F27-E385-4E5B-9EEF-B920EAC219EC}" destId="{AF0E4114-88C1-4945-B772-40AD0A90C333}" srcOrd="0" destOrd="0" presId="urn:microsoft.com/office/officeart/2005/8/layout/lProcess2"/>
    <dgm:cxn modelId="{8BBC791C-4B75-4D8B-A1ED-CEB1066D8760}" type="presParOf" srcId="{F0874F27-E385-4E5B-9EEF-B920EAC219EC}" destId="{64D6DA67-C211-47CA-AD1E-C7DF8F7DB10B}" srcOrd="1" destOrd="0" presId="urn:microsoft.com/office/officeart/2005/8/layout/lProcess2"/>
    <dgm:cxn modelId="{BFFABA55-4367-464B-A8A2-15A7D9917BEB}" type="presParOf" srcId="{F0874F27-E385-4E5B-9EEF-B920EAC219EC}" destId="{7F472AAF-0F97-4651-B646-AF7FC017BF90}" srcOrd="2" destOrd="0" presId="urn:microsoft.com/office/officeart/2005/8/layout/lProcess2"/>
    <dgm:cxn modelId="{5F0AC9B8-A3E9-442B-AA5D-26C68DEA94D6}" type="presParOf" srcId="{7F472AAF-0F97-4651-B646-AF7FC017BF90}" destId="{13984217-D82F-49CB-A577-B536C082C96B}" srcOrd="0" destOrd="0" presId="urn:microsoft.com/office/officeart/2005/8/layout/lProcess2"/>
    <dgm:cxn modelId="{8AEC0C86-F572-4723-B3E7-6DAA283109E6}" type="presParOf" srcId="{13984217-D82F-49CB-A577-B536C082C96B}" destId="{FDA17E9A-E348-4BDB-BDC2-F6D51FA48AA1}" srcOrd="0" destOrd="0" presId="urn:microsoft.com/office/officeart/2005/8/layout/lProcess2"/>
    <dgm:cxn modelId="{7646615C-3AA4-48F4-B987-8054D1C56DED}" type="presParOf" srcId="{13984217-D82F-49CB-A577-B536C082C96B}" destId="{76D6D7C9-27D9-4AD6-B204-04EA8841D4B0}" srcOrd="1" destOrd="0" presId="urn:microsoft.com/office/officeart/2005/8/layout/lProcess2"/>
    <dgm:cxn modelId="{22B82481-87A2-422F-B409-C3A974555C24}" type="presParOf" srcId="{13984217-D82F-49CB-A577-B536C082C96B}" destId="{2334DD76-133F-4F91-A6AC-C1A896623C3A}" srcOrd="2" destOrd="0" presId="urn:microsoft.com/office/officeart/2005/8/layout/lProcess2"/>
    <dgm:cxn modelId="{9C28F5D7-E548-4E23-B042-BBB81204B4E6}" type="presParOf" srcId="{13984217-D82F-49CB-A577-B536C082C96B}" destId="{3B7A4E57-207F-4AAB-AA4F-53BE8A4A2920}" srcOrd="3" destOrd="0" presId="urn:microsoft.com/office/officeart/2005/8/layout/lProcess2"/>
    <dgm:cxn modelId="{34B33210-EAA5-487A-98E3-3EF8E914BB2E}" type="presParOf" srcId="{13984217-D82F-49CB-A577-B536C082C96B}" destId="{CC4C9149-12A4-487D-A146-EB92D6F208CA}" srcOrd="4" destOrd="0" presId="urn:microsoft.com/office/officeart/2005/8/layout/lProcess2"/>
    <dgm:cxn modelId="{297EABAD-47BB-4F36-A56E-32D1565DDE29}" type="presParOf" srcId="{40D4DF3D-5B85-4139-919E-F1184DFF2C2A}" destId="{85BACEB1-D080-4AAD-90D1-DC444E0D1D77}" srcOrd="1" destOrd="0" presId="urn:microsoft.com/office/officeart/2005/8/layout/lProcess2"/>
    <dgm:cxn modelId="{9A388E0E-5CAB-46C2-9B0C-7CA025367284}" type="presParOf" srcId="{40D4DF3D-5B85-4139-919E-F1184DFF2C2A}" destId="{EA2008A4-F422-43A1-BEF1-3C399E4BD523}" srcOrd="2" destOrd="0" presId="urn:microsoft.com/office/officeart/2005/8/layout/lProcess2"/>
    <dgm:cxn modelId="{4BD0EE63-CF27-4F19-88A2-EE65C78966F6}" type="presParOf" srcId="{EA2008A4-F422-43A1-BEF1-3C399E4BD523}" destId="{34DEDBA7-568B-4F6C-AE6F-A9025B7204A8}" srcOrd="0" destOrd="0" presId="urn:microsoft.com/office/officeart/2005/8/layout/lProcess2"/>
    <dgm:cxn modelId="{7485FA4A-CEC3-4C59-9AFC-EBEC506585C1}" type="presParOf" srcId="{EA2008A4-F422-43A1-BEF1-3C399E4BD523}" destId="{D8C93217-4146-4FF2-9776-F4F4577D6336}" srcOrd="1" destOrd="0" presId="urn:microsoft.com/office/officeart/2005/8/layout/lProcess2"/>
    <dgm:cxn modelId="{E43E241E-C238-4B23-B94D-4FFC6C2EB137}" type="presParOf" srcId="{EA2008A4-F422-43A1-BEF1-3C399E4BD523}" destId="{BBF04757-496E-4DBC-A6DF-AD08B42D8BC2}" srcOrd="2" destOrd="0" presId="urn:microsoft.com/office/officeart/2005/8/layout/lProcess2"/>
    <dgm:cxn modelId="{567AEC15-C2F5-4EF5-A92D-6A318E3EC56B}" type="presParOf" srcId="{BBF04757-496E-4DBC-A6DF-AD08B42D8BC2}" destId="{4BAD77BC-0EF2-40B2-98F0-170C31853F78}" srcOrd="0" destOrd="0" presId="urn:microsoft.com/office/officeart/2005/8/layout/lProcess2"/>
    <dgm:cxn modelId="{8342C49A-9360-4562-8BB4-7E57BA4FA9BF}" type="presParOf" srcId="{4BAD77BC-0EF2-40B2-98F0-170C31853F78}" destId="{23E65E61-DBBD-47E3-98DE-188BEA90BED9}" srcOrd="0" destOrd="0" presId="urn:microsoft.com/office/officeart/2005/8/layout/lProcess2"/>
    <dgm:cxn modelId="{80FD5F8E-9FAD-4C87-A8F4-4596B2F207CB}" type="presParOf" srcId="{4BAD77BC-0EF2-40B2-98F0-170C31853F78}" destId="{7FD029CC-A854-4C0E-B9C1-BF8ADB12EDF2}" srcOrd="1" destOrd="0" presId="urn:microsoft.com/office/officeart/2005/8/layout/lProcess2"/>
    <dgm:cxn modelId="{EC9A02BB-56A5-4CD0-BE73-95B58FD84F9B}" type="presParOf" srcId="{4BAD77BC-0EF2-40B2-98F0-170C31853F78}" destId="{196917DF-C81B-4A02-8BE3-9BF15BE9B54F}" srcOrd="2" destOrd="0" presId="urn:microsoft.com/office/officeart/2005/8/layout/lProcess2"/>
    <dgm:cxn modelId="{240E72E5-BE64-4142-B569-CCEC8BA2A751}" type="presParOf" srcId="{4BAD77BC-0EF2-40B2-98F0-170C31853F78}" destId="{66A18F28-552A-4B2D-A159-583E0C490FFF}" srcOrd="3" destOrd="0" presId="urn:microsoft.com/office/officeart/2005/8/layout/lProcess2"/>
    <dgm:cxn modelId="{5F54A53D-3D35-47BF-B254-972E3BB0F71D}" type="presParOf" srcId="{4BAD77BC-0EF2-40B2-98F0-170C31853F78}" destId="{38454ED6-A477-4695-AE49-12F1D0AF69EA}" srcOrd="4" destOrd="0" presId="urn:microsoft.com/office/officeart/2005/8/layout/lProcess2"/>
    <dgm:cxn modelId="{2F42B4E7-FCC4-4120-A324-913877E8EF01}" type="presParOf" srcId="{40D4DF3D-5B85-4139-919E-F1184DFF2C2A}" destId="{095889AD-01CB-4632-84F0-7FA95F83908B}" srcOrd="3" destOrd="0" presId="urn:microsoft.com/office/officeart/2005/8/layout/lProcess2"/>
    <dgm:cxn modelId="{1B9C91FA-E97D-47FF-A70F-C062212EEDA4}" type="presParOf" srcId="{40D4DF3D-5B85-4139-919E-F1184DFF2C2A}" destId="{AB9F2BBB-44F3-4E54-A1F3-DD7BE2DF9C92}" srcOrd="4" destOrd="0" presId="urn:microsoft.com/office/officeart/2005/8/layout/lProcess2"/>
    <dgm:cxn modelId="{99C6BD24-8E18-4F34-873A-1198BEF2E5AB}" type="presParOf" srcId="{AB9F2BBB-44F3-4E54-A1F3-DD7BE2DF9C92}" destId="{0E8989AC-AF42-4577-83A2-124CA8E922EE}" srcOrd="0" destOrd="0" presId="urn:microsoft.com/office/officeart/2005/8/layout/lProcess2"/>
    <dgm:cxn modelId="{924768C4-CABE-4D09-82A5-DD3BC3359C2F}" type="presParOf" srcId="{AB9F2BBB-44F3-4E54-A1F3-DD7BE2DF9C92}" destId="{56FC4F58-1A95-413B-8976-0B96B05A6311}" srcOrd="1" destOrd="0" presId="urn:microsoft.com/office/officeart/2005/8/layout/lProcess2"/>
    <dgm:cxn modelId="{A516A809-2CEF-48CA-B5D7-220B9D356BAC}" type="presParOf" srcId="{AB9F2BBB-44F3-4E54-A1F3-DD7BE2DF9C92}" destId="{0531299D-C21B-468E-8667-18401B718194}" srcOrd="2" destOrd="0" presId="urn:microsoft.com/office/officeart/2005/8/layout/lProcess2"/>
    <dgm:cxn modelId="{96DA71BD-A0E3-43F9-986B-B5B1D43C3F9F}" type="presParOf" srcId="{0531299D-C21B-468E-8667-18401B718194}" destId="{9E887D45-FF3E-41CE-8980-06349250AD10}" srcOrd="0" destOrd="0" presId="urn:microsoft.com/office/officeart/2005/8/layout/lProcess2"/>
    <dgm:cxn modelId="{34DD2906-ACF9-4459-87CC-4EC1600B5EAA}" type="presParOf" srcId="{9E887D45-FF3E-41CE-8980-06349250AD10}" destId="{6CC050C2-C703-4283-A747-358BB3F1FDDA}" srcOrd="0" destOrd="0" presId="urn:microsoft.com/office/officeart/2005/8/layout/lProcess2"/>
    <dgm:cxn modelId="{CD844846-C352-458E-AE5C-1F1D17DE3800}" type="presParOf" srcId="{9E887D45-FF3E-41CE-8980-06349250AD10}" destId="{A1EBF7C2-9CDC-4FB8-B6BD-02D27EB47437}" srcOrd="1" destOrd="0" presId="urn:microsoft.com/office/officeart/2005/8/layout/lProcess2"/>
    <dgm:cxn modelId="{C33057C6-4620-43C4-8121-93B62744C1A8}" type="presParOf" srcId="{9E887D45-FF3E-41CE-8980-06349250AD10}" destId="{6CE07198-6828-47AC-BF04-029D4ACEBB7A}" srcOrd="2" destOrd="0" presId="urn:microsoft.com/office/officeart/2005/8/layout/lProcess2"/>
    <dgm:cxn modelId="{AAFBA3BD-FBB4-4954-A8E8-B3BED822AC66}" type="presParOf" srcId="{9E887D45-FF3E-41CE-8980-06349250AD10}" destId="{718139A5-8395-4399-8C54-1001D506C4A6}" srcOrd="3" destOrd="0" presId="urn:microsoft.com/office/officeart/2005/8/layout/lProcess2"/>
    <dgm:cxn modelId="{174B3EE0-77BC-4585-ADBF-A78B2191958F}" type="presParOf" srcId="{9E887D45-FF3E-41CE-8980-06349250AD10}" destId="{6E82887D-C3BA-4E95-823A-4280FB027446}"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EE8BB1-B831-43D4-B93C-9B9D22A86FEB}">
      <dsp:nvSpPr>
        <dsp:cNvPr id="0" name=""/>
        <dsp:cNvSpPr/>
      </dsp:nvSpPr>
      <dsp:spPr>
        <a:xfrm>
          <a:off x="0" y="232252"/>
          <a:ext cx="8128000" cy="1193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r-FR" sz="2100" kern="1200" dirty="0"/>
            <a:t>Deux textes signés le 20 novembre 2024</a:t>
          </a:r>
        </a:p>
      </dsp:txBody>
      <dsp:txXfrm>
        <a:off x="58246" y="290498"/>
        <a:ext cx="8011508" cy="1076688"/>
      </dsp:txXfrm>
    </dsp:sp>
    <dsp:sp modelId="{5E9D3ED6-3AAB-4D1F-9C67-A6FD4E3B928C}">
      <dsp:nvSpPr>
        <dsp:cNvPr id="0" name=""/>
        <dsp:cNvSpPr/>
      </dsp:nvSpPr>
      <dsp:spPr>
        <a:xfrm>
          <a:off x="0" y="1485912"/>
          <a:ext cx="8128000" cy="1193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r-FR" sz="2100" kern="1200" dirty="0"/>
            <a:t>Protocole d’accord du 22 novembre 2024 relatif à la classification, au système de rémunération et au déroulement de carrière au sein des organismes du Régime général de Sécurité sociale </a:t>
          </a:r>
        </a:p>
      </dsp:txBody>
      <dsp:txXfrm>
        <a:off x="58246" y="1544158"/>
        <a:ext cx="8011508" cy="1076688"/>
      </dsp:txXfrm>
    </dsp:sp>
    <dsp:sp modelId="{6A768511-2727-442F-887A-1055159EF356}">
      <dsp:nvSpPr>
        <dsp:cNvPr id="0" name=""/>
        <dsp:cNvSpPr/>
      </dsp:nvSpPr>
      <dsp:spPr>
        <a:xfrm>
          <a:off x="0" y="2739573"/>
          <a:ext cx="8128000" cy="1193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r-FR" sz="2100" kern="1200" dirty="0"/>
            <a:t>Protocole d’accord du 22 novembre 2024 relatif à la classification des emplois et au dispositif de rémunération du personnel de direction </a:t>
          </a:r>
        </a:p>
      </dsp:txBody>
      <dsp:txXfrm>
        <a:off x="58246" y="2797819"/>
        <a:ext cx="8011508" cy="1076688"/>
      </dsp:txXfrm>
    </dsp:sp>
    <dsp:sp modelId="{72220729-CD7A-461F-A36C-9CBDD34B76E5}">
      <dsp:nvSpPr>
        <dsp:cNvPr id="0" name=""/>
        <dsp:cNvSpPr/>
      </dsp:nvSpPr>
      <dsp:spPr>
        <a:xfrm>
          <a:off x="0" y="3993234"/>
          <a:ext cx="8128000" cy="1193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r-FR" sz="2100" kern="1200" dirty="0"/>
            <a:t>Agrément obtenu le 20 mars 2025</a:t>
          </a:r>
        </a:p>
      </dsp:txBody>
      <dsp:txXfrm>
        <a:off x="58246" y="4051480"/>
        <a:ext cx="8011508" cy="1076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E4114-88C1-4945-B772-40AD0A90C333}">
      <dsp:nvSpPr>
        <dsp:cNvPr id="0" name=""/>
        <dsp:cNvSpPr/>
      </dsp:nvSpPr>
      <dsp:spPr>
        <a:xfrm>
          <a:off x="1329"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Emplois</a:t>
          </a:r>
        </a:p>
      </dsp:txBody>
      <dsp:txXfrm>
        <a:off x="1329" y="0"/>
        <a:ext cx="3456432" cy="1546167"/>
      </dsp:txXfrm>
    </dsp:sp>
    <dsp:sp modelId="{FDA17E9A-E348-4BDB-BDC2-F6D51FA48AA1}">
      <dsp:nvSpPr>
        <dsp:cNvPr id="0" name=""/>
        <dsp:cNvSpPr/>
      </dsp:nvSpPr>
      <dsp:spPr>
        <a:xfrm>
          <a:off x="346972" y="1546293"/>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Gestionnaire, technicien, comptable, secrétaire niv3</a:t>
          </a:r>
        </a:p>
      </dsp:txBody>
      <dsp:txXfrm>
        <a:off x="368963" y="1568284"/>
        <a:ext cx="2721164" cy="706830"/>
      </dsp:txXfrm>
    </dsp:sp>
    <dsp:sp modelId="{2334DD76-133F-4F91-A6AC-C1A896623C3A}">
      <dsp:nvSpPr>
        <dsp:cNvPr id="0" name=""/>
        <dsp:cNvSpPr/>
      </dsp:nvSpPr>
      <dsp:spPr>
        <a:xfrm>
          <a:off x="346972" y="2412614"/>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Technicien référent, secrétaire niv4</a:t>
          </a:r>
        </a:p>
      </dsp:txBody>
      <dsp:txXfrm>
        <a:off x="368963" y="2434605"/>
        <a:ext cx="2721164" cy="706830"/>
      </dsp:txXfrm>
    </dsp:sp>
    <dsp:sp modelId="{CC4C9149-12A4-487D-A146-EB92D6F208CA}">
      <dsp:nvSpPr>
        <dsp:cNvPr id="0" name=""/>
        <dsp:cNvSpPr/>
      </dsp:nvSpPr>
      <dsp:spPr>
        <a:xfrm>
          <a:off x="346972" y="3278936"/>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Référent technique, assistant(e)</a:t>
          </a:r>
        </a:p>
      </dsp:txBody>
      <dsp:txXfrm>
        <a:off x="368963" y="3300927"/>
        <a:ext cx="2721164" cy="706830"/>
      </dsp:txXfrm>
    </dsp:sp>
    <dsp:sp modelId="{2222C441-C1ED-428B-8D86-CB7004571409}">
      <dsp:nvSpPr>
        <dsp:cNvPr id="0" name=""/>
        <dsp:cNvSpPr/>
      </dsp:nvSpPr>
      <dsp:spPr>
        <a:xfrm>
          <a:off x="346972" y="4145258"/>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Gestionnaire expert, agent de maîtrise, assistant de proximité</a:t>
          </a:r>
        </a:p>
      </dsp:txBody>
      <dsp:txXfrm>
        <a:off x="368963" y="4167249"/>
        <a:ext cx="2721164" cy="706830"/>
      </dsp:txXfrm>
    </dsp:sp>
    <dsp:sp modelId="{34DEDBA7-568B-4F6C-AE6F-A9025B7204A8}">
      <dsp:nvSpPr>
        <dsp:cNvPr id="0" name=""/>
        <dsp:cNvSpPr/>
      </dsp:nvSpPr>
      <dsp:spPr>
        <a:xfrm>
          <a:off x="3716994"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Avant transpo</a:t>
          </a:r>
        </a:p>
      </dsp:txBody>
      <dsp:txXfrm>
        <a:off x="3716994" y="0"/>
        <a:ext cx="3456432" cy="1546167"/>
      </dsp:txXfrm>
    </dsp:sp>
    <dsp:sp modelId="{23E65E61-DBBD-47E3-98DE-188BEA90BED9}">
      <dsp:nvSpPr>
        <dsp:cNvPr id="0" name=""/>
        <dsp:cNvSpPr/>
      </dsp:nvSpPr>
      <dsp:spPr>
        <a:xfrm>
          <a:off x="4062637" y="1546293"/>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3</a:t>
          </a:r>
        </a:p>
      </dsp:txBody>
      <dsp:txXfrm>
        <a:off x="4084628" y="1568284"/>
        <a:ext cx="2721164" cy="706830"/>
      </dsp:txXfrm>
    </dsp:sp>
    <dsp:sp modelId="{196917DF-C81B-4A02-8BE3-9BF15BE9B54F}">
      <dsp:nvSpPr>
        <dsp:cNvPr id="0" name=""/>
        <dsp:cNvSpPr/>
      </dsp:nvSpPr>
      <dsp:spPr>
        <a:xfrm>
          <a:off x="4062637" y="2412614"/>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4</a:t>
          </a:r>
        </a:p>
      </dsp:txBody>
      <dsp:txXfrm>
        <a:off x="4084628" y="2434605"/>
        <a:ext cx="2721164" cy="706830"/>
      </dsp:txXfrm>
    </dsp:sp>
    <dsp:sp modelId="{38454ED6-A477-4695-AE49-12F1D0AF69EA}">
      <dsp:nvSpPr>
        <dsp:cNvPr id="0" name=""/>
        <dsp:cNvSpPr/>
      </dsp:nvSpPr>
      <dsp:spPr>
        <a:xfrm>
          <a:off x="4062637" y="3278936"/>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4</a:t>
          </a:r>
        </a:p>
      </dsp:txBody>
      <dsp:txXfrm>
        <a:off x="4084628" y="3300927"/>
        <a:ext cx="2721164" cy="706830"/>
      </dsp:txXfrm>
    </dsp:sp>
    <dsp:sp modelId="{70D0D101-6733-4421-8D34-ACBF6F702E9B}">
      <dsp:nvSpPr>
        <dsp:cNvPr id="0" name=""/>
        <dsp:cNvSpPr/>
      </dsp:nvSpPr>
      <dsp:spPr>
        <a:xfrm>
          <a:off x="4062637" y="4145258"/>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4 ou 5A</a:t>
          </a:r>
        </a:p>
      </dsp:txBody>
      <dsp:txXfrm>
        <a:off x="4084628" y="4167249"/>
        <a:ext cx="2721164" cy="706830"/>
      </dsp:txXfrm>
    </dsp:sp>
    <dsp:sp modelId="{0E8989AC-AF42-4577-83A2-124CA8E922EE}">
      <dsp:nvSpPr>
        <dsp:cNvPr id="0" name=""/>
        <dsp:cNvSpPr/>
      </dsp:nvSpPr>
      <dsp:spPr>
        <a:xfrm>
          <a:off x="7432659"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Après transpo</a:t>
          </a:r>
        </a:p>
      </dsp:txBody>
      <dsp:txXfrm>
        <a:off x="7432659" y="0"/>
        <a:ext cx="3456432" cy="1546167"/>
      </dsp:txXfrm>
    </dsp:sp>
    <dsp:sp modelId="{6CC050C2-C703-4283-A747-358BB3F1FDDA}">
      <dsp:nvSpPr>
        <dsp:cNvPr id="0" name=""/>
        <dsp:cNvSpPr/>
      </dsp:nvSpPr>
      <dsp:spPr>
        <a:xfrm>
          <a:off x="7778303" y="1546293"/>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3</a:t>
          </a:r>
        </a:p>
      </dsp:txBody>
      <dsp:txXfrm>
        <a:off x="7800294" y="1568284"/>
        <a:ext cx="2721164" cy="706830"/>
      </dsp:txXfrm>
    </dsp:sp>
    <dsp:sp modelId="{6CE07198-6828-47AC-BF04-029D4ACEBB7A}">
      <dsp:nvSpPr>
        <dsp:cNvPr id="0" name=""/>
        <dsp:cNvSpPr/>
      </dsp:nvSpPr>
      <dsp:spPr>
        <a:xfrm>
          <a:off x="7778303" y="2412614"/>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4A</a:t>
          </a:r>
        </a:p>
      </dsp:txBody>
      <dsp:txXfrm>
        <a:off x="7800294" y="2434605"/>
        <a:ext cx="2721164" cy="706830"/>
      </dsp:txXfrm>
    </dsp:sp>
    <dsp:sp modelId="{6E82887D-C3BA-4E95-823A-4280FB027446}">
      <dsp:nvSpPr>
        <dsp:cNvPr id="0" name=""/>
        <dsp:cNvSpPr/>
      </dsp:nvSpPr>
      <dsp:spPr>
        <a:xfrm>
          <a:off x="7778303" y="3278936"/>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4B</a:t>
          </a:r>
        </a:p>
      </dsp:txBody>
      <dsp:txXfrm>
        <a:off x="7800294" y="3300927"/>
        <a:ext cx="2721164" cy="706830"/>
      </dsp:txXfrm>
    </dsp:sp>
    <dsp:sp modelId="{F23FD155-0D59-4789-8359-0DC473E60622}">
      <dsp:nvSpPr>
        <dsp:cNvPr id="0" name=""/>
        <dsp:cNvSpPr/>
      </dsp:nvSpPr>
      <dsp:spPr>
        <a:xfrm>
          <a:off x="7778303" y="4145258"/>
          <a:ext cx="2765146" cy="7508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FR" sz="1500" kern="1200"/>
            <a:t>5A</a:t>
          </a:r>
        </a:p>
      </dsp:txBody>
      <dsp:txXfrm>
        <a:off x="7800294" y="4167249"/>
        <a:ext cx="2721164" cy="7068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E4114-88C1-4945-B772-40AD0A90C333}">
      <dsp:nvSpPr>
        <dsp:cNvPr id="0" name=""/>
        <dsp:cNvSpPr/>
      </dsp:nvSpPr>
      <dsp:spPr>
        <a:xfrm>
          <a:off x="1329"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Emplois</a:t>
          </a:r>
        </a:p>
      </dsp:txBody>
      <dsp:txXfrm>
        <a:off x="1329" y="0"/>
        <a:ext cx="3456432" cy="1546167"/>
      </dsp:txXfrm>
    </dsp:sp>
    <dsp:sp modelId="{FDA17E9A-E348-4BDB-BDC2-F6D51FA48AA1}">
      <dsp:nvSpPr>
        <dsp:cNvPr id="0" name=""/>
        <dsp:cNvSpPr/>
      </dsp:nvSpPr>
      <dsp:spPr>
        <a:xfrm>
          <a:off x="346972" y="1546607"/>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Responsable d’unité</a:t>
          </a:r>
        </a:p>
      </dsp:txBody>
      <dsp:txXfrm>
        <a:off x="376628" y="1576263"/>
        <a:ext cx="2705834" cy="953221"/>
      </dsp:txXfrm>
    </dsp:sp>
    <dsp:sp modelId="{2334DD76-133F-4F91-A6AC-C1A896623C3A}">
      <dsp:nvSpPr>
        <dsp:cNvPr id="0" name=""/>
        <dsp:cNvSpPr/>
      </dsp:nvSpPr>
      <dsp:spPr>
        <a:xfrm>
          <a:off x="346972" y="2714915"/>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Responsable d’unité</a:t>
          </a:r>
        </a:p>
      </dsp:txBody>
      <dsp:txXfrm>
        <a:off x="376628" y="2744571"/>
        <a:ext cx="2705834" cy="953221"/>
      </dsp:txXfrm>
    </dsp:sp>
    <dsp:sp modelId="{CC4C9149-12A4-487D-A146-EB92D6F208CA}">
      <dsp:nvSpPr>
        <dsp:cNvPr id="0" name=""/>
        <dsp:cNvSpPr/>
      </dsp:nvSpPr>
      <dsp:spPr>
        <a:xfrm>
          <a:off x="346972" y="3883222"/>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Responsable de secteur</a:t>
          </a:r>
        </a:p>
      </dsp:txBody>
      <dsp:txXfrm>
        <a:off x="376628" y="3912878"/>
        <a:ext cx="2705834" cy="953221"/>
      </dsp:txXfrm>
    </dsp:sp>
    <dsp:sp modelId="{34DEDBA7-568B-4F6C-AE6F-A9025B7204A8}">
      <dsp:nvSpPr>
        <dsp:cNvPr id="0" name=""/>
        <dsp:cNvSpPr/>
      </dsp:nvSpPr>
      <dsp:spPr>
        <a:xfrm>
          <a:off x="3716994"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Avant transpo</a:t>
          </a:r>
        </a:p>
      </dsp:txBody>
      <dsp:txXfrm>
        <a:off x="3716994" y="0"/>
        <a:ext cx="3456432" cy="1546167"/>
      </dsp:txXfrm>
    </dsp:sp>
    <dsp:sp modelId="{23E65E61-DBBD-47E3-98DE-188BEA90BED9}">
      <dsp:nvSpPr>
        <dsp:cNvPr id="0" name=""/>
        <dsp:cNvSpPr/>
      </dsp:nvSpPr>
      <dsp:spPr>
        <a:xfrm>
          <a:off x="4062637" y="1546607"/>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5A/5B</a:t>
          </a:r>
        </a:p>
      </dsp:txBody>
      <dsp:txXfrm>
        <a:off x="4092293" y="1576263"/>
        <a:ext cx="2705834" cy="953221"/>
      </dsp:txXfrm>
    </dsp:sp>
    <dsp:sp modelId="{196917DF-C81B-4A02-8BE3-9BF15BE9B54F}">
      <dsp:nvSpPr>
        <dsp:cNvPr id="0" name=""/>
        <dsp:cNvSpPr/>
      </dsp:nvSpPr>
      <dsp:spPr>
        <a:xfrm>
          <a:off x="4062637" y="2714915"/>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6</a:t>
          </a:r>
        </a:p>
      </dsp:txBody>
      <dsp:txXfrm>
        <a:off x="4092293" y="2744571"/>
        <a:ext cx="2705834" cy="953221"/>
      </dsp:txXfrm>
    </dsp:sp>
    <dsp:sp modelId="{38454ED6-A477-4695-AE49-12F1D0AF69EA}">
      <dsp:nvSpPr>
        <dsp:cNvPr id="0" name=""/>
        <dsp:cNvSpPr/>
      </dsp:nvSpPr>
      <dsp:spPr>
        <a:xfrm>
          <a:off x="4062637" y="3883222"/>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6/7</a:t>
          </a:r>
        </a:p>
      </dsp:txBody>
      <dsp:txXfrm>
        <a:off x="4092293" y="3912878"/>
        <a:ext cx="2705834" cy="953221"/>
      </dsp:txXfrm>
    </dsp:sp>
    <dsp:sp modelId="{0E8989AC-AF42-4577-83A2-124CA8E922EE}">
      <dsp:nvSpPr>
        <dsp:cNvPr id="0" name=""/>
        <dsp:cNvSpPr/>
      </dsp:nvSpPr>
      <dsp:spPr>
        <a:xfrm>
          <a:off x="7432659" y="0"/>
          <a:ext cx="3456432" cy="515389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fr-FR" sz="4300" kern="1200"/>
            <a:t>Après transpo</a:t>
          </a:r>
        </a:p>
      </dsp:txBody>
      <dsp:txXfrm>
        <a:off x="7432659" y="0"/>
        <a:ext cx="3456432" cy="1546167"/>
      </dsp:txXfrm>
    </dsp:sp>
    <dsp:sp modelId="{6CC050C2-C703-4283-A747-358BB3F1FDDA}">
      <dsp:nvSpPr>
        <dsp:cNvPr id="0" name=""/>
        <dsp:cNvSpPr/>
      </dsp:nvSpPr>
      <dsp:spPr>
        <a:xfrm>
          <a:off x="7778303" y="1546607"/>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5C</a:t>
          </a:r>
        </a:p>
      </dsp:txBody>
      <dsp:txXfrm>
        <a:off x="7807959" y="1576263"/>
        <a:ext cx="2705834" cy="953221"/>
      </dsp:txXfrm>
    </dsp:sp>
    <dsp:sp modelId="{6CE07198-6828-47AC-BF04-029D4ACEBB7A}">
      <dsp:nvSpPr>
        <dsp:cNvPr id="0" name=""/>
        <dsp:cNvSpPr/>
      </dsp:nvSpPr>
      <dsp:spPr>
        <a:xfrm>
          <a:off x="7778303" y="2714915"/>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6</a:t>
          </a:r>
        </a:p>
      </dsp:txBody>
      <dsp:txXfrm>
        <a:off x="7807959" y="2744571"/>
        <a:ext cx="2705834" cy="953221"/>
      </dsp:txXfrm>
    </dsp:sp>
    <dsp:sp modelId="{6E82887D-C3BA-4E95-823A-4280FB027446}">
      <dsp:nvSpPr>
        <dsp:cNvPr id="0" name=""/>
        <dsp:cNvSpPr/>
      </dsp:nvSpPr>
      <dsp:spPr>
        <a:xfrm>
          <a:off x="7778303" y="3883222"/>
          <a:ext cx="2765146" cy="1012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660" tIns="55245" rIns="73660" bIns="55245" numCol="1" spcCol="1270" anchor="ctr" anchorCtr="0">
          <a:noAutofit/>
        </a:bodyPr>
        <a:lstStyle/>
        <a:p>
          <a:pPr marL="0" lvl="0" indent="0" algn="ctr" defTabSz="1289050">
            <a:lnSpc>
              <a:spcPct val="90000"/>
            </a:lnSpc>
            <a:spcBef>
              <a:spcPct val="0"/>
            </a:spcBef>
            <a:spcAft>
              <a:spcPct val="35000"/>
            </a:spcAft>
            <a:buNone/>
          </a:pPr>
          <a:r>
            <a:rPr lang="fr-FR" sz="2900" kern="1200"/>
            <a:t>7</a:t>
          </a:r>
        </a:p>
      </dsp:txBody>
      <dsp:txXfrm>
        <a:off x="7807959" y="3912878"/>
        <a:ext cx="2705834" cy="95322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304D1E54-CEB5-487A-9C8E-A467A3D6E586}" type="datetime1">
              <a:rPr lang="fr-FR" smtClean="0"/>
              <a:t>25/03/2025</a:t>
            </a:fld>
            <a:endParaRPr lang="fr-FR"/>
          </a:p>
        </p:txBody>
      </p:sp>
      <p:sp>
        <p:nvSpPr>
          <p:cNvPr id="4" name="Espace réservé du pied de page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5" name="Espace réservé du numéro de diapositive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00AC623C-86E0-4A85-83FB-F4A716956FD4}" type="slidenum">
              <a:rPr lang="fr-FR" smtClean="0"/>
              <a:t>‹N°›</a:t>
            </a:fld>
            <a:endParaRPr lang="fr-FR"/>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vl1pPr>
          </a:lstStyle>
          <a:p>
            <a:fld id="{0320EF33-4155-4B10-9F22-7C135C3837D0}" type="datetime1">
              <a:rPr lang="fr-FR" smtClean="0"/>
              <a:pPr/>
              <a:t>25/03/2025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C37D7554-D10C-4E29-B8E6-BB7111FA614F}" type="slidenum">
              <a:rPr lang="fr-FR" smtClean="0"/>
              <a:t>‹N°›</a:t>
            </a:fld>
            <a:endParaRPr lang="fr-FR"/>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a:t>
            </a:fld>
            <a:endParaRPr lang="fr-FR"/>
          </a:p>
        </p:txBody>
      </p:sp>
    </p:spTree>
    <p:extLst>
      <p:ext uri="{BB962C8B-B14F-4D97-AF65-F5344CB8AC3E}">
        <p14:creationId xmlns:p14="http://schemas.microsoft.com/office/powerpoint/2010/main" val="1212342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10</a:t>
            </a:fld>
            <a:endParaRPr lang="fr-FR"/>
          </a:p>
        </p:txBody>
      </p:sp>
    </p:spTree>
    <p:extLst>
      <p:ext uri="{BB962C8B-B14F-4D97-AF65-F5344CB8AC3E}">
        <p14:creationId xmlns:p14="http://schemas.microsoft.com/office/powerpoint/2010/main" val="2547181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11</a:t>
            </a:fld>
            <a:endParaRPr lang="fr-FR"/>
          </a:p>
        </p:txBody>
      </p:sp>
    </p:spTree>
    <p:extLst>
      <p:ext uri="{BB962C8B-B14F-4D97-AF65-F5344CB8AC3E}">
        <p14:creationId xmlns:p14="http://schemas.microsoft.com/office/powerpoint/2010/main" val="1287553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12</a:t>
            </a:fld>
            <a:endParaRPr lang="fr-FR"/>
          </a:p>
        </p:txBody>
      </p:sp>
    </p:spTree>
    <p:extLst>
      <p:ext uri="{BB962C8B-B14F-4D97-AF65-F5344CB8AC3E}">
        <p14:creationId xmlns:p14="http://schemas.microsoft.com/office/powerpoint/2010/main" val="559722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13</a:t>
            </a:fld>
            <a:endParaRPr lang="fr-FR"/>
          </a:p>
        </p:txBody>
      </p:sp>
    </p:spTree>
    <p:extLst>
      <p:ext uri="{BB962C8B-B14F-4D97-AF65-F5344CB8AC3E}">
        <p14:creationId xmlns:p14="http://schemas.microsoft.com/office/powerpoint/2010/main" val="3353752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14</a:t>
            </a:fld>
            <a:endParaRPr lang="fr-FR"/>
          </a:p>
        </p:txBody>
      </p:sp>
    </p:spTree>
    <p:extLst>
      <p:ext uri="{BB962C8B-B14F-4D97-AF65-F5344CB8AC3E}">
        <p14:creationId xmlns:p14="http://schemas.microsoft.com/office/powerpoint/2010/main" val="981161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15</a:t>
            </a:fld>
            <a:endParaRPr lang="fr-FR"/>
          </a:p>
        </p:txBody>
      </p:sp>
    </p:spTree>
    <p:extLst>
      <p:ext uri="{BB962C8B-B14F-4D97-AF65-F5344CB8AC3E}">
        <p14:creationId xmlns:p14="http://schemas.microsoft.com/office/powerpoint/2010/main" val="3725760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16</a:t>
            </a:fld>
            <a:endParaRPr lang="fr-FR"/>
          </a:p>
        </p:txBody>
      </p:sp>
    </p:spTree>
    <p:extLst>
      <p:ext uri="{BB962C8B-B14F-4D97-AF65-F5344CB8AC3E}">
        <p14:creationId xmlns:p14="http://schemas.microsoft.com/office/powerpoint/2010/main" val="3348696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17</a:t>
            </a:fld>
            <a:endParaRPr lang="fr-FR"/>
          </a:p>
        </p:txBody>
      </p:sp>
    </p:spTree>
    <p:extLst>
      <p:ext uri="{BB962C8B-B14F-4D97-AF65-F5344CB8AC3E}">
        <p14:creationId xmlns:p14="http://schemas.microsoft.com/office/powerpoint/2010/main" val="13980473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18</a:t>
            </a:fld>
            <a:endParaRPr lang="fr-FR"/>
          </a:p>
        </p:txBody>
      </p:sp>
    </p:spTree>
    <p:extLst>
      <p:ext uri="{BB962C8B-B14F-4D97-AF65-F5344CB8AC3E}">
        <p14:creationId xmlns:p14="http://schemas.microsoft.com/office/powerpoint/2010/main" val="314036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2</a:t>
            </a:fld>
            <a:endParaRPr lang="fr-FR"/>
          </a:p>
        </p:txBody>
      </p:sp>
    </p:spTree>
    <p:extLst>
      <p:ext uri="{BB962C8B-B14F-4D97-AF65-F5344CB8AC3E}">
        <p14:creationId xmlns:p14="http://schemas.microsoft.com/office/powerpoint/2010/main" val="3728847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3</a:t>
            </a:fld>
            <a:endParaRPr lang="fr-FR"/>
          </a:p>
        </p:txBody>
      </p:sp>
    </p:spTree>
    <p:extLst>
      <p:ext uri="{BB962C8B-B14F-4D97-AF65-F5344CB8AC3E}">
        <p14:creationId xmlns:p14="http://schemas.microsoft.com/office/powerpoint/2010/main" val="2423503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4</a:t>
            </a:fld>
            <a:endParaRPr lang="fr-FR"/>
          </a:p>
        </p:txBody>
      </p:sp>
    </p:spTree>
    <p:extLst>
      <p:ext uri="{BB962C8B-B14F-4D97-AF65-F5344CB8AC3E}">
        <p14:creationId xmlns:p14="http://schemas.microsoft.com/office/powerpoint/2010/main" val="2100826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5</a:t>
            </a:fld>
            <a:endParaRPr lang="fr-FR"/>
          </a:p>
        </p:txBody>
      </p:sp>
    </p:spTree>
    <p:extLst>
      <p:ext uri="{BB962C8B-B14F-4D97-AF65-F5344CB8AC3E}">
        <p14:creationId xmlns:p14="http://schemas.microsoft.com/office/powerpoint/2010/main" val="3513682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6</a:t>
            </a:fld>
            <a:endParaRPr lang="fr-FR"/>
          </a:p>
        </p:txBody>
      </p:sp>
    </p:spTree>
    <p:extLst>
      <p:ext uri="{BB962C8B-B14F-4D97-AF65-F5344CB8AC3E}">
        <p14:creationId xmlns:p14="http://schemas.microsoft.com/office/powerpoint/2010/main" val="2128663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7</a:t>
            </a:fld>
            <a:endParaRPr lang="fr-FR"/>
          </a:p>
        </p:txBody>
      </p:sp>
    </p:spTree>
    <p:extLst>
      <p:ext uri="{BB962C8B-B14F-4D97-AF65-F5344CB8AC3E}">
        <p14:creationId xmlns:p14="http://schemas.microsoft.com/office/powerpoint/2010/main" val="3075083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8</a:t>
            </a:fld>
            <a:endParaRPr lang="fr-FR"/>
          </a:p>
        </p:txBody>
      </p:sp>
    </p:spTree>
    <p:extLst>
      <p:ext uri="{BB962C8B-B14F-4D97-AF65-F5344CB8AC3E}">
        <p14:creationId xmlns:p14="http://schemas.microsoft.com/office/powerpoint/2010/main" val="2272280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C37D7554-D10C-4E29-B8E6-BB7111FA614F}" type="slidenum">
              <a:rPr lang="fr-FR" smtClean="0"/>
              <a:t>9</a:t>
            </a:fld>
            <a:endParaRPr lang="fr-FR"/>
          </a:p>
        </p:txBody>
      </p:sp>
    </p:spTree>
    <p:extLst>
      <p:ext uri="{BB962C8B-B14F-4D97-AF65-F5344CB8AC3E}">
        <p14:creationId xmlns:p14="http://schemas.microsoft.com/office/powerpoint/2010/main" val="28590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3" name="Connecteur droit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8" name="Titr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rtlCol="0" anchor="b">
            <a:normAutofit/>
          </a:bodyPr>
          <a:lstStyle>
            <a:lvl1pPr>
              <a:defRPr lang="fr-FR" sz="6000">
                <a:solidFill>
                  <a:schemeClr val="bg1"/>
                </a:solidFill>
              </a:defRPr>
            </a:lvl1pPr>
          </a:lstStyle>
          <a:p>
            <a:pPr rtl="0"/>
            <a:r>
              <a:rPr lang="fr-FR"/>
              <a:t>Cliquez pour ajouter un titre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contenu et tableau">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12" name="Espace réservé du contenu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rtlCol="0">
            <a:normAutofit/>
          </a:bodyPr>
          <a:lstStyle>
            <a:lvl1pPr marL="0" indent="0">
              <a:lnSpc>
                <a:spcPct val="100000"/>
              </a:lnSpc>
              <a:spcBef>
                <a:spcPts val="0"/>
              </a:spcBef>
              <a:spcAft>
                <a:spcPts val="1200"/>
              </a:spcAft>
              <a:buNone/>
              <a:defRPr lang="fr-FR" sz="2000"/>
            </a:lvl1pPr>
            <a:lvl2pPr marL="800100" indent="-342900">
              <a:lnSpc>
                <a:spcPct val="100000"/>
              </a:lnSpc>
              <a:spcBef>
                <a:spcPts val="0"/>
              </a:spcBef>
              <a:spcAft>
                <a:spcPts val="1200"/>
              </a:spcAft>
              <a:buFont typeface="Arial" panose="020B0604020202020204" pitchFamily="34" charset="0"/>
              <a:buChar char="•"/>
              <a:defRPr lang="fr-FR" sz="2000"/>
            </a:lvl2pPr>
            <a:lvl3pPr marL="1257300" indent="-342900">
              <a:spcBef>
                <a:spcPts val="0"/>
              </a:spcBef>
              <a:spcAft>
                <a:spcPts val="1200"/>
              </a:spcAft>
              <a:buFont typeface="Arial" panose="020B0604020202020204" pitchFamily="34" charset="0"/>
              <a:buChar char="•"/>
              <a:defRPr lang="fr-FR" sz="2000"/>
            </a:lvl3pPr>
            <a:lvl4pPr marL="1714500" indent="-342900">
              <a:spcBef>
                <a:spcPts val="0"/>
              </a:spcBef>
              <a:spcAft>
                <a:spcPts val="1200"/>
              </a:spcAft>
              <a:buFont typeface="Arial" panose="020B0604020202020204" pitchFamily="34" charset="0"/>
              <a:buChar char="•"/>
              <a:defRPr lang="fr-FR" sz="2000"/>
            </a:lvl4pPr>
            <a:lvl5pPr marL="2171700" indent="-342900">
              <a:spcBef>
                <a:spcPts val="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4" name="Espace réservé du tableau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rtlCol="0">
            <a:normAutofit/>
          </a:bodyPr>
          <a:lstStyle>
            <a:lvl1pPr>
              <a:defRPr lang="fr-FR" sz="2000"/>
            </a:lvl1pPr>
          </a:lstStyle>
          <a:p>
            <a:pPr rtl="0"/>
            <a:r>
              <a:rPr lang="fr-FR"/>
              <a:t>Cliquez sur l'icône pour ajouter un tableau</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Espace réservé du numéro de diapositive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et 2 contenus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8" name="Espace réservé du contenu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rtlCol="0">
            <a:normAutofit/>
          </a:bodyPr>
          <a:lstStyle>
            <a:lvl1pPr>
              <a:lnSpc>
                <a:spcPct val="100000"/>
              </a:lnSpc>
              <a:spcAft>
                <a:spcPts val="600"/>
              </a:spcAft>
              <a:defRPr lang="fr-FR" sz="2000"/>
            </a:lvl1pPr>
            <a:lvl2pPr>
              <a:lnSpc>
                <a:spcPct val="100000"/>
              </a:lnSpc>
              <a:spcAft>
                <a:spcPts val="600"/>
              </a:spcAft>
              <a:defRPr lang="fr-FR" sz="2000"/>
            </a:lvl2pPr>
            <a:lvl3pPr>
              <a:lnSpc>
                <a:spcPct val="100000"/>
              </a:lnSpc>
              <a:spcBef>
                <a:spcPts val="1000"/>
              </a:spcBef>
              <a:spcAft>
                <a:spcPts val="600"/>
              </a:spcAft>
              <a:defRPr lang="fr-FR" sz="2000"/>
            </a:lvl3pPr>
            <a:lvl4pPr>
              <a:lnSpc>
                <a:spcPct val="100000"/>
              </a:lnSpc>
              <a:spcAft>
                <a:spcPts val="1200"/>
              </a:spcAft>
              <a:defRPr lang="fr-FR" sz="2000"/>
            </a:lvl4pPr>
            <a:lvl5pP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1" name="Espace réservé du contenu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rtlCol="0">
            <a:normAutofit/>
          </a:bodyPr>
          <a:lstStyle>
            <a:lvl1pPr marL="0" indent="0">
              <a:lnSpc>
                <a:spcPct val="100000"/>
              </a:lnSpc>
              <a:spcAft>
                <a:spcPts val="600"/>
              </a:spcAft>
              <a:buNone/>
              <a:defRPr lang="fr-FR" sz="2000"/>
            </a:lvl1pPr>
            <a:lvl2pPr marL="800100" indent="-342900">
              <a:lnSpc>
                <a:spcPct val="100000"/>
              </a:lnSpc>
              <a:spcAft>
                <a:spcPts val="600"/>
              </a:spcAft>
              <a:buFont typeface="Arial" panose="020B0604020202020204" pitchFamily="34" charset="0"/>
              <a:buChar char="•"/>
              <a:defRPr lang="fr-FR" sz="2000"/>
            </a:lvl2pPr>
            <a:lvl3pPr marL="1257300" indent="-342900">
              <a:buFont typeface="Arial" panose="020B0604020202020204" pitchFamily="34" charset="0"/>
              <a:buChar char="•"/>
              <a:defRPr lang="fr-FR" sz="2000"/>
            </a:lvl3pPr>
            <a:lvl4pPr marL="1714500" indent="-342900">
              <a:buFont typeface="Arial" panose="020B0604020202020204" pitchFamily="34" charset="0"/>
              <a:buChar char="•"/>
              <a:defRPr lang="fr-FR" sz="2000"/>
            </a:lvl4pPr>
            <a:lvl5pPr marL="2171700" indent="-342900">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 name="Espace réservé du numéro de diapositive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tableau">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9" name="Espace réservé du tableau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rtlCol="0">
            <a:normAutofit/>
          </a:bodyPr>
          <a:lstStyle>
            <a:lvl1pPr>
              <a:defRPr lang="fr-FR" sz="2400"/>
            </a:lvl1pPr>
          </a:lstStyle>
          <a:p>
            <a:pPr rtl="0"/>
            <a:r>
              <a:rPr lang="fr-FR"/>
              <a:t>Cliquez sur l'icône pour ajouter un tableau</a:t>
            </a:r>
          </a:p>
        </p:txBody>
      </p:sp>
      <p:sp>
        <p:nvSpPr>
          <p:cNvPr id="2" name="Espace réservé du numéro de diapositive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erci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3" name="Connecteur droit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8" name="Titr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rtlCol="0" anchor="b">
            <a:normAutofit/>
          </a:bodyPr>
          <a:lstStyle>
            <a:lvl1pPr>
              <a:defRPr lang="fr-FR" sz="6000">
                <a:solidFill>
                  <a:schemeClr val="bg1"/>
                </a:solidFill>
              </a:defRPr>
            </a:lvl1pPr>
          </a:lstStyle>
          <a:p>
            <a:pPr rtl="0"/>
            <a:r>
              <a:rPr lang="fr-FR"/>
              <a:t>Cliquez pour ajouter un titre</a:t>
            </a:r>
          </a:p>
        </p:txBody>
      </p:sp>
      <p:sp>
        <p:nvSpPr>
          <p:cNvPr id="10" name="Espace réservé du contenu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rtlCol="0" anchor="ctr">
            <a:normAutofit/>
          </a:bodyPr>
          <a:lstStyle>
            <a:lvl1pPr marL="0" indent="0">
              <a:lnSpc>
                <a:spcPct val="100000"/>
              </a:lnSpc>
              <a:spcBef>
                <a:spcPts val="0"/>
              </a:spcBef>
              <a:spcAft>
                <a:spcPts val="1200"/>
              </a:spcAft>
              <a:buNone/>
              <a:defRPr lang="fr-F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lang="fr-F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lang="fr-F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lang="fr-F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lang="fr-FR" sz="1400">
                <a:solidFill>
                  <a:schemeClr val="bg1"/>
                </a:solidFill>
              </a:defRPr>
            </a:lvl5pPr>
          </a:lstStyle>
          <a:p>
            <a:pPr lvl="0" rtl="0"/>
            <a:r>
              <a:rPr lang="fr-FR"/>
              <a:t>Cliquez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rtlCol="0">
            <a:normAutofit/>
          </a:bodyPr>
          <a:lstStyle>
            <a:lvl1pPr>
              <a:defRPr lang="fr-FR" sz="3600"/>
            </a:lvl1pPr>
          </a:lstStyle>
          <a:p>
            <a:pPr rtl="0"/>
            <a:r>
              <a:rPr lang="fr-FR"/>
              <a:t>Cliquez pour ajouter un titre</a:t>
            </a:r>
          </a:p>
        </p:txBody>
      </p:sp>
      <p:sp>
        <p:nvSpPr>
          <p:cNvPr id="2" name="Espace réservé du contenu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rtlCol="0" anchor="ctr">
            <a:normAutofit/>
          </a:bodyPr>
          <a:lstStyle>
            <a:lvl1pPr marL="228600" indent="-228600">
              <a:lnSpc>
                <a:spcPct val="100000"/>
              </a:lnSpc>
              <a:spcBef>
                <a:spcPts val="0"/>
              </a:spcBef>
              <a:spcAft>
                <a:spcPts val="1200"/>
              </a:spcAft>
              <a:buFont typeface="Arial" panose="020B0604020202020204" pitchFamily="34" charset="0"/>
              <a:buChar char="•"/>
              <a:defRPr lang="fr-FR" sz="2000"/>
            </a:lvl1pPr>
            <a:lvl2pPr marL="685800" indent="-228600">
              <a:lnSpc>
                <a:spcPct val="100000"/>
              </a:lnSpc>
              <a:spcBef>
                <a:spcPts val="0"/>
              </a:spcBef>
              <a:spcAft>
                <a:spcPts val="1200"/>
              </a:spcAft>
              <a:buFont typeface="Arial" panose="020B0604020202020204" pitchFamily="34" charset="0"/>
              <a:buChar char="•"/>
              <a:defRPr lang="fr-FR" sz="2000"/>
            </a:lvl2pPr>
            <a:lvl3pPr marL="1143000" indent="-228600">
              <a:spcBef>
                <a:spcPts val="0"/>
              </a:spcBef>
              <a:spcAft>
                <a:spcPts val="1200"/>
              </a:spcAft>
              <a:buFont typeface="Arial" panose="020B0604020202020204" pitchFamily="34" charset="0"/>
              <a:buChar char="•"/>
              <a:defRPr lang="fr-FR" sz="2000"/>
            </a:lvl3pPr>
            <a:lvl4pPr marL="1600200" indent="-228600">
              <a:spcBef>
                <a:spcPts val="0"/>
              </a:spcBef>
              <a:spcAft>
                <a:spcPts val="1200"/>
              </a:spcAft>
              <a:buFont typeface="Arial" panose="020B0604020202020204" pitchFamily="34" charset="0"/>
              <a:buChar char="•"/>
              <a:defRPr lang="fr-FR" sz="2000"/>
            </a:lvl4pPr>
            <a:lvl5pPr marL="2057400" indent="-228600">
              <a:spcBef>
                <a:spcPts val="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cxnSp>
        <p:nvCxnSpPr>
          <p:cNvPr id="3" name="Connecteur droit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9" name="Espace réservé du numéro de diapositive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imag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r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rtlCol="0" anchor="b">
            <a:normAutofit/>
          </a:bodyPr>
          <a:lstStyle>
            <a:lvl1pPr>
              <a:defRPr lang="fr-FR" sz="3600"/>
            </a:lvl1pPr>
          </a:lstStyle>
          <a:p>
            <a:pPr rtl="0"/>
            <a:r>
              <a:rPr lang="fr-FR"/>
              <a:t>Cliquez pour ajouter un titre</a:t>
            </a:r>
          </a:p>
        </p:txBody>
      </p:sp>
      <p:sp>
        <p:nvSpPr>
          <p:cNvPr id="12" name="Espace réservé d’image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rtlCol="0">
            <a:normAutofit/>
          </a:bodyPr>
          <a:lstStyle>
            <a:lvl1pPr marL="0" indent="0" algn="ctr">
              <a:buNone/>
              <a:defRPr lang="fr-FR" sz="2000"/>
            </a:lvl1pPr>
          </a:lstStyle>
          <a:p>
            <a:pPr rtl="0"/>
            <a:r>
              <a:rPr lang="fr-FR"/>
              <a:t>Cliquez sur l'icône pour ajouter une image</a:t>
            </a:r>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8" name="Connecteur droit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sous-tit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r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rtlCol="0" anchor="b">
            <a:normAutofit/>
          </a:bodyPr>
          <a:lstStyle>
            <a:lvl1pPr>
              <a:defRPr lang="fr-FR" sz="3600"/>
            </a:lvl1pPr>
          </a:lstStyle>
          <a:p>
            <a:pPr rtl="0"/>
            <a:r>
              <a:rPr lang="fr-FR"/>
              <a:t>Cliquez pour ajouter un titre</a:t>
            </a:r>
          </a:p>
        </p:txBody>
      </p:sp>
      <p:sp>
        <p:nvSpPr>
          <p:cNvPr id="12" name="Espace réservé d’image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rtlCol="0">
            <a:normAutofit/>
          </a:bodyPr>
          <a:lstStyle>
            <a:lvl1pPr marL="0" indent="0" algn="ctr">
              <a:buNone/>
              <a:defRPr lang="fr-FR" sz="2000"/>
            </a:lvl1pPr>
          </a:lstStyle>
          <a:p>
            <a:pPr rtl="0"/>
            <a:r>
              <a:rPr lang="fr-FR"/>
              <a:t>Cliquez sur l'icône pour ajouter une image</a:t>
            </a:r>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8" name="Connecteur droit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Espace réservé du texte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rtlCol="0" anchor="t">
            <a:normAutofit/>
          </a:bodyPr>
          <a:lstStyle>
            <a:lvl1pPr marL="0" indent="0" algn="l">
              <a:lnSpc>
                <a:spcPct val="80000"/>
              </a:lnSpc>
              <a:spcBef>
                <a:spcPts val="0"/>
              </a:spcBef>
              <a:buNone/>
              <a:defRPr lang="fr-FR" sz="2000" spc="0" baseline="0">
                <a:solidFill>
                  <a:schemeClr val="tx1"/>
                </a:solidFill>
                <a:latin typeface="+mn-lt"/>
              </a:defRPr>
            </a:lvl1pPr>
          </a:lstStyle>
          <a:p>
            <a:pPr lvl="0" rtl="0"/>
            <a:r>
              <a:rPr lang="fr-FR"/>
              <a:t>Cliquez pour ajouter un sous-titre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rtlCol="0">
            <a:normAutofit/>
          </a:bodyPr>
          <a:lstStyle>
            <a:lvl1pPr>
              <a:defRPr lang="fr-FR" sz="3600"/>
            </a:lvl1pPr>
          </a:lstStyle>
          <a:p>
            <a:pPr rtl="0"/>
            <a:r>
              <a:rPr lang="fr-FR"/>
              <a:t>Cliquez pour ajouter un titre</a:t>
            </a:r>
          </a:p>
        </p:txBody>
      </p:sp>
      <p:sp>
        <p:nvSpPr>
          <p:cNvPr id="2" name="Espace réservé du contenu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rtlCol="0">
            <a:normAutofit/>
          </a:bodyPr>
          <a:lstStyle>
            <a:lvl1pPr marL="228600" indent="-228600">
              <a:lnSpc>
                <a:spcPct val="100000"/>
              </a:lnSpc>
              <a:spcBef>
                <a:spcPts val="0"/>
              </a:spcBef>
              <a:spcAft>
                <a:spcPts val="1200"/>
              </a:spcAft>
              <a:buFont typeface="Arial" panose="020B0604020202020204" pitchFamily="34" charset="0"/>
              <a:buChar char="•"/>
              <a:defRPr lang="fr-FR" sz="2000"/>
            </a:lvl1pPr>
            <a:lvl2pPr marL="685800" indent="-228600">
              <a:lnSpc>
                <a:spcPct val="100000"/>
              </a:lnSpc>
              <a:spcBef>
                <a:spcPts val="0"/>
              </a:spcBef>
              <a:spcAft>
                <a:spcPts val="1200"/>
              </a:spcAft>
              <a:buFont typeface="Arial" panose="020B0604020202020204" pitchFamily="34" charset="0"/>
              <a:buChar char="•"/>
              <a:defRPr lang="fr-FR" sz="2000"/>
            </a:lvl2pPr>
            <a:lvl3pPr marL="1143000" indent="-228600">
              <a:spcBef>
                <a:spcPts val="0"/>
              </a:spcBef>
              <a:spcAft>
                <a:spcPts val="1200"/>
              </a:spcAft>
              <a:buFont typeface="Arial" panose="020B0604020202020204" pitchFamily="34" charset="0"/>
              <a:buChar char="•"/>
              <a:defRPr lang="fr-FR" sz="2000"/>
            </a:lvl3pPr>
            <a:lvl4pPr marL="1600200" indent="-228600">
              <a:spcBef>
                <a:spcPts val="0"/>
              </a:spcBef>
              <a:spcAft>
                <a:spcPts val="1200"/>
              </a:spcAft>
              <a:buFont typeface="Arial" panose="020B0604020202020204" pitchFamily="34" charset="0"/>
              <a:buChar char="•"/>
              <a:defRPr lang="fr-FR" sz="2000"/>
            </a:lvl4pPr>
            <a:lvl5pPr marL="2057400" indent="-228600">
              <a:spcBef>
                <a:spcPts val="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cxnSp>
        <p:nvCxnSpPr>
          <p:cNvPr id="3" name="Connecteur droit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9" name="Espace réservé du numéro de diapositive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la section">
    <p:bg>
      <p:bgPr>
        <a:solidFill>
          <a:schemeClr val="accent6"/>
        </a:solidFill>
        <a:effectLst/>
      </p:bgPr>
    </p:bg>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rtlCol="0" anchor="b"/>
          <a:lstStyle>
            <a:lvl1pPr algn="ctr">
              <a:defRPr lang="fr-FR">
                <a:solidFill>
                  <a:schemeClr val="bg1"/>
                </a:solidFill>
              </a:defRPr>
            </a:lvl1pPr>
          </a:lstStyle>
          <a:p>
            <a:pPr rtl="0"/>
            <a:r>
              <a:rPr lang="fr-FR"/>
              <a:t>Cliquez pour ajouter un titre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
        <p:nvSpPr>
          <p:cNvPr id="9" name="Espace réservé du texte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rtlCol="0" anchor="t">
            <a:normAutofit/>
          </a:bodyPr>
          <a:lstStyle>
            <a:lvl1pPr marL="0" indent="0" algn="ctr">
              <a:lnSpc>
                <a:spcPct val="80000"/>
              </a:lnSpc>
              <a:spcBef>
                <a:spcPts val="0"/>
              </a:spcBef>
              <a:buNone/>
              <a:defRPr lang="fr-FR" sz="2000" spc="0" baseline="0">
                <a:solidFill>
                  <a:schemeClr val="bg1"/>
                </a:solidFill>
                <a:latin typeface="+mn-lt"/>
              </a:defRPr>
            </a:lvl1pPr>
          </a:lstStyle>
          <a:p>
            <a:pPr lvl="0" rtl="0"/>
            <a:r>
              <a:rPr lang="fr-FR"/>
              <a:t>Cliquez pour ajouter un sous-titre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et 2 contenus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2" name="Espace réservé du contenu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rtlCol="0">
            <a:normAutofit/>
          </a:bodyPr>
          <a:lstStyle>
            <a:lvl1pPr marL="0" indent="0">
              <a:lnSpc>
                <a:spcPct val="100000"/>
              </a:lnSpc>
              <a:spcBef>
                <a:spcPts val="1000"/>
              </a:spcBef>
              <a:spcAft>
                <a:spcPts val="1200"/>
              </a:spcAft>
              <a:buNone/>
              <a:defRPr lang="fr-FR" sz="2000"/>
            </a:lvl1pPr>
            <a:lvl2pPr marL="228600" indent="-228600">
              <a:lnSpc>
                <a:spcPct val="100000"/>
              </a:lnSpc>
              <a:spcBef>
                <a:spcPts val="0"/>
              </a:spcBef>
              <a:spcAft>
                <a:spcPts val="1200"/>
              </a:spcAft>
              <a:buFont typeface="Arial" panose="020B0604020202020204" pitchFamily="34" charset="0"/>
              <a:buChar char="•"/>
              <a:defRPr lang="fr-FR" sz="2000"/>
            </a:lvl2pPr>
            <a:lvl3pPr marL="685800" indent="-228600">
              <a:spcBef>
                <a:spcPts val="1000"/>
              </a:spcBef>
              <a:spcAft>
                <a:spcPts val="1200"/>
              </a:spcAft>
              <a:buFont typeface="Arial" panose="020B0604020202020204" pitchFamily="34" charset="0"/>
              <a:buChar char="•"/>
              <a:defRPr lang="fr-FR" sz="2000"/>
            </a:lvl3pPr>
            <a:lvl4pPr marL="1143000" indent="-228600">
              <a:spcBef>
                <a:spcPts val="1000"/>
              </a:spcBef>
              <a:spcAft>
                <a:spcPts val="1200"/>
              </a:spcAft>
              <a:buFont typeface="Arial" panose="020B0604020202020204" pitchFamily="34" charset="0"/>
              <a:buChar char="•"/>
              <a:defRPr lang="fr-FR" sz="2000"/>
            </a:lvl4pPr>
            <a:lvl5pPr marL="1600200" indent="-228600">
              <a:spcBef>
                <a:spcPts val="100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2" name="Espace réservé du contenu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rtlCol="0">
            <a:normAutofit/>
          </a:bodyPr>
          <a:lstStyle>
            <a:lvl1pPr marL="0" indent="0">
              <a:lnSpc>
                <a:spcPct val="100000"/>
              </a:lnSpc>
              <a:spcBef>
                <a:spcPts val="1000"/>
              </a:spcBef>
              <a:spcAft>
                <a:spcPts val="1200"/>
              </a:spcAft>
              <a:buNone/>
              <a:defRPr lang="fr-FR" sz="2000"/>
            </a:lvl1pPr>
            <a:lvl2pPr marL="228600" indent="-228600">
              <a:lnSpc>
                <a:spcPct val="100000"/>
              </a:lnSpc>
              <a:spcBef>
                <a:spcPts val="1000"/>
              </a:spcBef>
              <a:spcAft>
                <a:spcPts val="1200"/>
              </a:spcAft>
              <a:buFont typeface="Arial" panose="020B0604020202020204" pitchFamily="34" charset="0"/>
              <a:buChar char="•"/>
              <a:defRPr lang="fr-FR" sz="2000"/>
            </a:lvl2pPr>
            <a:lvl3pPr marL="685800" indent="-228600">
              <a:spcBef>
                <a:spcPts val="1000"/>
              </a:spcBef>
              <a:spcAft>
                <a:spcPts val="1200"/>
              </a:spcAft>
              <a:buFont typeface="Arial" panose="020B0604020202020204" pitchFamily="34" charset="0"/>
              <a:buChar char="•"/>
              <a:defRPr lang="fr-FR" sz="2000"/>
            </a:lvl3pPr>
            <a:lvl4pPr marL="1143000" indent="-228600">
              <a:spcBef>
                <a:spcPts val="1000"/>
              </a:spcBef>
              <a:spcAft>
                <a:spcPts val="1200"/>
              </a:spcAft>
              <a:buFont typeface="Arial" panose="020B0604020202020204" pitchFamily="34" charset="0"/>
              <a:buChar char="•"/>
              <a:defRPr lang="fr-FR" sz="2000"/>
            </a:lvl4pPr>
            <a:lvl5pPr marL="1600200" indent="-228600">
              <a:spcBef>
                <a:spcPts val="100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numéro de diapositive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et 2 contenus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4" name="Espace réservé du contenu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rtlCol="0">
            <a:normAutofit/>
          </a:bodyPr>
          <a:lstStyle>
            <a:lvl1pPr marL="320040" indent="-320040">
              <a:lnSpc>
                <a:spcPct val="100000"/>
              </a:lnSpc>
              <a:spcBef>
                <a:spcPts val="0"/>
              </a:spcBef>
              <a:spcAft>
                <a:spcPts val="1200"/>
              </a:spcAft>
              <a:buFont typeface="+mj-lt"/>
              <a:buAutoNum type="arabicPeriod"/>
              <a:defRPr lang="fr-FR" sz="2000"/>
            </a:lvl1pPr>
            <a:lvl2pPr marL="457200" indent="-320040">
              <a:lnSpc>
                <a:spcPct val="100000"/>
              </a:lnSpc>
              <a:spcBef>
                <a:spcPts val="1000"/>
              </a:spcBef>
              <a:spcAft>
                <a:spcPts val="1200"/>
              </a:spcAft>
              <a:buFont typeface="+mj-lt"/>
              <a:buAutoNum type="alphaLcPeriod"/>
              <a:defRPr lang="fr-FR" sz="2000"/>
            </a:lvl2pPr>
            <a:lvl3pPr marL="914400" indent="-320040">
              <a:spcBef>
                <a:spcPts val="1000"/>
              </a:spcBef>
              <a:spcAft>
                <a:spcPts val="1200"/>
              </a:spcAft>
              <a:buFont typeface="+mj-lt"/>
              <a:buAutoNum type="arabicParenR"/>
              <a:defRPr lang="fr-FR" sz="2000"/>
            </a:lvl3pPr>
            <a:lvl4pPr marL="1371600" indent="-320040">
              <a:spcBef>
                <a:spcPts val="1000"/>
              </a:spcBef>
              <a:spcAft>
                <a:spcPts val="1200"/>
              </a:spcAft>
              <a:buFont typeface="+mj-lt"/>
              <a:buAutoNum type="alphaLcParenR"/>
              <a:defRPr lang="fr-FR" sz="2000"/>
            </a:lvl4pPr>
            <a:lvl5pPr marL="1828800" indent="-320040">
              <a:spcBef>
                <a:spcPts val="1000"/>
              </a:spcBef>
              <a:spcAft>
                <a:spcPts val="1200"/>
              </a:spcAft>
              <a:buFont typeface="+mj-lt"/>
              <a:buAutoNum type="romanLcPeriod"/>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2" name="Espace réservé du contenu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rtlCol="0">
            <a:normAutofit/>
          </a:bodyPr>
          <a:lstStyle>
            <a:lvl1pPr marL="0" indent="0">
              <a:lnSpc>
                <a:spcPct val="100000"/>
              </a:lnSpc>
              <a:spcBef>
                <a:spcPts val="1000"/>
              </a:spcBef>
              <a:spcAft>
                <a:spcPts val="1200"/>
              </a:spcAft>
              <a:buNone/>
              <a:defRPr lang="fr-FR" sz="2000"/>
            </a:lvl1pPr>
            <a:lvl2pPr marL="228600" indent="-228600">
              <a:lnSpc>
                <a:spcPct val="100000"/>
              </a:lnSpc>
              <a:spcBef>
                <a:spcPts val="1000"/>
              </a:spcBef>
              <a:spcAft>
                <a:spcPts val="1200"/>
              </a:spcAft>
              <a:buFont typeface="Arial" panose="020B0604020202020204" pitchFamily="34" charset="0"/>
              <a:buChar char="•"/>
              <a:defRPr lang="fr-FR" sz="2000"/>
            </a:lvl2pPr>
            <a:lvl3pPr marL="685800" indent="-228600">
              <a:spcBef>
                <a:spcPts val="1000"/>
              </a:spcBef>
              <a:spcAft>
                <a:spcPts val="1200"/>
              </a:spcAft>
              <a:buFont typeface="Arial" panose="020B0604020202020204" pitchFamily="34" charset="0"/>
              <a:buChar char="•"/>
              <a:defRPr lang="fr-FR" sz="2000"/>
            </a:lvl3pPr>
            <a:lvl4pPr marL="1143000" indent="-228600">
              <a:spcBef>
                <a:spcPts val="1000"/>
              </a:spcBef>
              <a:spcAft>
                <a:spcPts val="1200"/>
              </a:spcAft>
              <a:buFont typeface="Arial" panose="020B0604020202020204" pitchFamily="34" charset="0"/>
              <a:buChar char="•"/>
              <a:defRPr lang="fr-FR" sz="2000"/>
            </a:lvl4pPr>
            <a:lvl5pPr marL="1600200" indent="-228600">
              <a:spcBef>
                <a:spcPts val="100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numéro de diapositive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image et contenu">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rtlCol="0">
            <a:normAutofit/>
          </a:bodyPr>
          <a:lstStyle>
            <a:lvl1pPr>
              <a:defRPr lang="fr-FR" sz="3600"/>
            </a:lvl1pPr>
          </a:lstStyle>
          <a:p>
            <a:pPr rtl="0"/>
            <a:r>
              <a:rPr lang="fr-FR"/>
              <a:t>Cliquez pour ajouter un titre</a:t>
            </a:r>
          </a:p>
        </p:txBody>
      </p:sp>
      <p:sp>
        <p:nvSpPr>
          <p:cNvPr id="8" name="Espace réservé d’image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rtlCol="0">
            <a:normAutofit/>
          </a:bodyPr>
          <a:lstStyle>
            <a:lvl1pPr marL="0" indent="0" algn="ctr">
              <a:buNone/>
              <a:defRPr lang="fr-FR" sz="2000"/>
            </a:lvl1pPr>
          </a:lstStyle>
          <a:p>
            <a:pPr rtl="0"/>
            <a:r>
              <a:rPr lang="fr-FR"/>
              <a:t>Cliquez sur l'icône pour ajouter une image</a:t>
            </a:r>
          </a:p>
        </p:txBody>
      </p:sp>
      <p:sp>
        <p:nvSpPr>
          <p:cNvPr id="12" name="Espace réservé du contenu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rtlCol="0">
            <a:normAutofit/>
          </a:bodyPr>
          <a:lstStyle>
            <a:lvl1pPr marL="0" indent="0">
              <a:lnSpc>
                <a:spcPct val="100000"/>
              </a:lnSpc>
              <a:spcBef>
                <a:spcPts val="1000"/>
              </a:spcBef>
              <a:spcAft>
                <a:spcPts val="1200"/>
              </a:spcAft>
              <a:buNone/>
              <a:defRPr lang="fr-FR" sz="2000"/>
            </a:lvl1pPr>
            <a:lvl2pPr marL="800100" indent="-342900">
              <a:lnSpc>
                <a:spcPct val="100000"/>
              </a:lnSpc>
              <a:spcBef>
                <a:spcPts val="1000"/>
              </a:spcBef>
              <a:spcAft>
                <a:spcPts val="1200"/>
              </a:spcAft>
              <a:buFont typeface="Arial" panose="020B0604020202020204" pitchFamily="34" charset="0"/>
              <a:buChar char="•"/>
              <a:defRPr lang="fr-FR" sz="2000"/>
            </a:lvl2pPr>
            <a:lvl3pPr marL="1257300" indent="-342900">
              <a:spcBef>
                <a:spcPts val="1000"/>
              </a:spcBef>
              <a:spcAft>
                <a:spcPts val="1200"/>
              </a:spcAft>
              <a:buFont typeface="Arial" panose="020B0604020202020204" pitchFamily="34" charset="0"/>
              <a:buChar char="•"/>
              <a:defRPr lang="fr-FR" sz="2000"/>
            </a:lvl3pPr>
            <a:lvl4pPr marL="1714500" indent="-342900">
              <a:spcBef>
                <a:spcPts val="1000"/>
              </a:spcBef>
              <a:spcAft>
                <a:spcPts val="1200"/>
              </a:spcAft>
              <a:buFont typeface="Arial" panose="020B0604020202020204" pitchFamily="34" charset="0"/>
              <a:buChar char="•"/>
              <a:defRPr lang="fr-FR" sz="2000"/>
            </a:lvl4pPr>
            <a:lvl5pPr marL="2171700" indent="-342900">
              <a:spcBef>
                <a:spcPts val="1000"/>
              </a:spcBef>
              <a:spcAft>
                <a:spcPts val="1200"/>
              </a:spcAft>
              <a:buFont typeface="Arial" panose="020B0604020202020204" pitchFamily="34" charset="0"/>
              <a:buChar char="•"/>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 name="Espace réservé du numéro de diapositive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rtlCol="0"/>
          <a:lstStyle>
            <a:defPPr>
              <a:defRPr lang="fr-FR"/>
            </a:defPPr>
          </a:lstStyle>
          <a:p>
            <a:pPr rtl="0"/>
            <a:fld id="{18D65601-5AE2-46FC-B138-694DDD2B510D}" type="slidenum">
              <a:rPr lang="fr-FR" smtClean="0"/>
              <a:pPr rtl="0"/>
              <a:t>‹N°›</a:t>
            </a:fld>
            <a:endParaRPr lang="fr-F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cxnSp>
        <p:nvCxnSpPr>
          <p:cNvPr id="6" name="Connecteur droit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defPPr>
              <a:defRPr lang="fr-FR"/>
            </a:defPPr>
          </a:lstStyle>
          <a:p>
            <a:pPr rtl="0"/>
            <a:r>
              <a:rPr lang="fr-FR"/>
              <a:t>Modifiez le style du titre</a:t>
            </a:r>
          </a:p>
        </p:txBody>
      </p:sp>
      <p:sp>
        <p:nvSpPr>
          <p:cNvPr id="3" name="Espace réservé du texte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4" name="Espace réservé de la date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fr-FR" sz="900" b="0" cap="all" spc="150" baseline="0">
                <a:solidFill>
                  <a:schemeClr val="bg2">
                    <a:lumMod val="50000"/>
                  </a:schemeClr>
                </a:solidFill>
                <a:latin typeface="Univers Light" panose="020B0403020202020204" pitchFamily="34" charset="0"/>
              </a:defRPr>
            </a:lvl1pPr>
          </a:lstStyle>
          <a:p>
            <a:pPr rtl="0"/>
            <a:endParaRPr lang="fr-FR"/>
          </a:p>
        </p:txBody>
      </p:sp>
      <p:sp>
        <p:nvSpPr>
          <p:cNvPr id="5" name="Espace réservé du pied de page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fr-FR" sz="900" b="0" cap="all" spc="150" baseline="0">
                <a:solidFill>
                  <a:schemeClr val="bg2">
                    <a:lumMod val="50000"/>
                  </a:schemeClr>
                </a:solidFill>
                <a:latin typeface="Univers Light" panose="020B0403020202020204" pitchFamily="34" charset="0"/>
              </a:defRPr>
            </a:lvl1pPr>
          </a:lstStyle>
          <a:p>
            <a:pPr rtl="0"/>
            <a:endParaRPr lang="fr-FR"/>
          </a:p>
        </p:txBody>
      </p:sp>
      <p:sp>
        <p:nvSpPr>
          <p:cNvPr id="6" name="Espace réservé du numéro de diapositive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lang="fr-FR" sz="1200" b="1" spc="150" baseline="0">
                <a:solidFill>
                  <a:schemeClr val="tx1"/>
                </a:solidFill>
                <a:latin typeface="+mn-lt"/>
              </a:defRPr>
            </a:lvl1pPr>
          </a:lstStyle>
          <a:p>
            <a:pPr rtl="0"/>
            <a:fld id="{18D65601-5AE2-46FC-B138-694DDD2B510D}" type="slidenum">
              <a:rPr lang="fr-FR" smtClean="0"/>
              <a:pPr rtl="0"/>
              <a:t>‹N°›</a:t>
            </a:fld>
            <a:endParaRPr lang="fr-FR"/>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lang="fr-F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454C9E-20FB-B999-9303-C71D1334BAD7}"/>
              </a:ext>
            </a:extLst>
          </p:cNvPr>
          <p:cNvSpPr>
            <a:spLocks noGrp="1"/>
          </p:cNvSpPr>
          <p:nvPr>
            <p:ph type="title"/>
          </p:nvPr>
        </p:nvSpPr>
        <p:spPr>
          <a:xfrm>
            <a:off x="1317615" y="690511"/>
            <a:ext cx="7002601" cy="5314873"/>
          </a:xfrm>
        </p:spPr>
        <p:txBody>
          <a:bodyPr rtlCol="0"/>
          <a:lstStyle>
            <a:defPPr>
              <a:defRPr lang="fr-FR"/>
            </a:defPPr>
          </a:lstStyle>
          <a:p>
            <a:pPr rtl="0"/>
            <a:r>
              <a:rPr lang="fr-FR" dirty="0"/>
              <a:t>PRESENTATION DES ACCORDS RELATIFS A LA NOUVELLE CLASSIFICATION</a:t>
            </a:r>
          </a:p>
        </p:txBody>
      </p:sp>
    </p:spTree>
    <p:extLst>
      <p:ext uri="{BB962C8B-B14F-4D97-AF65-F5344CB8AC3E}">
        <p14:creationId xmlns:p14="http://schemas.microsoft.com/office/powerpoint/2010/main" val="33788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3. </a:t>
            </a:r>
            <a:r>
              <a:rPr lang="fr-FR" sz="3100" dirty="0">
                <a:ea typeface="Yu Gothic Light" panose="020B0300000000000000" pitchFamily="34" charset="-128"/>
                <a:cs typeface="Times New Roman" panose="02020603050405020304" pitchFamily="18" charset="0"/>
              </a:rPr>
              <a:t>Présentation de la méthode conventionnelle de positionnement des emplois dans la nouvelle classification</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marL="0" indent="0" algn="just">
              <a:lnSpc>
                <a:spcPct val="115000"/>
              </a:lnSpc>
              <a:spcAft>
                <a:spcPts val="1000"/>
              </a:spcAft>
              <a:buNone/>
            </a:pPr>
            <a:r>
              <a:rPr lang="fr-FR" sz="1600" b="1" u="sng" dirty="0">
                <a:solidFill>
                  <a:schemeClr val="tx2"/>
                </a:solidFill>
                <a:latin typeface="Calibri" panose="020F0502020204030204" pitchFamily="34" charset="0"/>
                <a:cs typeface="Arial" panose="020B0604020202020204" pitchFamily="34" charset="0"/>
              </a:rPr>
              <a:t>Le positionnement des emplois non-repérés </a:t>
            </a:r>
            <a:r>
              <a:rPr lang="fr-FR" sz="1600" dirty="0">
                <a:solidFill>
                  <a:schemeClr val="tx2"/>
                </a:solidFill>
                <a:latin typeface="Calibri" panose="020F0502020204030204" pitchFamily="34" charset="0"/>
                <a:cs typeface="Arial" panose="020B0604020202020204" pitchFamily="34" charset="0"/>
              </a:rPr>
              <a:t>relève quant à lui de l’application au niveau </a:t>
            </a:r>
            <a:r>
              <a:rPr lang="fr-FR" sz="1600" b="1" dirty="0">
                <a:solidFill>
                  <a:schemeClr val="tx2"/>
                </a:solidFill>
                <a:latin typeface="Calibri" panose="020F0502020204030204" pitchFamily="34" charset="0"/>
                <a:cs typeface="Arial" panose="020B0604020202020204" pitchFamily="34" charset="0"/>
              </a:rPr>
              <a:t>local</a:t>
            </a:r>
            <a:r>
              <a:rPr lang="fr-FR" sz="1600" dirty="0">
                <a:solidFill>
                  <a:schemeClr val="tx2"/>
                </a:solidFill>
                <a:latin typeface="Calibri" panose="020F0502020204030204" pitchFamily="34" charset="0"/>
                <a:cs typeface="Arial" panose="020B0604020202020204" pitchFamily="34" charset="0"/>
              </a:rPr>
              <a:t> de la méthode conventionnelle d’évaluation et de positionnement dans la nouvelle classification :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Afin de garantir l’homogénéité de l’application de l’accord classification tout en préservant la souplesse nécessaire à la gestion des emplois susceptibles de comporter des spécificités au niveau local, chaque emploi non-repéré </a:t>
            </a:r>
            <a:r>
              <a:rPr lang="fr-FR" sz="1600" b="1" dirty="0">
                <a:solidFill>
                  <a:schemeClr val="tx2"/>
                </a:solidFill>
                <a:latin typeface="Calibri" panose="020F0502020204030204" pitchFamily="34" charset="0"/>
                <a:cs typeface="Arial" panose="020B0604020202020204" pitchFamily="34" charset="0"/>
              </a:rPr>
              <a:t>doit être évalué puis positionné par l’organisme dans la grille de classification</a:t>
            </a:r>
            <a:r>
              <a:rPr lang="fr-FR" sz="1600" dirty="0">
                <a:solidFill>
                  <a:schemeClr val="tx2"/>
                </a:solidFill>
                <a:latin typeface="Calibri" panose="020F0502020204030204" pitchFamily="34" charset="0"/>
                <a:cs typeface="Arial" panose="020B0604020202020204" pitchFamily="34" charset="0"/>
              </a:rPr>
              <a:t>.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projet de positionnement des effectifs relevant des emplois non-repérés doit s’appuyer, </a:t>
            </a:r>
            <a:r>
              <a:rPr lang="fr-FR" sz="1600" b="1" dirty="0">
                <a:solidFill>
                  <a:schemeClr val="tx2"/>
                </a:solidFill>
                <a:latin typeface="Calibri" panose="020F0502020204030204" pitchFamily="34" charset="0"/>
                <a:cs typeface="Arial" panose="020B0604020202020204" pitchFamily="34" charset="0"/>
              </a:rPr>
              <a:t>d’une part, sur la comparaison de ces emplois avec le positionnement des emplois-repères, et d’autre part, sur la méthode de cotation définie conventionnellement</a:t>
            </a:r>
            <a:r>
              <a:rPr lang="fr-FR" sz="1600" dirty="0">
                <a:solidFill>
                  <a:schemeClr val="tx2"/>
                </a:solidFill>
                <a:latin typeface="Calibri" panose="020F0502020204030204" pitchFamily="34" charset="0"/>
                <a:cs typeface="Arial" panose="020B0604020202020204" pitchFamily="34" charset="0"/>
              </a:rPr>
              <a:t>. La cohérence de la proposition de positionnement s’appuie également sur la comparaison des emplois les uns avec les autres.</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Cette méthode d’évaluation repose sur </a:t>
            </a:r>
            <a:r>
              <a:rPr lang="fr-FR" sz="1600" b="1" dirty="0">
                <a:solidFill>
                  <a:schemeClr val="tx2"/>
                </a:solidFill>
                <a:latin typeface="Calibri" panose="020F0502020204030204" pitchFamily="34" charset="0"/>
                <a:cs typeface="Arial" panose="020B0604020202020204" pitchFamily="34" charset="0"/>
              </a:rPr>
              <a:t>cinq critères classants, assortis de positions, qui permettent de donner une cotation à l’emploi sous forme de points</a:t>
            </a:r>
            <a:r>
              <a:rPr lang="fr-FR" sz="1600" dirty="0">
                <a:solidFill>
                  <a:schemeClr val="tx2"/>
                </a:solidFill>
                <a:latin typeface="Calibri" panose="020F0502020204030204" pitchFamily="34" charset="0"/>
                <a:cs typeface="Arial" panose="020B0604020202020204" pitchFamily="34" charset="0"/>
              </a:rPr>
              <a:t>. Cette cotation détermine le positionnement dans la grille en application de ce barème conventionnel de cotation. </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10</a:t>
            </a:fld>
            <a:endParaRPr lang="fr-FR" dirty="0"/>
          </a:p>
        </p:txBody>
      </p:sp>
    </p:spTree>
    <p:extLst>
      <p:ext uri="{BB962C8B-B14F-4D97-AF65-F5344CB8AC3E}">
        <p14:creationId xmlns:p14="http://schemas.microsoft.com/office/powerpoint/2010/main" val="2681120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3. </a:t>
            </a:r>
            <a:r>
              <a:rPr lang="fr-FR" sz="3100" dirty="0">
                <a:ea typeface="Yu Gothic Light" panose="020B0300000000000000" pitchFamily="34" charset="-128"/>
                <a:cs typeface="Times New Roman" panose="02020603050405020304" pitchFamily="18" charset="0"/>
              </a:rPr>
              <a:t>Présentation de la méthode conventionnelle de positionnement des emplois dans la nouvelle classification</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L’accord prévoit </a:t>
            </a:r>
            <a:r>
              <a:rPr lang="fr-FR" sz="1600" b="1" dirty="0">
                <a:solidFill>
                  <a:schemeClr val="tx2"/>
                </a:solidFill>
                <a:latin typeface="Calibri" panose="020F0502020204030204" pitchFamily="34" charset="0"/>
                <a:cs typeface="Arial" panose="020B0604020202020204" pitchFamily="34" charset="0"/>
              </a:rPr>
              <a:t>certaines garanties individuelles de repositionnement</a:t>
            </a:r>
            <a:r>
              <a:rPr lang="fr-FR" sz="1600" dirty="0">
                <a:solidFill>
                  <a:schemeClr val="tx2"/>
                </a:solidFill>
                <a:latin typeface="Calibri" panose="020F0502020204030204" pitchFamily="34" charset="0"/>
                <a:cs typeface="Arial" panose="020B0604020202020204" pitchFamily="34" charset="0"/>
              </a:rPr>
              <a:t>. Ainsi, le repositionnement individuel des salariés doit s’opérer dans le cadre des principes présentés précédemment et comme suit :</a:t>
            </a:r>
          </a:p>
          <a:p>
            <a:pPr lvl="1"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si le niveau de qualification d’un collaborateur est </a:t>
            </a:r>
            <a:r>
              <a:rPr lang="fr-FR" sz="1600" b="1" dirty="0">
                <a:solidFill>
                  <a:schemeClr val="tx2"/>
                </a:solidFill>
                <a:latin typeface="Calibri" panose="020F0502020204030204" pitchFamily="34" charset="0"/>
                <a:cs typeface="Arial" panose="020B0604020202020204" pitchFamily="34" charset="0"/>
              </a:rPr>
              <a:t>inférieur</a:t>
            </a:r>
            <a:r>
              <a:rPr lang="fr-FR" sz="1600" dirty="0">
                <a:solidFill>
                  <a:schemeClr val="tx2"/>
                </a:solidFill>
                <a:latin typeface="Calibri" panose="020F0502020204030204" pitchFamily="34" charset="0"/>
                <a:cs typeface="Arial" panose="020B0604020202020204" pitchFamily="34" charset="0"/>
              </a:rPr>
              <a:t> au niveau de qualification correspondant au niveau « minimal » de positionnement de son emploi, il est </a:t>
            </a:r>
            <a:r>
              <a:rPr lang="fr-FR" sz="1600" b="1" dirty="0">
                <a:solidFill>
                  <a:schemeClr val="tx2"/>
                </a:solidFill>
                <a:latin typeface="Calibri" panose="020F0502020204030204" pitchFamily="34" charset="0"/>
                <a:cs typeface="Arial" panose="020B0604020202020204" pitchFamily="34" charset="0"/>
              </a:rPr>
              <a:t>automatiquement repositionné </a:t>
            </a:r>
            <a:r>
              <a:rPr lang="fr-FR" sz="1600" dirty="0">
                <a:solidFill>
                  <a:schemeClr val="tx2"/>
                </a:solidFill>
                <a:latin typeface="Calibri" panose="020F0502020204030204" pitchFamily="34" charset="0"/>
                <a:cs typeface="Arial" panose="020B0604020202020204" pitchFamily="34" charset="0"/>
              </a:rPr>
              <a:t>sur ce niveau de qualification « minimum » ;</a:t>
            </a:r>
          </a:p>
          <a:p>
            <a:pPr lvl="1"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si le niveau de qualification d'un collaborateur est </a:t>
            </a:r>
            <a:r>
              <a:rPr lang="fr-FR" sz="1600" b="1" dirty="0">
                <a:solidFill>
                  <a:schemeClr val="tx2"/>
                </a:solidFill>
                <a:latin typeface="Calibri" panose="020F0502020204030204" pitchFamily="34" charset="0"/>
                <a:cs typeface="Arial" panose="020B0604020202020204" pitchFamily="34" charset="0"/>
              </a:rPr>
              <a:t>égal</a:t>
            </a:r>
            <a:r>
              <a:rPr lang="fr-FR" sz="1600" dirty="0">
                <a:solidFill>
                  <a:schemeClr val="tx2"/>
                </a:solidFill>
                <a:latin typeface="Calibri" panose="020F0502020204030204" pitchFamily="34" charset="0"/>
                <a:cs typeface="Arial" panose="020B0604020202020204" pitchFamily="34" charset="0"/>
              </a:rPr>
              <a:t> à l'un des niveaux de positionnement défini de son emploi, il est </a:t>
            </a:r>
            <a:r>
              <a:rPr lang="fr-FR" sz="1600" b="1" dirty="0">
                <a:solidFill>
                  <a:schemeClr val="tx2"/>
                </a:solidFill>
                <a:latin typeface="Calibri" panose="020F0502020204030204" pitchFamily="34" charset="0"/>
                <a:cs typeface="Arial" panose="020B0604020202020204" pitchFamily="34" charset="0"/>
              </a:rPr>
              <a:t>transposé sur le niveau correspondant dans la nouvelle grille</a:t>
            </a:r>
            <a:r>
              <a:rPr lang="fr-FR" sz="1600" dirty="0">
                <a:solidFill>
                  <a:schemeClr val="tx2"/>
                </a:solidFill>
                <a:latin typeface="Calibri" panose="020F0502020204030204" pitchFamily="34" charset="0"/>
                <a:cs typeface="Arial" panose="020B0604020202020204" pitchFamily="34" charset="0"/>
              </a:rPr>
              <a:t>, d’après la table de correspondance applicable ;</a:t>
            </a:r>
          </a:p>
          <a:p>
            <a:pPr lvl="1"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si le niveau de qualification du salarié est </a:t>
            </a:r>
            <a:r>
              <a:rPr lang="fr-FR" sz="1600" b="1" dirty="0">
                <a:solidFill>
                  <a:schemeClr val="tx2"/>
                </a:solidFill>
                <a:latin typeface="Calibri" panose="020F0502020204030204" pitchFamily="34" charset="0"/>
                <a:cs typeface="Arial" panose="020B0604020202020204" pitchFamily="34" charset="0"/>
              </a:rPr>
              <a:t>supérieur</a:t>
            </a:r>
            <a:r>
              <a:rPr lang="fr-FR" sz="1600" dirty="0">
                <a:solidFill>
                  <a:schemeClr val="tx2"/>
                </a:solidFill>
                <a:latin typeface="Calibri" panose="020F0502020204030204" pitchFamily="34" charset="0"/>
                <a:cs typeface="Arial" panose="020B0604020202020204" pitchFamily="34" charset="0"/>
              </a:rPr>
              <a:t> au niveau maximal défini pour son emploi, </a:t>
            </a:r>
            <a:r>
              <a:rPr lang="fr-FR" sz="1600" b="1" dirty="0">
                <a:solidFill>
                  <a:schemeClr val="tx2"/>
                </a:solidFill>
                <a:latin typeface="Calibri" panose="020F0502020204030204" pitchFamily="34" charset="0"/>
                <a:cs typeface="Arial" panose="020B0604020202020204" pitchFamily="34" charset="0"/>
              </a:rPr>
              <a:t>la table de correspondance s’applique</a:t>
            </a:r>
            <a:r>
              <a:rPr lang="fr-FR" sz="1600" dirty="0">
                <a:solidFill>
                  <a:schemeClr val="tx2"/>
                </a:solidFill>
                <a:latin typeface="Calibri" panose="020F0502020204030204" pitchFamily="34" charset="0"/>
                <a:cs typeface="Arial" panose="020B0604020202020204" pitchFamily="34" charset="0"/>
              </a:rPr>
              <a:t>, garantissant au salarié la conservation de son niveau de qualification actuel.</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11</a:t>
            </a:fld>
            <a:endParaRPr lang="fr-FR" dirty="0"/>
          </a:p>
        </p:txBody>
      </p:sp>
    </p:spTree>
    <p:extLst>
      <p:ext uri="{BB962C8B-B14F-4D97-AF65-F5344CB8AC3E}">
        <p14:creationId xmlns:p14="http://schemas.microsoft.com/office/powerpoint/2010/main" val="10120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381119" y="124912"/>
            <a:ext cx="9150675" cy="1427585"/>
          </a:xfrm>
        </p:spPr>
        <p:txBody>
          <a:bodyPr rtlCol="0">
            <a:normAutofit/>
          </a:bodyPr>
          <a:lstStyle>
            <a:defPPr>
              <a:defRPr lang="fr-FR"/>
            </a:defPPr>
          </a:lstStyle>
          <a:p>
            <a:pPr rtl="0"/>
            <a:r>
              <a:rPr lang="fr-FR" sz="3200" dirty="0"/>
              <a:t>4. Principes retenus dans l’organisme pour les emplois les plus représentés</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12</a:t>
            </a:fld>
            <a:endParaRPr lang="fr-FR"/>
          </a:p>
        </p:txBody>
      </p:sp>
      <p:graphicFrame>
        <p:nvGraphicFramePr>
          <p:cNvPr id="7" name="Espace réservé du contenu 6">
            <a:extLst>
              <a:ext uri="{FF2B5EF4-FFF2-40B4-BE49-F238E27FC236}">
                <a16:creationId xmlns:a16="http://schemas.microsoft.com/office/drawing/2014/main" id="{18B37557-862F-157F-A311-13FD6C3A920F}"/>
              </a:ext>
            </a:extLst>
          </p:cNvPr>
          <p:cNvGraphicFramePr>
            <a:graphicFrameLocks noGrp="1"/>
          </p:cNvGraphicFramePr>
          <p:nvPr>
            <p:ph sz="quarter" idx="12"/>
            <p:extLst>
              <p:ext uri="{D42A27DB-BD31-4B8C-83A1-F6EECF244321}">
                <p14:modId xmlns:p14="http://schemas.microsoft.com/office/powerpoint/2010/main" val="1997223917"/>
              </p:ext>
            </p:extLst>
          </p:nvPr>
        </p:nvGraphicFramePr>
        <p:xfrm>
          <a:off x="894720" y="1966556"/>
          <a:ext cx="10890422" cy="51538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9324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224501" y="124912"/>
            <a:ext cx="9307293" cy="1465349"/>
          </a:xfrm>
        </p:spPr>
        <p:txBody>
          <a:bodyPr rtlCol="0">
            <a:normAutofit/>
          </a:bodyPr>
          <a:lstStyle>
            <a:defPPr>
              <a:defRPr lang="fr-FR"/>
            </a:defPPr>
          </a:lstStyle>
          <a:p>
            <a:pPr rtl="0"/>
            <a:r>
              <a:rPr lang="fr-FR" sz="3200" dirty="0"/>
              <a:t>4. Principes retenus dans l’organisme pour les emplois les plus représentés</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13</a:t>
            </a:fld>
            <a:endParaRPr lang="fr-FR"/>
          </a:p>
        </p:txBody>
      </p:sp>
      <p:graphicFrame>
        <p:nvGraphicFramePr>
          <p:cNvPr id="7" name="Espace réservé du contenu 6">
            <a:extLst>
              <a:ext uri="{FF2B5EF4-FFF2-40B4-BE49-F238E27FC236}">
                <a16:creationId xmlns:a16="http://schemas.microsoft.com/office/drawing/2014/main" id="{18B37557-862F-157F-A311-13FD6C3A920F}"/>
              </a:ext>
            </a:extLst>
          </p:cNvPr>
          <p:cNvGraphicFramePr>
            <a:graphicFrameLocks noGrp="1"/>
          </p:cNvGraphicFramePr>
          <p:nvPr>
            <p:ph sz="quarter" idx="12"/>
            <p:extLst>
              <p:ext uri="{D42A27DB-BD31-4B8C-83A1-F6EECF244321}">
                <p14:modId xmlns:p14="http://schemas.microsoft.com/office/powerpoint/2010/main" val="3029262155"/>
              </p:ext>
            </p:extLst>
          </p:nvPr>
        </p:nvGraphicFramePr>
        <p:xfrm>
          <a:off x="1013254" y="1441622"/>
          <a:ext cx="10890422" cy="51538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16551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5.	Définition conventionnelle du statut cadre </a:t>
            </a:r>
            <a:br>
              <a:rPr lang="fr-FR" dirty="0"/>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487988"/>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statut de cadre visé dans le cadre de la nouvelle classification est défini conformément aux dispositions de l’Accord National Interprofessionnel (ANI) relatif aux « diverses orientations pour les cadres » du 28 février 2020 et étendu par arrêté du 17 septembre 2021.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Cet ANI instaure une définition interprofessionnelle de l’encadrement qui repose, en premier lieu, </a:t>
            </a:r>
            <a:r>
              <a:rPr lang="fr-FR" sz="1600" b="1" dirty="0">
                <a:solidFill>
                  <a:schemeClr val="tx2"/>
                </a:solidFill>
                <a:latin typeface="Calibri" panose="020F0502020204030204" pitchFamily="34" charset="0"/>
                <a:cs typeface="Arial" panose="020B0604020202020204" pitchFamily="34" charset="0"/>
              </a:rPr>
              <a:t>sur le niveau de qualification, le degré d’autonomie dans le travail et le niveau de responsabilité exercé.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Au sein de l’Institution, le statut de cadre est désormais attribué, en cohérence avec les critères établis par l'ANI, en fonction des niveaux de classification suivants : </a:t>
            </a:r>
          </a:p>
          <a:p>
            <a:pPr algn="just">
              <a:lnSpc>
                <a:spcPct val="115000"/>
              </a:lnSpc>
              <a:spcAft>
                <a:spcPts val="1000"/>
              </a:spcAft>
            </a:pPr>
            <a:r>
              <a:rPr lang="fr-FR" sz="1600" b="1" dirty="0">
                <a:solidFill>
                  <a:schemeClr val="tx2"/>
                </a:solidFill>
                <a:latin typeface="Calibri" panose="020F0502020204030204" pitchFamily="34" charset="0"/>
                <a:cs typeface="Arial" panose="020B0604020202020204" pitchFamily="34" charset="0"/>
              </a:rPr>
              <a:t>à partir du niveau 5A de la grille du personnel administratif </a:t>
            </a:r>
          </a:p>
          <a:p>
            <a:pPr algn="just">
              <a:lnSpc>
                <a:spcPct val="115000"/>
              </a:lnSpc>
              <a:spcAft>
                <a:spcPts val="1000"/>
              </a:spcAft>
            </a:pPr>
            <a:r>
              <a:rPr lang="fr-FR" sz="1600" b="1" dirty="0">
                <a:solidFill>
                  <a:schemeClr val="tx2"/>
                </a:solidFill>
                <a:latin typeface="Calibri" panose="020F0502020204030204" pitchFamily="34" charset="0"/>
                <a:cs typeface="Arial" panose="020B0604020202020204" pitchFamily="34" charset="0"/>
              </a:rPr>
              <a:t>à partir du niveau IVA de la grille du personnel informatique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L’accord prévoit une garantie de </a:t>
            </a:r>
            <a:r>
              <a:rPr lang="fr-FR" sz="1600" b="1" dirty="0">
                <a:solidFill>
                  <a:schemeClr val="tx2"/>
                </a:solidFill>
                <a:latin typeface="Calibri" panose="020F0502020204030204" pitchFamily="34" charset="0"/>
                <a:cs typeface="Arial" panose="020B0604020202020204" pitchFamily="34" charset="0"/>
              </a:rPr>
              <a:t>maintien du statut cadre </a:t>
            </a:r>
            <a:r>
              <a:rPr lang="fr-FR" sz="1600" dirty="0">
                <a:solidFill>
                  <a:schemeClr val="tx2"/>
                </a:solidFill>
                <a:latin typeface="Calibri" panose="020F0502020204030204" pitchFamily="34" charset="0"/>
                <a:cs typeface="Arial" panose="020B0604020202020204" pitchFamily="34" charset="0"/>
              </a:rPr>
              <a:t>. Le repositionnement de chaque salarié ne peut donc entraîner la perte du statut cadre. Ainsi, le salarié disposant actuellement du statut cadre qui se trouve repositionné sur un niveau inférieur aux niveaux précités, bénéficiera du maintien de son statut cadre à titre personnel. </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14</a:t>
            </a:fld>
            <a:endParaRPr lang="fr-FR" dirty="0"/>
          </a:p>
        </p:txBody>
      </p:sp>
    </p:spTree>
    <p:extLst>
      <p:ext uri="{BB962C8B-B14F-4D97-AF65-F5344CB8AC3E}">
        <p14:creationId xmlns:p14="http://schemas.microsoft.com/office/powerpoint/2010/main" val="338916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6.Accompagnement de la décision individuelle de positionnement et des voies de recours conventionnelle du statut cadre </a:t>
            </a:r>
            <a:br>
              <a:rPr lang="fr-FR" dirty="0"/>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545842"/>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dispositif d’accompagnement de la décision individuelle de positionnement et les voies de recours existantes, tels que prévus par l’accord national du 22 novembre 2024 est le suivant : </a:t>
            </a:r>
          </a:p>
          <a:p>
            <a:pPr lvl="1" algn="just">
              <a:lnSpc>
                <a:spcPct val="115000"/>
              </a:lnSpc>
              <a:spcAft>
                <a:spcPts val="1000"/>
              </a:spcAft>
            </a:pPr>
            <a:r>
              <a:rPr lang="fr-FR" sz="1600" b="1" u="sng" dirty="0">
                <a:solidFill>
                  <a:schemeClr val="tx2"/>
                </a:solidFill>
                <a:latin typeface="Calibri" panose="020F0502020204030204" pitchFamily="34" charset="0"/>
                <a:cs typeface="Arial" panose="020B0604020202020204" pitchFamily="34" charset="0"/>
              </a:rPr>
              <a:t>La décision de positionnement et la notification de la décision individuelle :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En amont de la transposition dans les nouvelles grilles, chaque salarié sera destinataire d’une </a:t>
            </a:r>
            <a:r>
              <a:rPr lang="fr-FR" sz="1600" b="1" dirty="0">
                <a:solidFill>
                  <a:schemeClr val="tx2"/>
                </a:solidFill>
                <a:latin typeface="Calibri" panose="020F0502020204030204" pitchFamily="34" charset="0"/>
                <a:cs typeface="Arial" panose="020B0604020202020204" pitchFamily="34" charset="0"/>
              </a:rPr>
              <a:t>notification individuelle de transposition</a:t>
            </a:r>
            <a:r>
              <a:rPr lang="fr-FR" sz="1600" dirty="0">
                <a:solidFill>
                  <a:schemeClr val="tx2"/>
                </a:solidFill>
                <a:latin typeface="Calibri" panose="020F0502020204030204" pitchFamily="34" charset="0"/>
                <a:cs typeface="Arial" panose="020B0604020202020204" pitchFamily="34" charset="0"/>
              </a:rPr>
              <a:t> dans la nouvelle grille de classification comprenant notamment son code emploi et la table de correspondance intégrée dans l’accord national.</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 notification individuelle sera envoyée au cours du mois de </a:t>
            </a:r>
            <a:r>
              <a:rPr lang="fr-FR" sz="1600" b="1" dirty="0">
                <a:solidFill>
                  <a:schemeClr val="tx2"/>
                </a:solidFill>
                <a:latin typeface="Calibri" panose="020F0502020204030204" pitchFamily="34" charset="0"/>
                <a:cs typeface="Arial" panose="020B0604020202020204" pitchFamily="34" charset="0"/>
              </a:rPr>
              <a:t>juin</a:t>
            </a:r>
            <a:r>
              <a:rPr lang="fr-FR" sz="1600" dirty="0">
                <a:solidFill>
                  <a:schemeClr val="tx2"/>
                </a:solidFill>
                <a:latin typeface="Calibri" panose="020F0502020204030204" pitchFamily="34" charset="0"/>
                <a:cs typeface="Arial" panose="020B0604020202020204" pitchFamily="34" charset="0"/>
              </a:rPr>
              <a:t>. Elle sera adressée ou par lettre remise en main propre par le service des ressources humaines contre décharge. En cas d’absence de salariés sur la période retenue d’envoi des notifications individuelles (maladie longue durée, congé maternité, etc.), ces derniers recevront la notification par lettre recommandée avec accusé réception.</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Cette notification sera le </a:t>
            </a:r>
            <a:r>
              <a:rPr lang="fr-FR" sz="1600" b="1" dirty="0">
                <a:solidFill>
                  <a:schemeClr val="tx2"/>
                </a:solidFill>
                <a:latin typeface="Calibri" panose="020F0502020204030204" pitchFamily="34" charset="0"/>
                <a:cs typeface="Arial" panose="020B0604020202020204" pitchFamily="34" charset="0"/>
              </a:rPr>
              <a:t>résultat de l’application de la méthode de classement </a:t>
            </a:r>
            <a:r>
              <a:rPr lang="fr-FR" sz="1600" dirty="0">
                <a:solidFill>
                  <a:schemeClr val="tx2"/>
                </a:solidFill>
                <a:latin typeface="Calibri" panose="020F0502020204030204" pitchFamily="34" charset="0"/>
                <a:cs typeface="Arial" panose="020B0604020202020204" pitchFamily="34" charset="0"/>
              </a:rPr>
              <a:t>prévu par l’accord national et du positionnement des emplois et métiers repères dans les grilles de classification.</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salarié aura la possibilité de solliciter, </a:t>
            </a:r>
            <a:r>
              <a:rPr lang="fr-FR" sz="1600" b="1" dirty="0">
                <a:solidFill>
                  <a:schemeClr val="tx2"/>
                </a:solidFill>
                <a:latin typeface="Calibri" panose="020F0502020204030204" pitchFamily="34" charset="0"/>
                <a:cs typeface="Arial" panose="020B0604020202020204" pitchFamily="34" charset="0"/>
              </a:rPr>
              <a:t>dans le mois qui suit la réception de la notification, un entretien individuel </a:t>
            </a:r>
            <a:r>
              <a:rPr lang="fr-FR" sz="1600" dirty="0">
                <a:solidFill>
                  <a:schemeClr val="tx2"/>
                </a:solidFill>
                <a:latin typeface="Calibri" panose="020F0502020204030204" pitchFamily="34" charset="0"/>
                <a:cs typeface="Arial" panose="020B0604020202020204" pitchFamily="34" charset="0"/>
              </a:rPr>
              <a:t>afin que lui soit explicité son positionnement dans la nouvelle grille. Cet entretien sera réalisé par la </a:t>
            </a:r>
            <a:r>
              <a:rPr lang="fr-FR" sz="1600" b="1" dirty="0">
                <a:solidFill>
                  <a:schemeClr val="tx2"/>
                </a:solidFill>
                <a:latin typeface="Calibri" panose="020F0502020204030204" pitchFamily="34" charset="0"/>
                <a:cs typeface="Arial" panose="020B0604020202020204" pitchFamily="34" charset="0"/>
              </a:rPr>
              <a:t>ligne managériale</a:t>
            </a:r>
            <a:r>
              <a:rPr lang="fr-FR" sz="1600" dirty="0">
                <a:solidFill>
                  <a:schemeClr val="tx2"/>
                </a:solidFill>
                <a:latin typeface="Calibri" panose="020F0502020204030204" pitchFamily="34" charset="0"/>
                <a:cs typeface="Arial" panose="020B0604020202020204" pitchFamily="34" charset="0"/>
              </a:rPr>
              <a:t>, qui le met en œuvre, et </a:t>
            </a:r>
            <a:r>
              <a:rPr lang="fr-FR" sz="1600" b="1" dirty="0">
                <a:solidFill>
                  <a:schemeClr val="tx2"/>
                </a:solidFill>
                <a:latin typeface="Calibri" panose="020F0502020204030204" pitchFamily="34" charset="0"/>
                <a:cs typeface="Arial" panose="020B0604020202020204" pitchFamily="34" charset="0"/>
              </a:rPr>
              <a:t>la fonction Ressources humaines</a:t>
            </a:r>
            <a:r>
              <a:rPr lang="fr-FR" sz="1600" dirty="0">
                <a:solidFill>
                  <a:schemeClr val="tx2"/>
                </a:solidFill>
                <a:latin typeface="Calibri" panose="020F0502020204030204" pitchFamily="34" charset="0"/>
                <a:cs typeface="Arial" panose="020B0604020202020204" pitchFamily="34" charset="0"/>
              </a:rPr>
              <a:t>, qui apporte un appui et garantit le respect et l’homogénéité des pratiques. </a:t>
            </a:r>
          </a:p>
          <a:p>
            <a:pPr marL="0" indent="0" algn="just">
              <a:lnSpc>
                <a:spcPct val="115000"/>
              </a:lnSpc>
              <a:spcAft>
                <a:spcPts val="1000"/>
              </a:spcAft>
              <a:buNone/>
            </a:pPr>
            <a:endParaRPr lang="fr-FR" sz="1600" dirty="0">
              <a:solidFill>
                <a:schemeClr val="tx2"/>
              </a:solidFill>
              <a:latin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15</a:t>
            </a:fld>
            <a:endParaRPr lang="fr-FR" dirty="0"/>
          </a:p>
        </p:txBody>
      </p:sp>
    </p:spTree>
    <p:extLst>
      <p:ext uri="{BB962C8B-B14F-4D97-AF65-F5344CB8AC3E}">
        <p14:creationId xmlns:p14="http://schemas.microsoft.com/office/powerpoint/2010/main" val="3072362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6.Accompagnement de la décision individuelle de positionnement et des voies de recours conventionnelle du statut cadre </a:t>
            </a:r>
            <a:br>
              <a:rPr lang="fr-FR" dirty="0"/>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824138"/>
            <a:ext cx="9298712" cy="4119463"/>
          </a:xfrm>
        </p:spPr>
        <p:txBody>
          <a:bodyPr rtlCol="0">
            <a:noAutofit/>
          </a:bodyPr>
          <a:lstStyle>
            <a:defPPr>
              <a:defRPr lang="fr-FR"/>
            </a:defPPr>
          </a:lstStyle>
          <a:p>
            <a:pPr lvl="1" algn="just">
              <a:lnSpc>
                <a:spcPct val="115000"/>
              </a:lnSpc>
              <a:spcAft>
                <a:spcPts val="1000"/>
              </a:spcAft>
            </a:pPr>
            <a:r>
              <a:rPr lang="fr-FR" sz="1600" b="1" u="sng" dirty="0">
                <a:solidFill>
                  <a:schemeClr val="tx2"/>
                </a:solidFill>
                <a:latin typeface="Calibri" panose="020F0502020204030204" pitchFamily="34" charset="0"/>
                <a:cs typeface="Arial" panose="020B0604020202020204" pitchFamily="34" charset="0"/>
              </a:rPr>
              <a:t>Le dispositif de contestation</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En cas de </a:t>
            </a:r>
            <a:r>
              <a:rPr lang="fr-FR" sz="1600" b="1" dirty="0">
                <a:solidFill>
                  <a:schemeClr val="tx2"/>
                </a:solidFill>
                <a:latin typeface="Calibri" panose="020F0502020204030204" pitchFamily="34" charset="0"/>
                <a:cs typeface="Arial" panose="020B0604020202020204" pitchFamily="34" charset="0"/>
              </a:rPr>
              <a:t>contestation</a:t>
            </a:r>
            <a:r>
              <a:rPr lang="fr-FR" sz="1600" dirty="0">
                <a:solidFill>
                  <a:schemeClr val="tx2"/>
                </a:solidFill>
                <a:latin typeface="Calibri" panose="020F0502020204030204" pitchFamily="34" charset="0"/>
                <a:cs typeface="Arial" panose="020B0604020202020204" pitchFamily="34" charset="0"/>
              </a:rPr>
              <a:t>, le salarié pourra, le cas échéant </a:t>
            </a:r>
            <a:r>
              <a:rPr lang="fr-FR" sz="1600" b="1" dirty="0">
                <a:solidFill>
                  <a:schemeClr val="tx2"/>
                </a:solidFill>
                <a:latin typeface="Calibri" panose="020F0502020204030204" pitchFamily="34" charset="0"/>
                <a:cs typeface="Arial" panose="020B0604020202020204" pitchFamily="34" charset="0"/>
              </a:rPr>
              <a:t>dans le délai d'un mois suivant l’entretien </a:t>
            </a:r>
            <a:r>
              <a:rPr lang="fr-FR" sz="1600" dirty="0">
                <a:solidFill>
                  <a:schemeClr val="tx2"/>
                </a:solidFill>
                <a:latin typeface="Calibri" panose="020F0502020204030204" pitchFamily="34" charset="0"/>
                <a:cs typeface="Arial" panose="020B0604020202020204" pitchFamily="34" charset="0"/>
              </a:rPr>
              <a:t>mentionné précédemment, demander un </a:t>
            </a:r>
            <a:r>
              <a:rPr lang="fr-FR" sz="1600" b="1" dirty="0">
                <a:solidFill>
                  <a:schemeClr val="tx2"/>
                </a:solidFill>
                <a:latin typeface="Calibri" panose="020F0502020204030204" pitchFamily="34" charset="0"/>
                <a:cs typeface="Arial" panose="020B0604020202020204" pitchFamily="34" charset="0"/>
              </a:rPr>
              <a:t>réexamen</a:t>
            </a:r>
            <a:r>
              <a:rPr lang="fr-FR" sz="1600" dirty="0">
                <a:solidFill>
                  <a:schemeClr val="tx2"/>
                </a:solidFill>
                <a:latin typeface="Calibri" panose="020F0502020204030204" pitchFamily="34" charset="0"/>
                <a:cs typeface="Arial" panose="020B0604020202020204" pitchFamily="34" charset="0"/>
              </a:rPr>
              <a:t> de son classement.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Lors de ce recours, le salarié a la possibilité d’être </a:t>
            </a:r>
            <a:r>
              <a:rPr lang="fr-FR" sz="1600" b="1" dirty="0">
                <a:solidFill>
                  <a:schemeClr val="tx2"/>
                </a:solidFill>
                <a:latin typeface="Calibri" panose="020F0502020204030204" pitchFamily="34" charset="0"/>
                <a:cs typeface="Arial" panose="020B0604020202020204" pitchFamily="34" charset="0"/>
              </a:rPr>
              <a:t>assisté</a:t>
            </a:r>
            <a:r>
              <a:rPr lang="fr-FR" sz="1600" dirty="0">
                <a:solidFill>
                  <a:schemeClr val="tx2"/>
                </a:solidFill>
                <a:latin typeface="Calibri" panose="020F0502020204030204" pitchFamily="34" charset="0"/>
                <a:cs typeface="Arial" panose="020B0604020202020204" pitchFamily="34" charset="0"/>
              </a:rPr>
              <a:t> d’un représentant syndical de l’organisme lors d’un éventuel entretien.</a:t>
            </a:r>
          </a:p>
          <a:p>
            <a:pPr algn="just">
              <a:lnSpc>
                <a:spcPct val="115000"/>
              </a:lnSpc>
              <a:spcAft>
                <a:spcPts val="1000"/>
              </a:spcAft>
            </a:pPr>
            <a:r>
              <a:rPr lang="fr-FR" sz="1600" b="1" dirty="0">
                <a:solidFill>
                  <a:schemeClr val="tx2"/>
                </a:solidFill>
                <a:latin typeface="Calibri" panose="020F0502020204030204" pitchFamily="34" charset="0"/>
                <a:cs typeface="Arial" panose="020B0604020202020204" pitchFamily="34" charset="0"/>
              </a:rPr>
              <a:t>Dans le délai de deux mois</a:t>
            </a:r>
            <a:r>
              <a:rPr lang="fr-FR" sz="1600" dirty="0">
                <a:solidFill>
                  <a:schemeClr val="tx2"/>
                </a:solidFill>
                <a:latin typeface="Calibri" panose="020F0502020204030204" pitchFamily="34" charset="0"/>
                <a:cs typeface="Arial" panose="020B0604020202020204" pitchFamily="34" charset="0"/>
              </a:rPr>
              <a:t> à compter de cette demande, il reviendra au Directeur de communiquer par </a:t>
            </a:r>
            <a:r>
              <a:rPr lang="fr-FR" sz="1600" b="1" dirty="0">
                <a:solidFill>
                  <a:schemeClr val="tx2"/>
                </a:solidFill>
                <a:latin typeface="Calibri" panose="020F0502020204030204" pitchFamily="34" charset="0"/>
                <a:cs typeface="Arial" panose="020B0604020202020204" pitchFamily="34" charset="0"/>
              </a:rPr>
              <a:t>écrit</a:t>
            </a:r>
            <a:r>
              <a:rPr lang="fr-FR" sz="1600" dirty="0">
                <a:solidFill>
                  <a:schemeClr val="tx2"/>
                </a:solidFill>
                <a:latin typeface="Calibri" panose="020F0502020204030204" pitchFamily="34" charset="0"/>
                <a:cs typeface="Arial" panose="020B0604020202020204" pitchFamily="34" charset="0"/>
              </a:rPr>
              <a:t> sa réponse à l'intéressé.</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16</a:t>
            </a:fld>
            <a:endParaRPr lang="fr-FR" dirty="0"/>
          </a:p>
        </p:txBody>
      </p:sp>
    </p:spTree>
    <p:extLst>
      <p:ext uri="{BB962C8B-B14F-4D97-AF65-F5344CB8AC3E}">
        <p14:creationId xmlns:p14="http://schemas.microsoft.com/office/powerpoint/2010/main" val="2941212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7.Corollaire à l’application de la nouvelle classification : dénonciation de la mesure 2022 d’attribution de points</a:t>
            </a:r>
            <a:br>
              <a:rPr lang="fr-FR" dirty="0"/>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561745"/>
            <a:ext cx="9298712" cy="4119463"/>
          </a:xfrm>
        </p:spPr>
        <p:txBody>
          <a:bodyPr rtlCol="0">
            <a:noAutofit/>
          </a:bodyPr>
          <a:lstStyle>
            <a:defPPr>
              <a:defRPr lang="fr-FR"/>
            </a:defPPr>
          </a:lstStyle>
          <a:p>
            <a:pPr lvl="1"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Par une décision unilatérale en date du 9 juin 2022, il a été décidé d’attribuer</a:t>
            </a:r>
            <a:r>
              <a:rPr lang="fr-FR" sz="1600" b="1" dirty="0">
                <a:solidFill>
                  <a:schemeClr val="tx2"/>
                </a:solidFill>
                <a:latin typeface="Calibri" panose="020F0502020204030204" pitchFamily="34" charset="0"/>
                <a:cs typeface="Arial" panose="020B0604020202020204" pitchFamily="34" charset="0"/>
              </a:rPr>
              <a:t>, à compter du 1er juin 2022, des points supplémentaires</a:t>
            </a:r>
            <a:r>
              <a:rPr lang="fr-FR" sz="1600" dirty="0">
                <a:solidFill>
                  <a:schemeClr val="tx2"/>
                </a:solidFill>
                <a:latin typeface="Calibri" panose="020F0502020204030204" pitchFamily="34" charset="0"/>
                <a:cs typeface="Arial" panose="020B0604020202020204" pitchFamily="34" charset="0"/>
              </a:rPr>
              <a:t> aux salariés dont la rémunération brute de référence exprimée en points était inférieure à 255 points.</a:t>
            </a:r>
          </a:p>
          <a:p>
            <a:pPr lvl="1"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Avec l’entrée en vigueur de la nouvelle classification, ces points supplémentaires </a:t>
            </a:r>
            <a:r>
              <a:rPr lang="fr-FR" sz="1600" b="1" dirty="0">
                <a:solidFill>
                  <a:schemeClr val="tx2"/>
                </a:solidFill>
                <a:latin typeface="Calibri" panose="020F0502020204030204" pitchFamily="34" charset="0"/>
                <a:cs typeface="Arial" panose="020B0604020202020204" pitchFamily="34" charset="0"/>
              </a:rPr>
              <a:t>seront intégrés dans le coefficient de qualification de chaque niveau </a:t>
            </a:r>
            <a:r>
              <a:rPr lang="fr-FR" sz="1600" dirty="0">
                <a:solidFill>
                  <a:schemeClr val="tx2"/>
                </a:solidFill>
                <a:latin typeface="Calibri" panose="020F0502020204030204" pitchFamily="34" charset="0"/>
                <a:cs typeface="Arial" panose="020B0604020202020204" pitchFamily="34" charset="0"/>
              </a:rPr>
              <a:t>concerné compte tenu de la revalorisation de l’ensemble des coefficients de base. Il convient donc de dénoncer la DUE. </a:t>
            </a:r>
          </a:p>
          <a:p>
            <a:pPr lvl="1" algn="just">
              <a:spcAft>
                <a:spcPts val="1000"/>
              </a:spcAft>
            </a:pPr>
            <a:r>
              <a:rPr lang="fr-FR" sz="1600" dirty="0">
                <a:solidFill>
                  <a:schemeClr val="tx2"/>
                </a:solidFill>
                <a:latin typeface="Calibri" panose="020F0502020204030204" pitchFamily="34" charset="0"/>
                <a:cs typeface="Arial" panose="020B0604020202020204" pitchFamily="34" charset="0"/>
              </a:rPr>
              <a:t>Pour rappel, la dénonciation nécessite l’accomplissement de ces formalités :</a:t>
            </a:r>
          </a:p>
          <a:p>
            <a:pPr lvl="2"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1ère étape : l’information et la consultation les institutions représentatives du personnel;</a:t>
            </a:r>
          </a:p>
          <a:p>
            <a:pPr lvl="2"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2ème étape : l’information des salariés ;</a:t>
            </a:r>
          </a:p>
          <a:p>
            <a:pPr lvl="2"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3ème étape : le respect un délai de prévenance.</a:t>
            </a:r>
          </a:p>
          <a:p>
            <a:pPr lvl="1" algn="just">
              <a:lnSpc>
                <a:spcPct val="115000"/>
              </a:lnSpc>
              <a:spcAft>
                <a:spcPts val="1000"/>
              </a:spcAft>
            </a:pPr>
            <a:r>
              <a:rPr lang="fr-FR" sz="1600" b="1" dirty="0">
                <a:solidFill>
                  <a:schemeClr val="tx2"/>
                </a:solidFill>
                <a:latin typeface="Calibri" panose="020F0502020204030204" pitchFamily="34" charset="0"/>
                <a:cs typeface="Arial" panose="020B0604020202020204" pitchFamily="34" charset="0"/>
              </a:rPr>
              <a:t>La dénonciation de la DUE n’aura, en tant que telle, aucun impact sur la rémunération brute des salariés et n’entraînera aucune baisse de rémunération. </a:t>
            </a:r>
            <a:r>
              <a:rPr lang="fr-FR" sz="1600" dirty="0">
                <a:solidFill>
                  <a:schemeClr val="tx2"/>
                </a:solidFill>
                <a:latin typeface="Calibri" panose="020F0502020204030204" pitchFamily="34" charset="0"/>
                <a:cs typeface="Arial" panose="020B0604020202020204" pitchFamily="34" charset="0"/>
              </a:rPr>
              <a:t>En effet, les salariés présents dans l’organisme avant que ne soit effective cette dénonciation de DUE ont déjà bénéficié de l’attribution de ces points supplémentaires. Lors de la mise en œuvre des nouvelles grilles, les points ainsi attribués seront pris en compte et intégrés dans le coefficient de base par le biais de la fongibilité des points de compétence</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17</a:t>
            </a:fld>
            <a:endParaRPr lang="fr-FR" dirty="0"/>
          </a:p>
        </p:txBody>
      </p:sp>
    </p:spTree>
    <p:extLst>
      <p:ext uri="{BB962C8B-B14F-4D97-AF65-F5344CB8AC3E}">
        <p14:creationId xmlns:p14="http://schemas.microsoft.com/office/powerpoint/2010/main" val="1639124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8. Planning indicatif de mise en œuvre de la nouvelle classification</a:t>
            </a:r>
            <a:br>
              <a:rPr lang="fr-FR" dirty="0"/>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18</a:t>
            </a:fld>
            <a:endParaRPr lang="fr-FR" dirty="0"/>
          </a:p>
        </p:txBody>
      </p:sp>
      <p:graphicFrame>
        <p:nvGraphicFramePr>
          <p:cNvPr id="7" name="Tableau 6">
            <a:extLst>
              <a:ext uri="{FF2B5EF4-FFF2-40B4-BE49-F238E27FC236}">
                <a16:creationId xmlns:a16="http://schemas.microsoft.com/office/drawing/2014/main" id="{A71C1DAB-16D9-B654-CD37-74D94623CA1C}"/>
              </a:ext>
            </a:extLst>
          </p:cNvPr>
          <p:cNvGraphicFramePr>
            <a:graphicFrameLocks noGrp="1"/>
          </p:cNvGraphicFramePr>
          <p:nvPr>
            <p:extLst>
              <p:ext uri="{D42A27DB-BD31-4B8C-83A1-F6EECF244321}">
                <p14:modId xmlns:p14="http://schemas.microsoft.com/office/powerpoint/2010/main" val="74027803"/>
              </p:ext>
            </p:extLst>
          </p:nvPr>
        </p:nvGraphicFramePr>
        <p:xfrm>
          <a:off x="1381119" y="1476375"/>
          <a:ext cx="10219834" cy="5258666"/>
        </p:xfrm>
        <a:graphic>
          <a:graphicData uri="http://schemas.openxmlformats.org/drawingml/2006/table">
            <a:tbl>
              <a:tblPr firstRow="1" firstCol="1" bandRow="1">
                <a:tableStyleId>{0E3FDE45-AF77-4B5C-9715-49D594BDF05E}</a:tableStyleId>
              </a:tblPr>
              <a:tblGrid>
                <a:gridCol w="5109401">
                  <a:extLst>
                    <a:ext uri="{9D8B030D-6E8A-4147-A177-3AD203B41FA5}">
                      <a16:colId xmlns:a16="http://schemas.microsoft.com/office/drawing/2014/main" val="3897276967"/>
                    </a:ext>
                  </a:extLst>
                </a:gridCol>
                <a:gridCol w="5110433">
                  <a:extLst>
                    <a:ext uri="{9D8B030D-6E8A-4147-A177-3AD203B41FA5}">
                      <a16:colId xmlns:a16="http://schemas.microsoft.com/office/drawing/2014/main" val="870009265"/>
                    </a:ext>
                  </a:extLst>
                </a:gridCol>
              </a:tblGrid>
              <a:tr h="130580">
                <a:tc>
                  <a:txBody>
                    <a:bodyPr/>
                    <a:lstStyle/>
                    <a:p>
                      <a:pPr algn="ctr">
                        <a:lnSpc>
                          <a:spcPct val="115000"/>
                        </a:lnSpc>
                        <a:spcAft>
                          <a:spcPts val="1000"/>
                        </a:spcAft>
                      </a:pPr>
                      <a:r>
                        <a:rPr lang="fr-FR" sz="1200">
                          <a:effectLst/>
                        </a:rPr>
                        <a:t>Mesure mise en œuvre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a:txBody>
                    <a:bodyPr/>
                    <a:lstStyle/>
                    <a:p>
                      <a:pPr algn="ctr">
                        <a:lnSpc>
                          <a:spcPct val="115000"/>
                        </a:lnSpc>
                        <a:spcAft>
                          <a:spcPts val="1000"/>
                        </a:spcAft>
                      </a:pPr>
                      <a:r>
                        <a:rPr lang="fr-FR" sz="1200">
                          <a:effectLst/>
                        </a:rPr>
                        <a:t>Échéance prévisionnelle de mise en œuvre/rétroactivité</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2972835045"/>
                  </a:ext>
                </a:extLst>
              </a:tr>
              <a:tr h="269303">
                <a:tc gridSpan="2">
                  <a:txBody>
                    <a:bodyPr/>
                    <a:lstStyle/>
                    <a:p>
                      <a:pPr algn="ctr">
                        <a:lnSpc>
                          <a:spcPct val="115000"/>
                        </a:lnSpc>
                        <a:spcAft>
                          <a:spcPts val="1000"/>
                        </a:spcAft>
                      </a:pPr>
                      <a:r>
                        <a:rPr lang="fr-FR" sz="1200" dirty="0">
                          <a:effectLst/>
                        </a:rPr>
                        <a:t>Temps 1- Mesure de garantie 2024 / Cotisations ordinales / Mobilités à iso-niveau</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hMerge="1">
                  <a:txBody>
                    <a:bodyPr/>
                    <a:lstStyle/>
                    <a:p>
                      <a:endParaRPr lang="fr-FR"/>
                    </a:p>
                  </a:txBody>
                  <a:tcPr/>
                </a:tc>
                <a:extLst>
                  <a:ext uri="{0D108BD9-81ED-4DB2-BD59-A6C34878D82A}">
                    <a16:rowId xmlns:a16="http://schemas.microsoft.com/office/drawing/2014/main" val="2440351182"/>
                  </a:ext>
                </a:extLst>
              </a:tr>
              <a:tr h="824194">
                <a:tc>
                  <a:txBody>
                    <a:bodyPr/>
                    <a:lstStyle/>
                    <a:p>
                      <a:pPr algn="just">
                        <a:lnSpc>
                          <a:spcPct val="115000"/>
                        </a:lnSpc>
                        <a:spcAft>
                          <a:spcPts val="1000"/>
                        </a:spcAft>
                      </a:pPr>
                      <a:r>
                        <a:rPr lang="fr-FR" sz="1200" dirty="0">
                          <a:effectLst/>
                        </a:rPr>
                        <a:t>Mesure de garantie comprenant l’attribution de 3 points de compétence pour les salariés présents au 2 décembre 2024 (fongibilité lors du temps 2 de transposition avec le repositionnement dans la grille) et le versement d’une somme au titre de 2024 pour les salariés présents et rémunérés au 2 décembre </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a:txBody>
                    <a:bodyPr/>
                    <a:lstStyle/>
                    <a:p>
                      <a:pPr algn="just">
                        <a:lnSpc>
                          <a:spcPct val="115000"/>
                        </a:lnSpc>
                        <a:spcAft>
                          <a:spcPts val="1000"/>
                        </a:spcAft>
                      </a:pPr>
                      <a:r>
                        <a:rPr lang="fr-FR" sz="1200">
                          <a:effectLst/>
                        </a:rPr>
                        <a:t>Mise en œuvre à effet de janvier 2025 (attribution des points à effet de janvier 2025 + versement de la somme au titre de 2024).</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3987528883"/>
                  </a:ext>
                </a:extLst>
              </a:tr>
              <a:tr h="269303">
                <a:tc>
                  <a:txBody>
                    <a:bodyPr/>
                    <a:lstStyle/>
                    <a:p>
                      <a:pPr algn="l">
                        <a:lnSpc>
                          <a:spcPct val="115000"/>
                        </a:lnSpc>
                        <a:spcAft>
                          <a:spcPts val="1000"/>
                        </a:spcAft>
                      </a:pPr>
                      <a:r>
                        <a:rPr lang="fr-FR" sz="1200" kern="1200">
                          <a:effectLst/>
                        </a:rPr>
                        <a:t>Changement d'emploi sur un même niveau de qualification</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a:txBody>
                    <a:bodyPr/>
                    <a:lstStyle/>
                    <a:p>
                      <a:pPr algn="just">
                        <a:lnSpc>
                          <a:spcPct val="115000"/>
                        </a:lnSpc>
                        <a:spcAft>
                          <a:spcPts val="1000"/>
                        </a:spcAft>
                      </a:pPr>
                      <a:r>
                        <a:rPr lang="fr-FR" sz="1200" dirty="0">
                          <a:effectLst/>
                        </a:rPr>
                        <a:t>Date d’agrément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4081794315"/>
                  </a:ext>
                </a:extLst>
              </a:tr>
              <a:tr h="269303">
                <a:tc gridSpan="2">
                  <a:txBody>
                    <a:bodyPr/>
                    <a:lstStyle/>
                    <a:p>
                      <a:pPr algn="ctr">
                        <a:lnSpc>
                          <a:spcPct val="115000"/>
                        </a:lnSpc>
                        <a:spcAft>
                          <a:spcPts val="1000"/>
                        </a:spcAft>
                      </a:pPr>
                      <a:r>
                        <a:rPr lang="fr-FR" sz="1200" dirty="0">
                          <a:effectLst/>
                        </a:rPr>
                        <a:t>Temps 2 - Transposition</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hMerge="1">
                  <a:txBody>
                    <a:bodyPr/>
                    <a:lstStyle/>
                    <a:p>
                      <a:endParaRPr lang="fr-FR"/>
                    </a:p>
                  </a:txBody>
                  <a:tcPr/>
                </a:tc>
                <a:extLst>
                  <a:ext uri="{0D108BD9-81ED-4DB2-BD59-A6C34878D82A}">
                    <a16:rowId xmlns:a16="http://schemas.microsoft.com/office/drawing/2014/main" val="3535665106"/>
                  </a:ext>
                </a:extLst>
              </a:tr>
              <a:tr h="269303">
                <a:tc>
                  <a:txBody>
                    <a:bodyPr/>
                    <a:lstStyle/>
                    <a:p>
                      <a:pPr algn="just">
                        <a:lnSpc>
                          <a:spcPct val="115000"/>
                        </a:lnSpc>
                        <a:spcAft>
                          <a:spcPts val="1000"/>
                        </a:spcAft>
                      </a:pPr>
                      <a:r>
                        <a:rPr lang="fr-FR" sz="1200" dirty="0">
                          <a:effectLst/>
                        </a:rPr>
                        <a:t>Application des nouveaux coefficients d’entrée, nouveaux niveaux et déplafonnement </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rowSpan="4">
                  <a:txBody>
                    <a:bodyPr/>
                    <a:lstStyle/>
                    <a:p>
                      <a:pPr algn="just">
                        <a:lnSpc>
                          <a:spcPct val="115000"/>
                        </a:lnSpc>
                        <a:spcAft>
                          <a:spcPts val="1000"/>
                        </a:spcAft>
                      </a:pPr>
                      <a:r>
                        <a:rPr lang="fr-FR" sz="1200" dirty="0">
                          <a:effectLst/>
                        </a:rPr>
                        <a:t>1</a:t>
                      </a:r>
                      <a:r>
                        <a:rPr lang="fr-FR" sz="1200" baseline="30000" dirty="0">
                          <a:effectLst/>
                        </a:rPr>
                        <a:t>er</a:t>
                      </a:r>
                      <a:r>
                        <a:rPr lang="fr-FR" sz="1200" dirty="0">
                          <a:effectLst/>
                        </a:rPr>
                        <a:t> juin 2025 </a:t>
                      </a:r>
                      <a:endParaRPr lang="fr-FR" sz="1400" dirty="0">
                        <a:effectLst/>
                      </a:endParaRPr>
                    </a:p>
                    <a:p>
                      <a:pPr algn="just">
                        <a:lnSpc>
                          <a:spcPct val="115000"/>
                        </a:lnSpc>
                        <a:spcAft>
                          <a:spcPts val="1000"/>
                        </a:spcAft>
                      </a:pPr>
                      <a:r>
                        <a:rPr lang="fr-FR" sz="1200" dirty="0">
                          <a:effectLst/>
                        </a:rPr>
                        <a:t>Rétroactivité au 1er janvier 2025 </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2140632004"/>
                  </a:ext>
                </a:extLst>
              </a:tr>
              <a:tr h="269303">
                <a:tc>
                  <a:txBody>
                    <a:bodyPr/>
                    <a:lstStyle/>
                    <a:p>
                      <a:pPr algn="just">
                        <a:lnSpc>
                          <a:spcPct val="115000"/>
                        </a:lnSpc>
                        <a:spcAft>
                          <a:spcPts val="1000"/>
                        </a:spcAft>
                      </a:pPr>
                      <a:r>
                        <a:rPr lang="fr-FR" sz="1200" dirty="0">
                          <a:effectLst/>
                        </a:rPr>
                        <a:t>Positionnement des emplois-repères et de emplois non-repérés</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1270910739"/>
                  </a:ext>
                </a:extLst>
              </a:tr>
              <a:tr h="408026">
                <a:tc>
                  <a:txBody>
                    <a:bodyPr/>
                    <a:lstStyle/>
                    <a:p>
                      <a:pPr algn="just">
                        <a:lnSpc>
                          <a:spcPct val="115000"/>
                        </a:lnSpc>
                        <a:spcAft>
                          <a:spcPts val="1000"/>
                        </a:spcAft>
                      </a:pPr>
                      <a:r>
                        <a:rPr lang="fr-FR" sz="1200">
                          <a:effectLst/>
                        </a:rPr>
                        <a:t>Transposition des salariés selon la table de correspondance avec octroi du niveau minimal pour les salariés en-dessous du 1</a:t>
                      </a:r>
                      <a:r>
                        <a:rPr lang="fr-FR" sz="1200" baseline="30000">
                          <a:effectLst/>
                        </a:rPr>
                        <a:t>er</a:t>
                      </a:r>
                      <a:r>
                        <a:rPr lang="fr-FR" sz="1200">
                          <a:effectLst/>
                        </a:rPr>
                        <a:t> niveau de repérage </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2231293256"/>
                  </a:ext>
                </a:extLst>
              </a:tr>
              <a:tr h="269303">
                <a:tc>
                  <a:txBody>
                    <a:bodyPr/>
                    <a:lstStyle/>
                    <a:p>
                      <a:pPr algn="just">
                        <a:lnSpc>
                          <a:spcPct val="115000"/>
                        </a:lnSpc>
                        <a:spcAft>
                          <a:spcPts val="1000"/>
                        </a:spcAft>
                      </a:pPr>
                      <a:r>
                        <a:rPr lang="fr-FR" sz="1200">
                          <a:effectLst/>
                        </a:rPr>
                        <a:t>Impact de la transposition sur les primes assises sur le coefficient de base du niveau</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3608100798"/>
                  </a:ext>
                </a:extLst>
              </a:tr>
              <a:tr h="130580">
                <a:tc>
                  <a:txBody>
                    <a:bodyPr/>
                    <a:lstStyle/>
                    <a:p>
                      <a:pPr algn="just">
                        <a:lnSpc>
                          <a:spcPct val="115000"/>
                        </a:lnSpc>
                        <a:spcAft>
                          <a:spcPts val="1000"/>
                        </a:spcAft>
                      </a:pPr>
                      <a:r>
                        <a:rPr lang="fr-FR" sz="1200">
                          <a:effectLst/>
                        </a:rPr>
                        <a:t>Application du statut cadre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a:txBody>
                    <a:bodyPr/>
                    <a:lstStyle/>
                    <a:p>
                      <a:pPr algn="l">
                        <a:lnSpc>
                          <a:spcPct val="115000"/>
                        </a:lnSpc>
                        <a:spcAft>
                          <a:spcPts val="1000"/>
                        </a:spcAft>
                      </a:pPr>
                      <a:r>
                        <a:rPr lang="fr-FR" sz="1200">
                          <a:effectLst/>
                        </a:rPr>
                        <a:t>1</a:t>
                      </a:r>
                      <a:r>
                        <a:rPr lang="fr-FR" sz="1200" baseline="30000">
                          <a:effectLst/>
                        </a:rPr>
                        <a:t>er</a:t>
                      </a:r>
                      <a:r>
                        <a:rPr lang="fr-FR" sz="1200">
                          <a:effectLst/>
                        </a:rPr>
                        <a:t> juin 2025 </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470963465"/>
                  </a:ext>
                </a:extLst>
              </a:tr>
              <a:tr h="130580">
                <a:tc gridSpan="2">
                  <a:txBody>
                    <a:bodyPr/>
                    <a:lstStyle/>
                    <a:p>
                      <a:pPr algn="ctr">
                        <a:lnSpc>
                          <a:spcPct val="115000"/>
                        </a:lnSpc>
                        <a:spcAft>
                          <a:spcPts val="1000"/>
                        </a:spcAft>
                      </a:pPr>
                      <a:r>
                        <a:rPr lang="fr-FR" sz="1200" dirty="0">
                          <a:effectLst/>
                        </a:rPr>
                        <a:t>Temps 3- Mesures individuelles </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hMerge="1">
                  <a:txBody>
                    <a:bodyPr/>
                    <a:lstStyle/>
                    <a:p>
                      <a:endParaRPr lang="fr-FR"/>
                    </a:p>
                  </a:txBody>
                  <a:tcPr/>
                </a:tc>
                <a:extLst>
                  <a:ext uri="{0D108BD9-81ED-4DB2-BD59-A6C34878D82A}">
                    <a16:rowId xmlns:a16="http://schemas.microsoft.com/office/drawing/2014/main" val="2761121284"/>
                  </a:ext>
                </a:extLst>
              </a:tr>
              <a:tr h="130580">
                <a:tc>
                  <a:txBody>
                    <a:bodyPr/>
                    <a:lstStyle/>
                    <a:p>
                      <a:pPr algn="just">
                        <a:lnSpc>
                          <a:spcPct val="115000"/>
                        </a:lnSpc>
                        <a:spcAft>
                          <a:spcPts val="1000"/>
                        </a:spcAft>
                      </a:pPr>
                      <a:r>
                        <a:rPr lang="fr-FR" sz="1200">
                          <a:effectLst/>
                        </a:rPr>
                        <a:t>Augmentation de 1 point des pas de compétence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rowSpan="4">
                  <a:txBody>
                    <a:bodyPr/>
                    <a:lstStyle/>
                    <a:p>
                      <a:pPr algn="just">
                        <a:lnSpc>
                          <a:spcPct val="115000"/>
                        </a:lnSpc>
                        <a:spcAft>
                          <a:spcPts val="1000"/>
                        </a:spcAft>
                      </a:pPr>
                      <a:r>
                        <a:rPr lang="fr-FR" sz="1200">
                          <a:effectLst/>
                        </a:rPr>
                        <a:t>Postérieurement à la transposition </a:t>
                      </a:r>
                      <a:endParaRPr lang="fr-FR" sz="1400">
                        <a:effectLst/>
                      </a:endParaRPr>
                    </a:p>
                    <a:p>
                      <a:pPr algn="just">
                        <a:lnSpc>
                          <a:spcPct val="115000"/>
                        </a:lnSpc>
                        <a:spcAft>
                          <a:spcPts val="1000"/>
                        </a:spcAft>
                      </a:pPr>
                      <a:r>
                        <a:rPr lang="fr-FR" sz="1200">
                          <a:effectLst/>
                        </a:rPr>
                        <a:t>Rétroactivité au 1er janvier 2025 </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727779334"/>
                  </a:ext>
                </a:extLst>
              </a:tr>
              <a:tr h="130580">
                <a:tc>
                  <a:txBody>
                    <a:bodyPr/>
                    <a:lstStyle/>
                    <a:p>
                      <a:pPr algn="just">
                        <a:lnSpc>
                          <a:spcPct val="115000"/>
                        </a:lnSpc>
                        <a:spcAft>
                          <a:spcPts val="1000"/>
                        </a:spcAft>
                      </a:pPr>
                      <a:r>
                        <a:rPr lang="fr-FR" sz="1200">
                          <a:effectLst/>
                        </a:rPr>
                        <a:t>Parcours professionnels complémentaires</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1290835115"/>
                  </a:ext>
                </a:extLst>
              </a:tr>
              <a:tr h="269303">
                <a:tc>
                  <a:txBody>
                    <a:bodyPr/>
                    <a:lstStyle/>
                    <a:p>
                      <a:pPr algn="just">
                        <a:lnSpc>
                          <a:spcPct val="115000"/>
                        </a:lnSpc>
                        <a:spcAft>
                          <a:spcPts val="1000"/>
                        </a:spcAft>
                      </a:pPr>
                      <a:r>
                        <a:rPr lang="fr-FR" sz="1200">
                          <a:effectLst/>
                        </a:rPr>
                        <a:t>Primes de résultat assises sur le nouveau coefficient de base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2564380933"/>
                  </a:ext>
                </a:extLst>
              </a:tr>
              <a:tr h="269303">
                <a:tc>
                  <a:txBody>
                    <a:bodyPr/>
                    <a:lstStyle/>
                    <a:p>
                      <a:pPr algn="just">
                        <a:lnSpc>
                          <a:spcPct val="115000"/>
                        </a:lnSpc>
                        <a:spcAft>
                          <a:spcPts val="1000"/>
                        </a:spcAft>
                      </a:pPr>
                      <a:r>
                        <a:rPr lang="fr-FR" sz="1200">
                          <a:effectLst/>
                        </a:rPr>
                        <a:t>Changement d'emploi générique sans changement de niveau </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vMerge="1">
                  <a:txBody>
                    <a:bodyPr/>
                    <a:lstStyle/>
                    <a:p>
                      <a:endParaRPr lang="fr-FR"/>
                    </a:p>
                  </a:txBody>
                  <a:tcPr/>
                </a:tc>
                <a:extLst>
                  <a:ext uri="{0D108BD9-81ED-4DB2-BD59-A6C34878D82A}">
                    <a16:rowId xmlns:a16="http://schemas.microsoft.com/office/drawing/2014/main" val="2173811495"/>
                  </a:ext>
                </a:extLst>
              </a:tr>
              <a:tr h="130580">
                <a:tc gridSpan="2">
                  <a:txBody>
                    <a:bodyPr/>
                    <a:lstStyle/>
                    <a:p>
                      <a:pPr algn="ctr">
                        <a:lnSpc>
                          <a:spcPct val="115000"/>
                        </a:lnSpc>
                        <a:spcAft>
                          <a:spcPts val="1000"/>
                        </a:spcAft>
                      </a:pPr>
                      <a:r>
                        <a:rPr lang="fr-FR" sz="1200" dirty="0">
                          <a:effectLst/>
                        </a:rPr>
                        <a:t>Temps 4 – Garantie minimale d’évolution</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hMerge="1">
                  <a:txBody>
                    <a:bodyPr/>
                    <a:lstStyle/>
                    <a:p>
                      <a:endParaRPr lang="fr-FR"/>
                    </a:p>
                  </a:txBody>
                  <a:tcPr/>
                </a:tc>
                <a:extLst>
                  <a:ext uri="{0D108BD9-81ED-4DB2-BD59-A6C34878D82A}">
                    <a16:rowId xmlns:a16="http://schemas.microsoft.com/office/drawing/2014/main" val="3637283637"/>
                  </a:ext>
                </a:extLst>
              </a:tr>
              <a:tr h="130580">
                <a:tc>
                  <a:txBody>
                    <a:bodyPr/>
                    <a:lstStyle/>
                    <a:p>
                      <a:pPr algn="just">
                        <a:lnSpc>
                          <a:spcPct val="115000"/>
                        </a:lnSpc>
                        <a:spcAft>
                          <a:spcPts val="1000"/>
                        </a:spcAft>
                      </a:pPr>
                      <a:r>
                        <a:rPr lang="fr-FR" sz="1200">
                          <a:effectLst/>
                        </a:rPr>
                        <a:t>Garantie minimale d’évolution sur un cycle de 5 ans</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tc>
                  <a:txBody>
                    <a:bodyPr/>
                    <a:lstStyle/>
                    <a:p>
                      <a:pPr algn="just">
                        <a:lnSpc>
                          <a:spcPct val="115000"/>
                        </a:lnSpc>
                        <a:spcAft>
                          <a:spcPts val="1000"/>
                        </a:spcAft>
                      </a:pPr>
                      <a:r>
                        <a:rPr lang="fr-FR" sz="1200" dirty="0">
                          <a:effectLst/>
                        </a:rPr>
                        <a:t>1</a:t>
                      </a:r>
                      <a:r>
                        <a:rPr lang="fr-FR" sz="1200" baseline="30000" dirty="0">
                          <a:effectLst/>
                        </a:rPr>
                        <a:t>er</a:t>
                      </a:r>
                      <a:r>
                        <a:rPr lang="fr-FR" sz="1200" dirty="0">
                          <a:effectLst/>
                        </a:rPr>
                        <a:t> janvier 2026</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50250" marR="50250" marT="0" marB="0" anchor="ctr"/>
                </a:tc>
                <a:extLst>
                  <a:ext uri="{0D108BD9-81ED-4DB2-BD59-A6C34878D82A}">
                    <a16:rowId xmlns:a16="http://schemas.microsoft.com/office/drawing/2014/main" val="3751847611"/>
                  </a:ext>
                </a:extLst>
              </a:tr>
            </a:tbl>
          </a:graphicData>
        </a:graphic>
      </p:graphicFrame>
    </p:spTree>
    <p:extLst>
      <p:ext uri="{BB962C8B-B14F-4D97-AF65-F5344CB8AC3E}">
        <p14:creationId xmlns:p14="http://schemas.microsoft.com/office/powerpoint/2010/main" val="2896792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2</a:t>
            </a:fld>
            <a:endParaRPr lang="fr-FR"/>
          </a:p>
        </p:txBody>
      </p:sp>
      <p:graphicFrame>
        <p:nvGraphicFramePr>
          <p:cNvPr id="7" name="Diagramme 6">
            <a:extLst>
              <a:ext uri="{FF2B5EF4-FFF2-40B4-BE49-F238E27FC236}">
                <a16:creationId xmlns:a16="http://schemas.microsoft.com/office/drawing/2014/main" id="{D53F0797-3DD2-9D4A-486F-C5366AE2C761}"/>
              </a:ext>
            </a:extLst>
          </p:cNvPr>
          <p:cNvGraphicFramePr/>
          <p:nvPr>
            <p:extLst>
              <p:ext uri="{D42A27DB-BD31-4B8C-83A1-F6EECF244321}">
                <p14:modId xmlns:p14="http://schemas.microsoft.com/office/powerpoint/2010/main" val="181859899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0745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lstStyle>
            <a:defPPr>
              <a:defRPr lang="fr-FR"/>
            </a:defPPr>
          </a:lstStyle>
          <a:p>
            <a:pPr rtl="0"/>
            <a:r>
              <a:rPr lang="fr-FR" dirty="0"/>
              <a:t>1. Les principes de la nouvelle classification</a:t>
            </a:r>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La rénovation de la classification est une réponse nécessaire</a:t>
            </a:r>
            <a:r>
              <a:rPr lang="fr-FR" sz="1800" dirty="0">
                <a:solidFill>
                  <a:schemeClr val="tx2"/>
                </a:solidFill>
                <a:latin typeface="Calibri" panose="020F0502020204030204" pitchFamily="34" charset="0"/>
                <a:ea typeface="Calibri" panose="020F0502020204030204" pitchFamily="34" charset="0"/>
                <a:cs typeface="Arial" panose="020B0604020202020204" pitchFamily="34" charset="0"/>
              </a:rPr>
              <a:t> </a:t>
            </a: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à l’évolution de nos organisations et de nos missions et au contexte socio-économique actuel qui nous invite à rénover nos leviers RH, pour répondre à la fois aux besoins d’attractivité et de fidélisations sur nos métiers.</a:t>
            </a:r>
          </a:p>
          <a:p>
            <a:pPr algn="just">
              <a:lnSpc>
                <a:spcPct val="115000"/>
              </a:lnSpc>
              <a:spcAft>
                <a:spcPts val="1000"/>
              </a:spcAft>
            </a:pP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Les principes fondamentaux de la nouvelle classification sont les suivants :</a:t>
            </a:r>
          </a:p>
          <a:p>
            <a:pPr lvl="1" algn="just">
              <a:lnSpc>
                <a:spcPct val="115000"/>
              </a:lnSpc>
              <a:buFont typeface="Wingdings" panose="05000000000000000000" pitchFamily="2" charset="2"/>
              <a:buChar char="§"/>
            </a:pPr>
            <a:r>
              <a:rPr lang="fr-FR" sz="1800" b="1" dirty="0">
                <a:solidFill>
                  <a:schemeClr val="tx2"/>
                </a:solidFill>
                <a:effectLst/>
                <a:latin typeface="Calibri" panose="020F0502020204030204" pitchFamily="34" charset="0"/>
                <a:ea typeface="Calibri" panose="020F0502020204030204" pitchFamily="34" charset="0"/>
                <a:cs typeface="Arial" panose="020B0604020202020204" pitchFamily="34" charset="0"/>
              </a:rPr>
              <a:t> une classification qui relève l’ensemble des coefficients d’embauche de chaque grille ;</a:t>
            </a:r>
            <a:endPar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p>
            <a:pPr lvl="1" algn="just">
              <a:lnSpc>
                <a:spcPct val="115000"/>
              </a:lnSpc>
              <a:buFont typeface="Wingdings" panose="05000000000000000000" pitchFamily="2" charset="2"/>
              <a:buChar char="§"/>
            </a:pPr>
            <a:r>
              <a:rPr lang="fr-FR" sz="1800" b="1" dirty="0">
                <a:solidFill>
                  <a:schemeClr val="tx2"/>
                </a:solidFill>
                <a:effectLst/>
                <a:latin typeface="Calibri" panose="020F0502020204030204" pitchFamily="34" charset="0"/>
                <a:ea typeface="Calibri" panose="020F0502020204030204" pitchFamily="34" charset="0"/>
                <a:cs typeface="Arial" panose="020B0604020202020204" pitchFamily="34" charset="0"/>
              </a:rPr>
              <a:t>une classification qui identifie les perspectives de carrière </a:t>
            </a: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en instaurant des métiers ou emplois repères, dont certains positionnés sur plusieurs niveaux ;</a:t>
            </a:r>
          </a:p>
          <a:p>
            <a:pPr lvl="1" algn="just">
              <a:lnSpc>
                <a:spcPct val="115000"/>
              </a:lnSpc>
              <a:buFont typeface="Wingdings" panose="05000000000000000000" pitchFamily="2" charset="2"/>
              <a:buChar char="§"/>
            </a:pPr>
            <a:r>
              <a:rPr lang="fr-FR" sz="1800" b="1" dirty="0">
                <a:solidFill>
                  <a:schemeClr val="tx2"/>
                </a:solidFill>
                <a:effectLst/>
                <a:latin typeface="Calibri" panose="020F0502020204030204" pitchFamily="34" charset="0"/>
                <a:ea typeface="Calibri" panose="020F0502020204030204" pitchFamily="34" charset="0"/>
                <a:cs typeface="Arial" panose="020B0604020202020204" pitchFamily="34" charset="0"/>
              </a:rPr>
              <a:t>une classification qui préserve les acquis individuels et collectifs avec une triple garantie </a:t>
            </a: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de maintien de rémunération, de niveau et de statut pour les salariés ;</a:t>
            </a:r>
          </a:p>
          <a:p>
            <a:pPr lvl="1" algn="just">
              <a:lnSpc>
                <a:spcPct val="115000"/>
              </a:lnSpc>
              <a:spcAft>
                <a:spcPts val="1000"/>
              </a:spcAft>
              <a:buFont typeface="Wingdings" panose="05000000000000000000" pitchFamily="2" charset="2"/>
              <a:buChar char="§"/>
            </a:pPr>
            <a:r>
              <a:rPr lang="fr-FR" sz="1800" b="1" dirty="0">
                <a:solidFill>
                  <a:schemeClr val="tx2"/>
                </a:solidFill>
                <a:effectLst/>
                <a:latin typeface="Calibri" panose="020F0502020204030204" pitchFamily="34" charset="0"/>
                <a:ea typeface="Calibri" panose="020F0502020204030204" pitchFamily="34" charset="0"/>
                <a:cs typeface="Arial" panose="020B0604020202020204" pitchFamily="34" charset="0"/>
              </a:rPr>
              <a:t>une classification qui garantit à tous une évolution minimale </a:t>
            </a:r>
            <a:r>
              <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rPr>
              <a:t>: 3 points minimum garantis pour tous les employés et les cadres lors de la transposition, soit 320 euros annuels.</a:t>
            </a:r>
            <a:r>
              <a:rPr lang="fr-FR" sz="1800" b="1" dirty="0">
                <a:solidFill>
                  <a:schemeClr val="tx2"/>
                </a:solidFill>
                <a:effectLst/>
                <a:latin typeface="Calibri" panose="020F0502020204030204" pitchFamily="34" charset="0"/>
                <a:ea typeface="Calibri" panose="020F0502020204030204" pitchFamily="34" charset="0"/>
                <a:cs typeface="Arial" panose="020B0604020202020204" pitchFamily="34" charset="0"/>
              </a:rPr>
              <a:t> </a:t>
            </a:r>
            <a:endParaRPr lang="fr-FR" sz="18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3</a:t>
            </a:fld>
            <a:endParaRPr lang="fr-FR"/>
          </a:p>
        </p:txBody>
      </p:sp>
    </p:spTree>
    <p:extLst>
      <p:ext uri="{BB962C8B-B14F-4D97-AF65-F5344CB8AC3E}">
        <p14:creationId xmlns:p14="http://schemas.microsoft.com/office/powerpoint/2010/main" val="290615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2. </a:t>
            </a:r>
            <a:r>
              <a:rPr lang="fr-FR" dirty="0">
                <a:effectLst/>
                <a:ea typeface="Yu Gothic Light" panose="020B0300000000000000" pitchFamily="34" charset="-128"/>
                <a:cs typeface="Times New Roman" panose="02020603050405020304" pitchFamily="18" charset="0"/>
              </a:rPr>
              <a:t>Le système de rémunération mis en place par l’accord national</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800" dirty="0">
                <a:solidFill>
                  <a:schemeClr val="tx2"/>
                </a:solidFill>
                <a:latin typeface="Calibri" panose="020F0502020204030204" pitchFamily="34" charset="0"/>
                <a:cs typeface="Arial" panose="020B0604020202020204" pitchFamily="34" charset="0"/>
              </a:rPr>
              <a:t>L’accord du 22 novembre 2024 ne modifie pas les règles applicables </a:t>
            </a:r>
            <a:r>
              <a:rPr lang="fr-FR" sz="1800" b="1" dirty="0">
                <a:solidFill>
                  <a:schemeClr val="tx2"/>
                </a:solidFill>
                <a:latin typeface="Calibri" panose="020F0502020204030204" pitchFamily="34" charset="0"/>
                <a:cs typeface="Arial" panose="020B0604020202020204" pitchFamily="34" charset="0"/>
              </a:rPr>
              <a:t>concernant le calcul de la rémunération de base et la prise en compte de l’expérience professionnelle. </a:t>
            </a:r>
          </a:p>
          <a:p>
            <a:pPr algn="just">
              <a:lnSpc>
                <a:spcPct val="115000"/>
              </a:lnSpc>
              <a:spcAft>
                <a:spcPts val="1000"/>
              </a:spcAft>
            </a:pPr>
            <a:r>
              <a:rPr lang="fr-FR" sz="1800" dirty="0">
                <a:solidFill>
                  <a:schemeClr val="tx2"/>
                </a:solidFill>
                <a:latin typeface="Calibri" panose="020F0502020204030204" pitchFamily="34" charset="0"/>
                <a:cs typeface="Arial" panose="020B0604020202020204" pitchFamily="34" charset="0"/>
              </a:rPr>
              <a:t>Concernant le système de classification, </a:t>
            </a:r>
            <a:r>
              <a:rPr lang="fr-FR" sz="1800" b="1" dirty="0">
                <a:solidFill>
                  <a:schemeClr val="tx2"/>
                </a:solidFill>
                <a:latin typeface="Calibri" panose="020F0502020204030204" pitchFamily="34" charset="0"/>
                <a:cs typeface="Arial" panose="020B0604020202020204" pitchFamily="34" charset="0"/>
              </a:rPr>
              <a:t>l’ensemble des coefficients d’entrée des niveaux des différentes grilles est relevé</a:t>
            </a:r>
            <a:r>
              <a:rPr lang="fr-FR" sz="1800" dirty="0">
                <a:solidFill>
                  <a:schemeClr val="tx2"/>
                </a:solidFill>
                <a:latin typeface="Calibri" panose="020F0502020204030204" pitchFamily="34" charset="0"/>
                <a:cs typeface="Arial" panose="020B0604020202020204" pitchFamily="34" charset="0"/>
              </a:rPr>
              <a:t>. Ce relèvement a pour but de prendre en compte les revalorisations régulières du SMIC sur ces dernières années et de rebaser en cohérence l’ensemble des coefficients en lien notamment avec des études réalisées sur le nombre de points supplémentaires octroyés à l’embauche. </a:t>
            </a:r>
          </a:p>
          <a:p>
            <a:pPr algn="just">
              <a:lnSpc>
                <a:spcPct val="115000"/>
              </a:lnSpc>
              <a:spcAft>
                <a:spcPts val="1000"/>
              </a:spcAft>
            </a:pPr>
            <a:r>
              <a:rPr lang="fr-FR" sz="1800" dirty="0">
                <a:solidFill>
                  <a:schemeClr val="tx2"/>
                </a:solidFill>
                <a:latin typeface="Calibri" panose="020F0502020204030204" pitchFamily="34" charset="0"/>
                <a:cs typeface="Arial" panose="020B0604020202020204" pitchFamily="34" charset="0"/>
              </a:rPr>
              <a:t>À noter que l’accord prévoit la </a:t>
            </a:r>
            <a:r>
              <a:rPr lang="fr-FR" sz="1800" b="1" dirty="0">
                <a:solidFill>
                  <a:schemeClr val="tx2"/>
                </a:solidFill>
                <a:latin typeface="Calibri" panose="020F0502020204030204" pitchFamily="34" charset="0"/>
                <a:cs typeface="Arial" panose="020B0604020202020204" pitchFamily="34" charset="0"/>
              </a:rPr>
              <a:t>création de deux nouveaux niveaux sur la grille du personnel administratif (4B et 5C) .</a:t>
            </a:r>
          </a:p>
          <a:p>
            <a:pPr algn="just">
              <a:lnSpc>
                <a:spcPct val="115000"/>
              </a:lnSpc>
              <a:spcAft>
                <a:spcPts val="1000"/>
              </a:spcAft>
            </a:pPr>
            <a:r>
              <a:rPr lang="fr-FR" sz="1800" dirty="0">
                <a:solidFill>
                  <a:schemeClr val="tx2"/>
                </a:solidFill>
                <a:latin typeface="Calibri" panose="020F0502020204030204" pitchFamily="34" charset="0"/>
                <a:cs typeface="Arial" panose="020B0604020202020204" pitchFamily="34" charset="0"/>
              </a:rPr>
              <a:t>Ce relèvement de l’ensemble des coefficients d’entrée et la création de nouveaux niveaux aboutissent à la mise en œuvre de </a:t>
            </a:r>
            <a:r>
              <a:rPr lang="fr-FR" sz="1800" b="1" dirty="0">
                <a:solidFill>
                  <a:schemeClr val="tx2"/>
                </a:solidFill>
                <a:latin typeface="Calibri" panose="020F0502020204030204" pitchFamily="34" charset="0"/>
                <a:cs typeface="Arial" panose="020B0604020202020204" pitchFamily="34" charset="0"/>
              </a:rPr>
              <a:t>nouvelles grilles de classification.</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4</a:t>
            </a:fld>
            <a:endParaRPr lang="fr-FR"/>
          </a:p>
        </p:txBody>
      </p:sp>
    </p:spTree>
    <p:extLst>
      <p:ext uri="{BB962C8B-B14F-4D97-AF65-F5344CB8AC3E}">
        <p14:creationId xmlns:p14="http://schemas.microsoft.com/office/powerpoint/2010/main" val="4168597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78180"/>
            <a:ext cx="9150675" cy="1427585"/>
          </a:xfrm>
        </p:spPr>
        <p:txBody>
          <a:bodyPr rtlCol="0">
            <a:normAutofit fontScale="90000"/>
          </a:bodyPr>
          <a:lstStyle>
            <a:defPPr>
              <a:defRPr lang="fr-FR"/>
            </a:defPPr>
          </a:lstStyle>
          <a:p>
            <a:r>
              <a:rPr lang="fr-FR" dirty="0"/>
              <a:t>2. </a:t>
            </a:r>
            <a:r>
              <a:rPr lang="fr-FR" dirty="0">
                <a:effectLst/>
                <a:ea typeface="Yu Gothic Light" panose="020B0300000000000000" pitchFamily="34" charset="-128"/>
                <a:cs typeface="Times New Roman" panose="02020603050405020304" pitchFamily="18" charset="0"/>
              </a:rPr>
              <a:t>Le système de rémunération mis en place par l’accord national</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164368"/>
            <a:ext cx="1023708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S’agissant du développement professionnel, les salariés peuvent se voir attribuer par la direction des points de compétence destinés à rétribuer l'accroissement des compétences professionnelles mises en œuvre dans l'emploi. Le montant minimal de chaque attribution de points est revalorisé dans le cadre de l’accord du 22 novembre 2024 :</a:t>
            </a:r>
          </a:p>
          <a:p>
            <a:pPr lvl="2" algn="just">
              <a:lnSpc>
                <a:spcPct val="100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8 points pour les salariés occupant un emploi de niveau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1 à 4B de la grille du personnel administratif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1 E à 4 E de la grille du personnel soignant, éducatif et médical des établissements et œuvres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IA à III de la grille du personnel informatique. </a:t>
            </a:r>
          </a:p>
          <a:p>
            <a:pPr lvl="2" algn="just">
              <a:lnSpc>
                <a:spcPct val="100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13 points pour les salariés occupant un emploi de niveau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5 A à 7 de la grille du personnel administratif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5 E à 7 E de la grille du personnel soignant, éducatif et médical des établissements et œuvres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IVA à VI de la grille du personnel informatique. </a:t>
            </a:r>
          </a:p>
          <a:p>
            <a:pPr lvl="2" algn="just">
              <a:lnSpc>
                <a:spcPct val="100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16 points pour les salariés occupant un emploi de niveau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8 à 9 de la grille du personnel administratif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8 E à 12 E de la grille du personnel soignant, éducatif et médical des établissements et œuvres ; </a:t>
            </a:r>
          </a:p>
          <a:p>
            <a:pPr marL="1657350" lvl="4" indent="-285750" algn="just">
              <a:lnSpc>
                <a:spcPct val="100000"/>
              </a:lnSpc>
              <a:spcAft>
                <a:spcPts val="1000"/>
              </a:spcAft>
              <a:buFont typeface="Wingdings" panose="05000000000000000000" pitchFamily="2" charset="2"/>
              <a:buChar char="§"/>
            </a:pPr>
            <a:r>
              <a:rPr lang="fr-FR" sz="1600" dirty="0">
                <a:solidFill>
                  <a:schemeClr val="tx2"/>
                </a:solidFill>
                <a:latin typeface="Calibri" panose="020F0502020204030204" pitchFamily="34" charset="0"/>
                <a:cs typeface="Arial" panose="020B0604020202020204" pitchFamily="34" charset="0"/>
              </a:rPr>
              <a:t>VII à X de la grille du personnel informatique </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5</a:t>
            </a:fld>
            <a:endParaRPr lang="fr-FR"/>
          </a:p>
        </p:txBody>
      </p:sp>
    </p:spTree>
    <p:extLst>
      <p:ext uri="{BB962C8B-B14F-4D97-AF65-F5344CB8AC3E}">
        <p14:creationId xmlns:p14="http://schemas.microsoft.com/office/powerpoint/2010/main" val="2300341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2. </a:t>
            </a:r>
            <a:r>
              <a:rPr lang="fr-FR" dirty="0">
                <a:effectLst/>
                <a:ea typeface="Yu Gothic Light" panose="020B0300000000000000" pitchFamily="34" charset="-128"/>
                <a:cs typeface="Times New Roman" panose="02020603050405020304" pitchFamily="18" charset="0"/>
              </a:rPr>
              <a:t>Le système de rémunération mis en place par l’accord national</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L’accord procède à un </a:t>
            </a:r>
            <a:r>
              <a:rPr lang="fr-FR" sz="1600" b="1" dirty="0">
                <a:solidFill>
                  <a:schemeClr val="tx2"/>
                </a:solidFill>
                <a:latin typeface="Calibri" panose="020F0502020204030204" pitchFamily="34" charset="0"/>
                <a:cs typeface="Arial" panose="020B0604020202020204" pitchFamily="34" charset="0"/>
              </a:rPr>
              <a:t>déplafonnement</a:t>
            </a:r>
            <a:r>
              <a:rPr lang="fr-FR" sz="1600" dirty="0">
                <a:solidFill>
                  <a:schemeClr val="tx2"/>
                </a:solidFill>
                <a:latin typeface="Calibri" panose="020F0502020204030204" pitchFamily="34" charset="0"/>
                <a:cs typeface="Arial" panose="020B0604020202020204" pitchFamily="34" charset="0"/>
              </a:rPr>
              <a:t> des niveaux </a:t>
            </a:r>
            <a:r>
              <a:rPr lang="fr-FR" sz="1600" b="1" dirty="0">
                <a:solidFill>
                  <a:schemeClr val="tx2"/>
                </a:solidFill>
                <a:latin typeface="Calibri" panose="020F0502020204030204" pitchFamily="34" charset="0"/>
                <a:cs typeface="Arial" panose="020B0604020202020204" pitchFamily="34" charset="0"/>
              </a:rPr>
              <a:t>en supprimant le coefficient maximum </a:t>
            </a:r>
            <a:r>
              <a:rPr lang="fr-FR" sz="1600" dirty="0">
                <a:solidFill>
                  <a:schemeClr val="tx2"/>
                </a:solidFill>
                <a:latin typeface="Calibri" panose="020F0502020204030204" pitchFamily="34" charset="0"/>
                <a:cs typeface="Arial" panose="020B0604020202020204" pitchFamily="34" charset="0"/>
              </a:rPr>
              <a:t>de chaque niveau.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Il instaure </a:t>
            </a:r>
            <a:r>
              <a:rPr lang="fr-FR" sz="1600" b="1" dirty="0">
                <a:solidFill>
                  <a:schemeClr val="tx2"/>
                </a:solidFill>
                <a:latin typeface="Calibri" panose="020F0502020204030204" pitchFamily="34" charset="0"/>
                <a:cs typeface="Arial" panose="020B0604020202020204" pitchFamily="34" charset="0"/>
              </a:rPr>
              <a:t>une garantie minimale d’évolution de la rémunération</a:t>
            </a:r>
            <a:r>
              <a:rPr lang="fr-FR" sz="1600" dirty="0">
                <a:solidFill>
                  <a:schemeClr val="tx2"/>
                </a:solidFill>
                <a:latin typeface="Calibri" panose="020F0502020204030204" pitchFamily="34" charset="0"/>
                <a:cs typeface="Arial" panose="020B0604020202020204" pitchFamily="34" charset="0"/>
              </a:rPr>
              <a:t>. Lorsque les salariés n’ont pas été bénéficiaires de points de compétence ou d’un parcours professionnel </a:t>
            </a:r>
            <a:r>
              <a:rPr lang="fr-FR" sz="1600" b="1" dirty="0">
                <a:solidFill>
                  <a:schemeClr val="tx2"/>
                </a:solidFill>
                <a:latin typeface="Calibri" panose="020F0502020204030204" pitchFamily="34" charset="0"/>
                <a:cs typeface="Arial" panose="020B0604020202020204" pitchFamily="34" charset="0"/>
              </a:rPr>
              <a:t>pendant une période de cinq années </a:t>
            </a:r>
            <a:r>
              <a:rPr lang="fr-FR" sz="1600" dirty="0">
                <a:solidFill>
                  <a:schemeClr val="tx2"/>
                </a:solidFill>
                <a:latin typeface="Calibri" panose="020F0502020204030204" pitchFamily="34" charset="0"/>
                <a:cs typeface="Arial" panose="020B0604020202020204" pitchFamily="34" charset="0"/>
              </a:rPr>
              <a:t>civiles, les salariés bénéficient d’une </a:t>
            </a:r>
            <a:r>
              <a:rPr lang="fr-FR" sz="1600" b="1" dirty="0">
                <a:solidFill>
                  <a:schemeClr val="tx2"/>
                </a:solidFill>
                <a:latin typeface="Calibri" panose="020F0502020204030204" pitchFamily="34" charset="0"/>
                <a:cs typeface="Arial" panose="020B0604020202020204" pitchFamily="34" charset="0"/>
              </a:rPr>
              <a:t>garantie de 4 points pour ceux bénéficiaires de points d’expérience l’année de versement de cette garantie ou 5 points pour les autres salariés</a:t>
            </a:r>
            <a:r>
              <a:rPr lang="fr-FR" sz="1600" dirty="0">
                <a:solidFill>
                  <a:schemeClr val="tx2"/>
                </a:solidFill>
                <a:latin typeface="Calibri" panose="020F0502020204030204" pitchFamily="34" charset="0"/>
                <a:cs typeface="Arial" panose="020B0604020202020204" pitchFamily="34" charset="0"/>
              </a:rPr>
              <a:t>.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Cette garantie s’applique pour la première fois au 1er janvier 2026.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En cas de </a:t>
            </a:r>
            <a:r>
              <a:rPr lang="fr-FR" sz="1600" b="1" dirty="0">
                <a:solidFill>
                  <a:schemeClr val="tx2"/>
                </a:solidFill>
                <a:latin typeface="Calibri" panose="020F0502020204030204" pitchFamily="34" charset="0"/>
                <a:cs typeface="Arial" panose="020B0604020202020204" pitchFamily="34" charset="0"/>
              </a:rPr>
              <a:t>changement d’emploi sur un même niveau de qualification </a:t>
            </a:r>
            <a:r>
              <a:rPr lang="fr-FR" sz="1600" dirty="0">
                <a:solidFill>
                  <a:schemeClr val="tx2"/>
                </a:solidFill>
                <a:latin typeface="Calibri" panose="020F0502020204030204" pitchFamily="34" charset="0"/>
                <a:cs typeface="Arial" panose="020B0604020202020204" pitchFamily="34" charset="0"/>
              </a:rPr>
              <a:t>dans le cadre d’une mobilité fonctionnelle à la suite de la publication d’une vacance de poste, le salarié bénéficie de l’attribution </a:t>
            </a:r>
            <a:r>
              <a:rPr lang="fr-FR" sz="1600" b="1" dirty="0">
                <a:solidFill>
                  <a:schemeClr val="tx2"/>
                </a:solidFill>
                <a:latin typeface="Calibri" panose="020F0502020204030204" pitchFamily="34" charset="0"/>
                <a:cs typeface="Arial" panose="020B0604020202020204" pitchFamily="34" charset="0"/>
              </a:rPr>
              <a:t>d’un pas de compétence.</a:t>
            </a:r>
            <a:endParaRPr lang="fr-FR" sz="1600" dirty="0">
              <a:solidFill>
                <a:schemeClr val="tx2"/>
              </a:solidFill>
              <a:latin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6</a:t>
            </a:fld>
            <a:endParaRPr lang="fr-FR"/>
          </a:p>
        </p:txBody>
      </p:sp>
    </p:spTree>
    <p:extLst>
      <p:ext uri="{BB962C8B-B14F-4D97-AF65-F5344CB8AC3E}">
        <p14:creationId xmlns:p14="http://schemas.microsoft.com/office/powerpoint/2010/main" val="7606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2. </a:t>
            </a:r>
            <a:r>
              <a:rPr lang="fr-FR" dirty="0">
                <a:effectLst/>
                <a:ea typeface="Yu Gothic Light" panose="020B0300000000000000" pitchFamily="34" charset="-128"/>
                <a:cs typeface="Times New Roman" panose="02020603050405020304" pitchFamily="18" charset="0"/>
              </a:rPr>
              <a:t>Le système de rémunération mis en place par l’accord national : la mesure de garantie </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spcAft>
                <a:spcPts val="1000"/>
              </a:spcAft>
            </a:pPr>
            <a:r>
              <a:rPr lang="fr-FR" sz="1600" dirty="0">
                <a:solidFill>
                  <a:schemeClr val="tx2"/>
                </a:solidFill>
                <a:latin typeface="Calibri" panose="020F0502020204030204" pitchFamily="34" charset="0"/>
                <a:cs typeface="Arial" panose="020B0604020202020204" pitchFamily="34" charset="0"/>
              </a:rPr>
              <a:t>La mesure de garantie vise à </a:t>
            </a:r>
            <a:r>
              <a:rPr lang="fr-FR" sz="1600" b="1" dirty="0">
                <a:solidFill>
                  <a:schemeClr val="tx2"/>
                </a:solidFill>
                <a:latin typeface="Calibri" panose="020F0502020204030204" pitchFamily="34" charset="0"/>
                <a:cs typeface="Arial" panose="020B0604020202020204" pitchFamily="34" charset="0"/>
              </a:rPr>
              <a:t>attribuer 3 points de compétences pour tous les salariés présents au 2 décembre 2024.</a:t>
            </a:r>
          </a:p>
          <a:p>
            <a:pPr algn="just">
              <a:spcAft>
                <a:spcPts val="1000"/>
              </a:spcAft>
            </a:pPr>
            <a:r>
              <a:rPr lang="fr-FR" sz="1600" dirty="0">
                <a:solidFill>
                  <a:schemeClr val="tx2"/>
                </a:solidFill>
                <a:latin typeface="Calibri" panose="020F0502020204030204" pitchFamily="34" charset="0"/>
                <a:cs typeface="Arial" panose="020B0604020202020204" pitchFamily="34" charset="0"/>
              </a:rPr>
              <a:t>Ces 3 points de compétences seront </a:t>
            </a:r>
            <a:r>
              <a:rPr lang="fr-FR" sz="1600" b="1" dirty="0">
                <a:solidFill>
                  <a:schemeClr val="tx2"/>
                </a:solidFill>
                <a:latin typeface="Calibri" panose="020F0502020204030204" pitchFamily="34" charset="0"/>
                <a:cs typeface="Arial" panose="020B0604020202020204" pitchFamily="34" charset="0"/>
              </a:rPr>
              <a:t>intégrés au coefficient développé </a:t>
            </a:r>
            <a:r>
              <a:rPr lang="fr-FR" sz="1600" dirty="0">
                <a:solidFill>
                  <a:schemeClr val="tx2"/>
                </a:solidFill>
                <a:latin typeface="Calibri" panose="020F0502020204030204" pitchFamily="34" charset="0"/>
                <a:cs typeface="Arial" panose="020B0604020202020204" pitchFamily="34" charset="0"/>
              </a:rPr>
              <a:t>des salariés.</a:t>
            </a:r>
          </a:p>
          <a:p>
            <a:pPr algn="just">
              <a:spcAft>
                <a:spcPts val="1000"/>
              </a:spcAft>
            </a:pPr>
            <a:r>
              <a:rPr lang="fr-FR" sz="1600" dirty="0">
                <a:solidFill>
                  <a:schemeClr val="tx2"/>
                </a:solidFill>
                <a:latin typeface="Calibri" panose="020F0502020204030204" pitchFamily="34" charset="0"/>
                <a:cs typeface="Arial" panose="020B0604020202020204" pitchFamily="34" charset="0"/>
              </a:rPr>
              <a:t>Cette mesure d’attribution de 3 points s’accompagnera, pour les salariés présents et rémunérés au 2 décembre, </a:t>
            </a:r>
            <a:r>
              <a:rPr lang="fr-FR" sz="1600" b="1" dirty="0">
                <a:solidFill>
                  <a:schemeClr val="tx2"/>
                </a:solidFill>
                <a:latin typeface="Calibri" panose="020F0502020204030204" pitchFamily="34" charset="0"/>
                <a:cs typeface="Arial" panose="020B0604020202020204" pitchFamily="34" charset="0"/>
              </a:rPr>
              <a:t>du versement d’une somme égale à la valeur de 3 points attribués sur l’ensemble de l’année 2024</a:t>
            </a:r>
            <a:r>
              <a:rPr lang="fr-FR" sz="1600" dirty="0">
                <a:solidFill>
                  <a:schemeClr val="tx2"/>
                </a:solidFill>
                <a:latin typeface="Calibri" panose="020F0502020204030204" pitchFamily="34" charset="0"/>
                <a:cs typeface="Arial" panose="020B0604020202020204" pitchFamily="34" charset="0"/>
              </a:rPr>
              <a:t>.  Cette somme est versée au titre du contrat en cours au 2 décembre 2024 et calculée proportionnellement à l’horaire de travail du salarié à cette même date.</a:t>
            </a:r>
          </a:p>
          <a:p>
            <a:pPr algn="just">
              <a:spcAft>
                <a:spcPts val="1000"/>
              </a:spcAft>
            </a:pPr>
            <a:r>
              <a:rPr lang="fr-FR" sz="1600" i="1" dirty="0">
                <a:solidFill>
                  <a:schemeClr val="tx2"/>
                </a:solidFill>
                <a:latin typeface="Calibri" panose="020F0502020204030204" pitchFamily="34" charset="0"/>
                <a:cs typeface="Arial" panose="020B0604020202020204" pitchFamily="34" charset="0"/>
              </a:rPr>
              <a:t>Le montant de la somme équivaut, pour un salarié à temps plein au 2 décembre et présent toute l’année, à 42 points.</a:t>
            </a:r>
          </a:p>
          <a:p>
            <a:pPr algn="just">
              <a:spcAft>
                <a:spcPts val="1000"/>
              </a:spcAft>
            </a:pPr>
            <a:r>
              <a:rPr lang="fr-FR" sz="1600" dirty="0">
                <a:solidFill>
                  <a:schemeClr val="tx2"/>
                </a:solidFill>
                <a:latin typeface="Calibri" panose="020F0502020204030204" pitchFamily="34" charset="0"/>
                <a:cs typeface="Arial" panose="020B0604020202020204" pitchFamily="34" charset="0"/>
              </a:rPr>
              <a:t>En cas d’embauche en cours d’année ou de départ entre le 3 décembre et le 31 décembre 2024, la somme sera </a:t>
            </a:r>
            <a:r>
              <a:rPr lang="fr-FR" sz="1600" b="1" dirty="0">
                <a:solidFill>
                  <a:schemeClr val="tx2"/>
                </a:solidFill>
                <a:latin typeface="Calibri" panose="020F0502020204030204" pitchFamily="34" charset="0"/>
                <a:cs typeface="Arial" panose="020B0604020202020204" pitchFamily="34" charset="0"/>
              </a:rPr>
              <a:t>proratisée</a:t>
            </a:r>
            <a:r>
              <a:rPr lang="fr-FR" sz="1600" dirty="0">
                <a:solidFill>
                  <a:schemeClr val="tx2"/>
                </a:solidFill>
                <a:latin typeface="Calibri" panose="020F0502020204030204" pitchFamily="34" charset="0"/>
                <a:cs typeface="Arial" panose="020B0604020202020204" pitchFamily="34" charset="0"/>
              </a:rPr>
              <a:t> compte tenu du temps de présence du salarié sur l’année évalué en jours calendaires.</a:t>
            </a:r>
          </a:p>
          <a:p>
            <a:pPr algn="just">
              <a:spcAft>
                <a:spcPts val="1000"/>
              </a:spcAft>
            </a:pPr>
            <a:r>
              <a:rPr lang="fr-FR" sz="1600" dirty="0">
                <a:solidFill>
                  <a:schemeClr val="tx2"/>
                </a:solidFill>
                <a:latin typeface="Calibri" panose="020F0502020204030204" pitchFamily="34" charset="0"/>
                <a:cs typeface="Arial" panose="020B0604020202020204" pitchFamily="34" charset="0"/>
              </a:rPr>
              <a:t>Cela revient pour l’organisme à : </a:t>
            </a:r>
          </a:p>
          <a:p>
            <a:pPr lvl="1" algn="just">
              <a:spcAft>
                <a:spcPts val="1000"/>
              </a:spcAft>
            </a:pPr>
            <a:r>
              <a:rPr lang="fr-FR" sz="1600" b="1" dirty="0">
                <a:solidFill>
                  <a:schemeClr val="tx2"/>
                </a:solidFill>
                <a:latin typeface="Calibri" panose="020F0502020204030204" pitchFamily="34" charset="0"/>
                <a:cs typeface="Arial" panose="020B0604020202020204" pitchFamily="34" charset="0"/>
              </a:rPr>
              <a:t>L’attribution de 3 points de compétence à effet de janvier 2025</a:t>
            </a:r>
          </a:p>
          <a:p>
            <a:pPr lvl="1" algn="just">
              <a:spcAft>
                <a:spcPts val="1000"/>
              </a:spcAft>
            </a:pPr>
            <a:r>
              <a:rPr lang="fr-FR" sz="1600" b="1" dirty="0">
                <a:solidFill>
                  <a:schemeClr val="tx2"/>
                </a:solidFill>
                <a:latin typeface="Calibri" panose="020F0502020204030204" pitchFamily="34" charset="0"/>
                <a:cs typeface="Arial" panose="020B0604020202020204" pitchFamily="34" charset="0"/>
              </a:rPr>
              <a:t>Le versement d’une somme au titre de l’année 2024. </a:t>
            </a:r>
          </a:p>
          <a:p>
            <a:pPr algn="just">
              <a:spcAft>
                <a:spcPts val="1000"/>
              </a:spcAft>
            </a:pPr>
            <a:endParaRPr lang="fr-FR" sz="1600" dirty="0">
              <a:solidFill>
                <a:schemeClr val="tx2"/>
              </a:solidFill>
              <a:latin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7</a:t>
            </a:fld>
            <a:endParaRPr lang="fr-FR"/>
          </a:p>
        </p:txBody>
      </p:sp>
    </p:spTree>
    <p:extLst>
      <p:ext uri="{BB962C8B-B14F-4D97-AF65-F5344CB8AC3E}">
        <p14:creationId xmlns:p14="http://schemas.microsoft.com/office/powerpoint/2010/main" val="4269129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3. </a:t>
            </a:r>
            <a:r>
              <a:rPr lang="fr-FR" sz="3100" dirty="0">
                <a:ea typeface="Yu Gothic Light" panose="020B0300000000000000" pitchFamily="34" charset="-128"/>
                <a:cs typeface="Times New Roman" panose="02020603050405020304" pitchFamily="18" charset="0"/>
              </a:rPr>
              <a:t>Présentation de la méthode conventionnelle de positionnement des emplois dans la nouvelle classification</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L’accord national définit la méthode de positionnement des emplois dans un niveau de qualification en distinguant les </a:t>
            </a:r>
            <a:r>
              <a:rPr lang="fr-FR" sz="1600" b="1" dirty="0">
                <a:solidFill>
                  <a:schemeClr val="tx2"/>
                </a:solidFill>
                <a:latin typeface="Calibri" panose="020F0502020204030204" pitchFamily="34" charset="0"/>
                <a:cs typeface="Arial" panose="020B0604020202020204" pitchFamily="34" charset="0"/>
              </a:rPr>
              <a:t>emplois repérés conventionnellement, et les emplois non-repérés</a:t>
            </a:r>
            <a:r>
              <a:rPr lang="fr-FR" sz="1600" dirty="0">
                <a:solidFill>
                  <a:schemeClr val="tx2"/>
                </a:solidFill>
                <a:latin typeface="Calibri" panose="020F0502020204030204" pitchFamily="34" charset="0"/>
                <a:cs typeface="Arial" panose="020B0604020202020204" pitchFamily="34" charset="0"/>
              </a:rPr>
              <a:t>. </a:t>
            </a:r>
          </a:p>
          <a:p>
            <a:pPr marL="0" indent="0" algn="just">
              <a:lnSpc>
                <a:spcPct val="115000"/>
              </a:lnSpc>
              <a:spcAft>
                <a:spcPts val="1000"/>
              </a:spcAft>
              <a:buNone/>
            </a:pPr>
            <a:r>
              <a:rPr lang="fr-FR" sz="1600" b="1" u="sng" dirty="0">
                <a:solidFill>
                  <a:schemeClr val="tx2"/>
                </a:solidFill>
                <a:latin typeface="Calibri" panose="020F0502020204030204" pitchFamily="34" charset="0"/>
                <a:cs typeface="Arial" panose="020B0604020202020204" pitchFamily="34" charset="0"/>
              </a:rPr>
              <a:t>Le positionnement des repères est défini par l’accord national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Les emplois ou métiers repères constituent la </a:t>
            </a:r>
            <a:r>
              <a:rPr lang="fr-FR" sz="1600" b="1" dirty="0">
                <a:solidFill>
                  <a:schemeClr val="tx2"/>
                </a:solidFill>
                <a:latin typeface="Calibri" panose="020F0502020204030204" pitchFamily="34" charset="0"/>
                <a:cs typeface="Arial" panose="020B0604020202020204" pitchFamily="34" charset="0"/>
              </a:rPr>
              <a:t>référence</a:t>
            </a:r>
            <a:r>
              <a:rPr lang="fr-FR" sz="1600" dirty="0">
                <a:solidFill>
                  <a:schemeClr val="tx2"/>
                </a:solidFill>
                <a:latin typeface="Calibri" panose="020F0502020204030204" pitchFamily="34" charset="0"/>
                <a:cs typeface="Arial" panose="020B0604020202020204" pitchFamily="34" charset="0"/>
              </a:rPr>
              <a:t> utilisée pour définir et structurer le positionnement de l’ensemble des métiers et emplois au sein d’une branche professionnelle.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Au sein de la Sécurité sociale, la mise en place de « repères » répond à plusieurs objectifs : </a:t>
            </a:r>
          </a:p>
          <a:p>
            <a:pPr lvl="1" algn="just">
              <a:lnSpc>
                <a:spcPct val="115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clarifier</a:t>
            </a:r>
            <a:r>
              <a:rPr lang="fr-FR" sz="1600" dirty="0">
                <a:solidFill>
                  <a:schemeClr val="tx2"/>
                </a:solidFill>
                <a:latin typeface="Calibri" panose="020F0502020204030204" pitchFamily="34" charset="0"/>
                <a:cs typeface="Arial" panose="020B0604020202020204" pitchFamily="34" charset="0"/>
              </a:rPr>
              <a:t> les niveaux d’entrée dans un métier ou un emploi ;</a:t>
            </a:r>
          </a:p>
          <a:p>
            <a:pPr lvl="1" algn="just">
              <a:lnSpc>
                <a:spcPct val="115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identifier</a:t>
            </a:r>
            <a:r>
              <a:rPr lang="fr-FR" sz="1600" dirty="0">
                <a:solidFill>
                  <a:schemeClr val="tx2"/>
                </a:solidFill>
                <a:latin typeface="Calibri" panose="020F0502020204030204" pitchFamily="34" charset="0"/>
                <a:cs typeface="Arial" panose="020B0604020202020204" pitchFamily="34" charset="0"/>
              </a:rPr>
              <a:t> des possibilités de parcours professionnels et les perspectives d’évolution ;</a:t>
            </a:r>
          </a:p>
          <a:p>
            <a:pPr lvl="1" algn="just">
              <a:lnSpc>
                <a:spcPct val="115000"/>
              </a:lnSpc>
              <a:spcAft>
                <a:spcPts val="1000"/>
              </a:spcAft>
              <a:buFont typeface="Wingdings" panose="05000000000000000000" pitchFamily="2" charset="2"/>
              <a:buChar char="§"/>
            </a:pPr>
            <a:r>
              <a:rPr lang="fr-FR" sz="1600" b="1" dirty="0">
                <a:solidFill>
                  <a:schemeClr val="tx2"/>
                </a:solidFill>
                <a:latin typeface="Calibri" panose="020F0502020204030204" pitchFamily="34" charset="0"/>
                <a:cs typeface="Arial" panose="020B0604020202020204" pitchFamily="34" charset="0"/>
              </a:rPr>
              <a:t>contribuer à harmoniser </a:t>
            </a:r>
            <a:r>
              <a:rPr lang="fr-FR" sz="1600" dirty="0">
                <a:solidFill>
                  <a:schemeClr val="tx2"/>
                </a:solidFill>
                <a:latin typeface="Calibri" panose="020F0502020204030204" pitchFamily="34" charset="0"/>
                <a:cs typeface="Arial" panose="020B0604020202020204" pitchFamily="34" charset="0"/>
              </a:rPr>
              <a:t>les positionnements des métiers et emplois entre les branches de la Sécurité sociale et </a:t>
            </a:r>
            <a:r>
              <a:rPr lang="fr-FR" sz="1600" b="1" dirty="0">
                <a:solidFill>
                  <a:schemeClr val="tx2"/>
                </a:solidFill>
                <a:latin typeface="Calibri" panose="020F0502020204030204" pitchFamily="34" charset="0"/>
                <a:cs typeface="Arial" panose="020B0604020202020204" pitchFamily="34" charset="0"/>
              </a:rPr>
              <a:t>favoriser </a:t>
            </a:r>
            <a:r>
              <a:rPr lang="fr-FR" sz="1600" dirty="0">
                <a:solidFill>
                  <a:schemeClr val="tx2"/>
                </a:solidFill>
                <a:latin typeface="Calibri" panose="020F0502020204030204" pitchFamily="34" charset="0"/>
                <a:cs typeface="Arial" panose="020B0604020202020204" pitchFamily="34" charset="0"/>
              </a:rPr>
              <a:t>ainsi la transversalité et la mobilité au sein de l’Institution.</a:t>
            </a:r>
          </a:p>
          <a:p>
            <a:pPr marL="0" indent="0" algn="just">
              <a:lnSpc>
                <a:spcPct val="115000"/>
              </a:lnSpc>
              <a:spcAft>
                <a:spcPts val="1000"/>
              </a:spcAft>
              <a:buNone/>
            </a:pPr>
            <a:r>
              <a:rPr lang="fr-FR" sz="1600" i="1" dirty="0">
                <a:solidFill>
                  <a:schemeClr val="tx2"/>
                </a:solidFill>
                <a:latin typeface="Calibri" panose="020F0502020204030204" pitchFamily="34" charset="0"/>
                <a:cs typeface="Arial" panose="020B0604020202020204" pitchFamily="34" charset="0"/>
              </a:rPr>
              <a:t>75% des effectifs de la grille du personnel administratif sont concernés par le repérage au niveau national de leur métier ou emploi</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8</a:t>
            </a:fld>
            <a:endParaRPr lang="fr-FR"/>
          </a:p>
        </p:txBody>
      </p:sp>
    </p:spTree>
    <p:extLst>
      <p:ext uri="{BB962C8B-B14F-4D97-AF65-F5344CB8AC3E}">
        <p14:creationId xmlns:p14="http://schemas.microsoft.com/office/powerpoint/2010/main" val="3536529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EBC60-AA38-5DEF-3160-0CAA68F3D28C}"/>
              </a:ext>
            </a:extLst>
          </p:cNvPr>
          <p:cNvSpPr>
            <a:spLocks noGrp="1"/>
          </p:cNvSpPr>
          <p:nvPr>
            <p:ph type="title"/>
          </p:nvPr>
        </p:nvSpPr>
        <p:spPr>
          <a:xfrm>
            <a:off x="1468815" y="503852"/>
            <a:ext cx="9150675" cy="1427585"/>
          </a:xfrm>
        </p:spPr>
        <p:txBody>
          <a:bodyPr rtlCol="0">
            <a:normAutofit fontScale="90000"/>
          </a:bodyPr>
          <a:lstStyle>
            <a:defPPr>
              <a:defRPr lang="fr-FR"/>
            </a:defPPr>
          </a:lstStyle>
          <a:p>
            <a:r>
              <a:rPr lang="fr-FR" dirty="0"/>
              <a:t>3. </a:t>
            </a:r>
            <a:r>
              <a:rPr lang="fr-FR" sz="3100" dirty="0">
                <a:ea typeface="Yu Gothic Light" panose="020B0300000000000000" pitchFamily="34" charset="-128"/>
                <a:cs typeface="Times New Roman" panose="02020603050405020304" pitchFamily="18" charset="0"/>
              </a:rPr>
              <a:t>Présentation de la méthode conventionnelle de positionnement des emplois dans la nouvelle classification</a:t>
            </a: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br>
              <a:rPr lang="fr-FR" sz="1800" dirty="0">
                <a:solidFill>
                  <a:srgbClr val="2F5496"/>
                </a:solidFill>
                <a:effectLst/>
                <a:latin typeface="Calibri Light" panose="020F0302020204030204" pitchFamily="34" charset="0"/>
                <a:ea typeface="Yu Gothic Light" panose="020B0300000000000000" pitchFamily="34" charset="-128"/>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EBEE570-1B5E-FFD1-485D-D77E4E6FE7C0}"/>
              </a:ext>
            </a:extLst>
          </p:cNvPr>
          <p:cNvSpPr>
            <a:spLocks noGrp="1"/>
          </p:cNvSpPr>
          <p:nvPr>
            <p:ph sz="quarter" idx="12"/>
          </p:nvPr>
        </p:nvSpPr>
        <p:spPr>
          <a:xfrm>
            <a:off x="1468815" y="1746257"/>
            <a:ext cx="9298712" cy="4119463"/>
          </a:xfrm>
        </p:spPr>
        <p:txBody>
          <a:bodyPr rtlCol="0">
            <a:noAutofit/>
          </a:bodyPr>
          <a:lstStyle>
            <a:defPPr>
              <a:defRPr lang="fr-FR"/>
            </a:defPPr>
          </a:lstStyle>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positionnement de ces métiers et emplois-repères dans les niveaux de classification a été effectué selon une </a:t>
            </a:r>
            <a:r>
              <a:rPr lang="fr-FR" sz="1600" b="1" dirty="0">
                <a:solidFill>
                  <a:schemeClr val="tx2"/>
                </a:solidFill>
                <a:latin typeface="Calibri" panose="020F0502020204030204" pitchFamily="34" charset="0"/>
                <a:cs typeface="Arial" panose="020B0604020202020204" pitchFamily="34" charset="0"/>
              </a:rPr>
              <a:t>méthodologie établie nationalement et conventionnellement</a:t>
            </a:r>
            <a:r>
              <a:rPr lang="fr-FR" sz="1600" dirty="0">
                <a:solidFill>
                  <a:schemeClr val="tx2"/>
                </a:solidFill>
                <a:latin typeface="Calibri" panose="020F0502020204030204" pitchFamily="34" charset="0"/>
                <a:cs typeface="Arial" panose="020B0604020202020204" pitchFamily="34" charset="0"/>
              </a:rPr>
              <a:t>, à l’aide de </a:t>
            </a:r>
            <a:r>
              <a:rPr lang="fr-FR" sz="1600" b="1" dirty="0">
                <a:solidFill>
                  <a:schemeClr val="tx2"/>
                </a:solidFill>
                <a:latin typeface="Calibri" panose="020F0502020204030204" pitchFamily="34" charset="0"/>
                <a:cs typeface="Arial" panose="020B0604020202020204" pitchFamily="34" charset="0"/>
              </a:rPr>
              <a:t>5 critères classants </a:t>
            </a:r>
            <a:r>
              <a:rPr lang="fr-FR" sz="1600" dirty="0">
                <a:solidFill>
                  <a:schemeClr val="tx2"/>
                </a:solidFill>
                <a:latin typeface="Calibri" panose="020F0502020204030204" pitchFamily="34" charset="0"/>
                <a:cs typeface="Arial" panose="020B0604020202020204" pitchFamily="34" charset="0"/>
              </a:rPr>
              <a:t>permettant de couvrir l’ensemble des champs de responsabilité et d’exercice des emplois. Chaque métier ou emploi repère comporte la </a:t>
            </a:r>
            <a:r>
              <a:rPr lang="fr-FR" sz="1600" b="1" dirty="0">
                <a:solidFill>
                  <a:schemeClr val="tx2"/>
                </a:solidFill>
                <a:latin typeface="Calibri" panose="020F0502020204030204" pitchFamily="34" charset="0"/>
                <a:cs typeface="Arial" panose="020B0604020202020204" pitchFamily="34" charset="0"/>
              </a:rPr>
              <a:t>description des activités de référence correspondant à un niveau de classification </a:t>
            </a:r>
            <a:r>
              <a:rPr lang="fr-FR" sz="1600" dirty="0">
                <a:solidFill>
                  <a:schemeClr val="tx2"/>
                </a:solidFill>
                <a:latin typeface="Calibri" panose="020F0502020204030204" pitchFamily="34" charset="0"/>
                <a:cs typeface="Arial" panose="020B0604020202020204" pitchFamily="34" charset="0"/>
              </a:rPr>
              <a:t>donné.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Le positionnement des emplois repères est conventionnel et </a:t>
            </a:r>
            <a:r>
              <a:rPr lang="fr-FR" sz="1600" b="1" dirty="0">
                <a:solidFill>
                  <a:schemeClr val="tx2"/>
                </a:solidFill>
                <a:latin typeface="Calibri" panose="020F0502020204030204" pitchFamily="34" charset="0"/>
                <a:cs typeface="Arial" panose="020B0604020202020204" pitchFamily="34" charset="0"/>
              </a:rPr>
              <a:t>s’applique à l’ensemble des emplois </a:t>
            </a:r>
            <a:r>
              <a:rPr lang="fr-FR" sz="1600" dirty="0">
                <a:solidFill>
                  <a:schemeClr val="tx2"/>
                </a:solidFill>
                <a:latin typeface="Calibri" panose="020F0502020204030204" pitchFamily="34" charset="0"/>
                <a:cs typeface="Arial" panose="020B0604020202020204" pitchFamily="34" charset="0"/>
              </a:rPr>
              <a:t>qui en constituent des déclinaisons à l’échelle locale. L’organisme local </a:t>
            </a:r>
            <a:r>
              <a:rPr lang="fr-FR" sz="1600" b="1" dirty="0">
                <a:solidFill>
                  <a:schemeClr val="tx2"/>
                </a:solidFill>
                <a:latin typeface="Calibri" panose="020F0502020204030204" pitchFamily="34" charset="0"/>
                <a:cs typeface="Arial" panose="020B0604020202020204" pitchFamily="34" charset="0"/>
              </a:rPr>
              <a:t>n’a pas à procéder une nouvelle évaluation </a:t>
            </a:r>
            <a:r>
              <a:rPr lang="fr-FR" sz="1600" dirty="0">
                <a:solidFill>
                  <a:schemeClr val="tx2"/>
                </a:solidFill>
                <a:latin typeface="Calibri" panose="020F0502020204030204" pitchFamily="34" charset="0"/>
                <a:cs typeface="Arial" panose="020B0604020202020204" pitchFamily="34" charset="0"/>
              </a:rPr>
              <a:t>de ces emplois, après s'être assuré que les descriptifs nationaux d'activité des repères correspondent aux activités exercées localement par les salariés relevant de ces emplois. </a:t>
            </a:r>
          </a:p>
          <a:p>
            <a:pPr algn="just">
              <a:lnSpc>
                <a:spcPct val="115000"/>
              </a:lnSpc>
              <a:spcAft>
                <a:spcPts val="1000"/>
              </a:spcAft>
            </a:pPr>
            <a:r>
              <a:rPr lang="fr-FR" sz="1600" dirty="0">
                <a:solidFill>
                  <a:schemeClr val="tx2"/>
                </a:solidFill>
                <a:latin typeface="Calibri" panose="020F0502020204030204" pitchFamily="34" charset="0"/>
                <a:cs typeface="Arial" panose="020B0604020202020204" pitchFamily="34" charset="0"/>
              </a:rPr>
              <a:t>La liste des emplois relevant d’un repère mentionné </a:t>
            </a:r>
            <a:r>
              <a:rPr lang="fr-FR" sz="1600" b="1" dirty="0">
                <a:solidFill>
                  <a:schemeClr val="tx2"/>
                </a:solidFill>
                <a:latin typeface="Calibri" panose="020F0502020204030204" pitchFamily="34" charset="0"/>
                <a:cs typeface="Arial" panose="020B0604020202020204" pitchFamily="34" charset="0"/>
              </a:rPr>
              <a:t>en annexe de l’accord national </a:t>
            </a:r>
            <a:r>
              <a:rPr lang="fr-FR" sz="1600" dirty="0">
                <a:solidFill>
                  <a:schemeClr val="tx2"/>
                </a:solidFill>
                <a:latin typeface="Calibri" panose="020F0502020204030204" pitchFamily="34" charset="0"/>
                <a:cs typeface="Arial" panose="020B0604020202020204" pitchFamily="34" charset="0"/>
              </a:rPr>
              <a:t>du 22 novembre 2024 ainsi que les effectifs de chacun d’eux est présenté.</a:t>
            </a:r>
          </a:p>
        </p:txBody>
      </p:sp>
      <p:sp>
        <p:nvSpPr>
          <p:cNvPr id="4" name="Espace réservé du numéro de diapositive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rtlCol="0"/>
          <a:lstStyle>
            <a:defPPr>
              <a:defRPr lang="fr-FR"/>
            </a:defPPr>
          </a:lstStyle>
          <a:p>
            <a:pPr rtl="0"/>
            <a:fld id="{18D65601-5AE2-46FC-B138-694DDD2B510D}" type="slidenum">
              <a:rPr lang="fr-FR" smtClean="0"/>
              <a:pPr rtl="0"/>
              <a:t>9</a:t>
            </a:fld>
            <a:endParaRPr lang="fr-FR"/>
          </a:p>
        </p:txBody>
      </p:sp>
    </p:spTree>
    <p:extLst>
      <p:ext uri="{BB962C8B-B14F-4D97-AF65-F5344CB8AC3E}">
        <p14:creationId xmlns:p14="http://schemas.microsoft.com/office/powerpoint/2010/main" val="708823725"/>
      </p:ext>
    </p:extLst>
  </p:cSld>
  <p:clrMapOvr>
    <a:masterClrMapping/>
  </p:clrMapOvr>
</p:sld>
</file>

<file path=ppt/theme/theme1.xml><?xml version="1.0" encoding="utf-8"?>
<a:theme xmlns:a="http://schemas.openxmlformats.org/drawingml/2006/main" name="Personnalisé">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72938328_TF78544816_Win32" id="{92BE2C3D-300F-4B9F-910D-D2787EDDC4E0}" vid="{8BF88667-91EE-4F49-BD92-7DB8827BD33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8E27F7C03D6C46B093AE6B8C342B3A" ma:contentTypeVersion="12" ma:contentTypeDescription="Crée un document." ma:contentTypeScope="" ma:versionID="16290fc3d19748e06f5cee14a757dc23">
  <xsd:schema xmlns:xsd="http://www.w3.org/2001/XMLSchema" xmlns:xs="http://www.w3.org/2001/XMLSchema" xmlns:p="http://schemas.microsoft.com/office/2006/metadata/properties" xmlns:ns2="e68b7269-7a16-4eab-86ad-a3d3585f86da" xmlns:ns3="3972de9b-3ad9-4991-a252-a4297829d798" targetNamespace="http://schemas.microsoft.com/office/2006/metadata/properties" ma:root="true" ma:fieldsID="794eb5b96289fc58ce876158166f5790" ns2:_="" ns3:_="">
    <xsd:import namespace="e68b7269-7a16-4eab-86ad-a3d3585f86da"/>
    <xsd:import namespace="3972de9b-3ad9-4991-a252-a4297829d79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8b7269-7a16-4eab-86ad-a3d3585f86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alises d’images" ma:readOnly="false" ma:fieldId="{5cf76f15-5ced-4ddc-b409-7134ff3c332f}" ma:taxonomyMulti="true" ma:sspId="6d3a89c3-dfa8-4892-b639-3079eaac7cb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972de9b-3ad9-4991-a252-a4297829d79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eb2cca8-8519-41e5-a90c-dc693fbfc1cd}" ma:internalName="TaxCatchAll" ma:showField="CatchAllData" ma:web="3972de9b-3ad9-4991-a252-a4297829d79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972de9b-3ad9-4991-a252-a4297829d798" xsi:nil="true"/>
    <lcf76f155ced4ddcb4097134ff3c332f xmlns="e68b7269-7a16-4eab-86ad-a3d3585f86d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E8B5655-131E-4527-A8E7-38C1DB985D54}"/>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3FDB7358-0BCB-4DEB-B717-C1D7CC555F05}">
  <ds:schemaRefs>
    <ds:schemaRef ds:uri="http://purl.org/dc/terms/"/>
    <ds:schemaRef ds:uri="9405b2c9-a86e-4e91-bc63-7f9a56478f7f"/>
    <ds:schemaRef ds:uri="http://purl.org/dc/dcmityp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cab468a0-df3e-4e8b-add6-f0940139f8c7"/>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Présentation de conférence moderne</Template>
  <TotalTime>77</TotalTime>
  <Words>2822</Words>
  <Application>Microsoft Office PowerPoint</Application>
  <PresentationFormat>Grand écran</PresentationFormat>
  <Paragraphs>186</Paragraphs>
  <Slides>18</Slides>
  <Notes>18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Calibri</vt:lpstr>
      <vt:lpstr>Calibri Light</vt:lpstr>
      <vt:lpstr>Tisa Offc Serif Pro</vt:lpstr>
      <vt:lpstr>Univers Light</vt:lpstr>
      <vt:lpstr>Wingdings</vt:lpstr>
      <vt:lpstr>Personnalisé</vt:lpstr>
      <vt:lpstr>PRESENTATION DES ACCORDS RELATIFS A LA NOUVELLE CLASSIFICATION</vt:lpstr>
      <vt:lpstr>Présentation PowerPoint</vt:lpstr>
      <vt:lpstr>1. Les principes de la nouvelle classification</vt:lpstr>
      <vt:lpstr>2. Le système de rémunération mis en place par l’accord national </vt:lpstr>
      <vt:lpstr>2. Le système de rémunération mis en place par l’accord national </vt:lpstr>
      <vt:lpstr>2. Le système de rémunération mis en place par l’accord national </vt:lpstr>
      <vt:lpstr>2. Le système de rémunération mis en place par l’accord national : la mesure de garantie  </vt:lpstr>
      <vt:lpstr>3. Présentation de la méthode conventionnelle de positionnement des emplois dans la nouvelle classification  </vt:lpstr>
      <vt:lpstr>3. Présentation de la méthode conventionnelle de positionnement des emplois dans la nouvelle classification  </vt:lpstr>
      <vt:lpstr>3. Présentation de la méthode conventionnelle de positionnement des emplois dans la nouvelle classification  </vt:lpstr>
      <vt:lpstr>3. Présentation de la méthode conventionnelle de positionnement des emplois dans la nouvelle classification  </vt:lpstr>
      <vt:lpstr>4. Principes retenus dans l’organisme pour les emplois les plus représentés</vt:lpstr>
      <vt:lpstr>4. Principes retenus dans l’organisme pour les emplois les plus représentés</vt:lpstr>
      <vt:lpstr>5. Définition conventionnelle du statut cadre    </vt:lpstr>
      <vt:lpstr>6.Accompagnement de la décision individuelle de positionnement et des voies de recours conventionnelle du statut cadre    </vt:lpstr>
      <vt:lpstr>6.Accompagnement de la décision individuelle de positionnement et des voies de recours conventionnelle du statut cadre    </vt:lpstr>
      <vt:lpstr>7.Corollaire à l’application de la nouvelle classification : dénonciation de la mesure 2022 d’attribution de points   </vt:lpstr>
      <vt:lpstr>8. Planning indicatif de mise en œuvre de la nouvelle classification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 base</dc:title>
  <dc:creator>Elodie DESAUW 623</dc:creator>
  <cp:lastModifiedBy>Virginie DESCAMPS 623</cp:lastModifiedBy>
  <cp:revision>2</cp:revision>
  <dcterms:created xsi:type="dcterms:W3CDTF">2024-11-15T12:46:27Z</dcterms:created>
  <dcterms:modified xsi:type="dcterms:W3CDTF">2025-03-25T10:49:34Z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0x010100B98E27F7C03D6C46B093AE6B8C342B3A</vt:lpwstr>
  </property>
  <property fmtid="{D5CDD505-2E9C-101B-9397-08002B2CF9AE}" pid="3" name="MediaServiceImageTags">
    <vt:lpwstr/>
  </property>
</Properties>
</file>