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8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9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20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32"/>
  </p:notesMasterIdLst>
  <p:handoutMasterIdLst>
    <p:handoutMasterId r:id="rId33"/>
  </p:handoutMasterIdLst>
  <p:sldIdLst>
    <p:sldId id="257" r:id="rId5"/>
    <p:sldId id="262" r:id="rId6"/>
    <p:sldId id="272" r:id="rId7"/>
    <p:sldId id="275" r:id="rId8"/>
    <p:sldId id="276" r:id="rId9"/>
    <p:sldId id="277" r:id="rId10"/>
    <p:sldId id="278" r:id="rId11"/>
    <p:sldId id="280" r:id="rId12"/>
    <p:sldId id="264" r:id="rId13"/>
    <p:sldId id="282" r:id="rId14"/>
    <p:sldId id="265" r:id="rId15"/>
    <p:sldId id="281" r:id="rId16"/>
    <p:sldId id="279" r:id="rId17"/>
    <p:sldId id="266" r:id="rId18"/>
    <p:sldId id="283" r:id="rId19"/>
    <p:sldId id="267" r:id="rId20"/>
    <p:sldId id="270" r:id="rId21"/>
    <p:sldId id="268" r:id="rId22"/>
    <p:sldId id="271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</p:sldIdLst>
  <p:sldSz cx="12192000" cy="6858000"/>
  <p:notesSz cx="6797675" cy="9872663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AADC"/>
    <a:srgbClr val="4A76C6"/>
    <a:srgbClr val="2A4B86"/>
    <a:srgbClr val="34589A"/>
    <a:srgbClr val="6E92D3"/>
    <a:srgbClr val="ED7D31"/>
    <a:srgbClr val="3F69B0"/>
    <a:srgbClr val="A9D18E"/>
    <a:srgbClr val="70AD47"/>
    <a:srgbClr val="7B9B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CC934C-69C7-47DC-83EB-28DE3F5F2B54}" v="1086" dt="2025-05-20T08:48:45.0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lly REGNIER 623" userId="996ffec4-3756-4e35-af21-f8b897d13d63" providerId="ADAL" clId="{AACC934C-69C7-47DC-83EB-28DE3F5F2B54}"/>
    <pc:docChg chg="undo custSel modSld">
      <pc:chgData name="Nelly REGNIER 623" userId="996ffec4-3756-4e35-af21-f8b897d13d63" providerId="ADAL" clId="{AACC934C-69C7-47DC-83EB-28DE3F5F2B54}" dt="2025-05-27T09:44:41.115" v="6579" actId="20577"/>
      <pc:docMkLst>
        <pc:docMk/>
      </pc:docMkLst>
      <pc:sldChg chg="modSp mod">
        <pc:chgData name="Nelly REGNIER 623" userId="996ffec4-3756-4e35-af21-f8b897d13d63" providerId="ADAL" clId="{AACC934C-69C7-47DC-83EB-28DE3F5F2B54}" dt="2025-05-14T12:10:27.353" v="1" actId="20577"/>
        <pc:sldMkLst>
          <pc:docMk/>
          <pc:sldMk cId="2584280759" sldId="257"/>
        </pc:sldMkLst>
        <pc:spChg chg="mod">
          <ac:chgData name="Nelly REGNIER 623" userId="996ffec4-3756-4e35-af21-f8b897d13d63" providerId="ADAL" clId="{AACC934C-69C7-47DC-83EB-28DE3F5F2B54}" dt="2025-05-14T12:10:27.353" v="1" actId="20577"/>
          <ac:spMkLst>
            <pc:docMk/>
            <pc:sldMk cId="2584280759" sldId="257"/>
            <ac:spMk id="2" creationId="{18C3B467-088C-4F3D-A9A7-105C4E1E20CD}"/>
          </ac:spMkLst>
        </pc:spChg>
      </pc:sldChg>
      <pc:sldChg chg="delSp modSp mod">
        <pc:chgData name="Nelly REGNIER 623" userId="996ffec4-3756-4e35-af21-f8b897d13d63" providerId="ADAL" clId="{AACC934C-69C7-47DC-83EB-28DE3F5F2B54}" dt="2025-05-27T09:44:41.115" v="6579" actId="20577"/>
        <pc:sldMkLst>
          <pc:docMk/>
          <pc:sldMk cId="1006654829" sldId="270"/>
        </pc:sldMkLst>
        <pc:spChg chg="mod">
          <ac:chgData name="Nelly REGNIER 623" userId="996ffec4-3756-4e35-af21-f8b897d13d63" providerId="ADAL" clId="{AACC934C-69C7-47DC-83EB-28DE3F5F2B54}" dt="2025-05-27T09:44:41.115" v="6579" actId="20577"/>
          <ac:spMkLst>
            <pc:docMk/>
            <pc:sldMk cId="1006654829" sldId="270"/>
            <ac:spMk id="4" creationId="{E6593A39-C9A1-44E5-B89E-A5B6275DAFAD}"/>
          </ac:spMkLst>
        </pc:spChg>
        <pc:graphicFrameChg chg="mod">
          <ac:chgData name="Nelly REGNIER 623" userId="996ffec4-3756-4e35-af21-f8b897d13d63" providerId="ADAL" clId="{AACC934C-69C7-47DC-83EB-28DE3F5F2B54}" dt="2025-05-14T14:06:13.854" v="5357" actId="20577"/>
          <ac:graphicFrameMkLst>
            <pc:docMk/>
            <pc:sldMk cId="1006654829" sldId="270"/>
            <ac:graphicFrameMk id="6" creationId="{A3D1F5BA-62A0-4E93-A283-5CCF1023D36E}"/>
          </ac:graphicFrameMkLst>
        </pc:graphicFrameChg>
        <pc:graphicFrameChg chg="del mod">
          <ac:chgData name="Nelly REGNIER 623" userId="996ffec4-3756-4e35-af21-f8b897d13d63" providerId="ADAL" clId="{AACC934C-69C7-47DC-83EB-28DE3F5F2B54}" dt="2025-05-14T14:07:08.513" v="5413" actId="478"/>
          <ac:graphicFrameMkLst>
            <pc:docMk/>
            <pc:sldMk cId="1006654829" sldId="270"/>
            <ac:graphicFrameMk id="11" creationId="{881DDB00-079D-4312-A119-2C8189FAEEA8}"/>
          </ac:graphicFrameMkLst>
        </pc:graphicFrameChg>
      </pc:sldChg>
      <pc:sldChg chg="modSp mod">
        <pc:chgData name="Nelly REGNIER 623" userId="996ffec4-3756-4e35-af21-f8b897d13d63" providerId="ADAL" clId="{AACC934C-69C7-47DC-83EB-28DE3F5F2B54}" dt="2025-05-14T14:15:40.804" v="6052" actId="27918"/>
        <pc:sldMkLst>
          <pc:docMk/>
          <pc:sldMk cId="3767786068" sldId="271"/>
        </pc:sldMkLst>
        <pc:graphicFrameChg chg="mod">
          <ac:chgData name="Nelly REGNIER 623" userId="996ffec4-3756-4e35-af21-f8b897d13d63" providerId="ADAL" clId="{AACC934C-69C7-47DC-83EB-28DE3F5F2B54}" dt="2025-05-14T14:15:08.657" v="5826" actId="20577"/>
          <ac:graphicFrameMkLst>
            <pc:docMk/>
            <pc:sldMk cId="3767786068" sldId="271"/>
            <ac:graphicFrameMk id="6" creationId="{CF26D5D3-FF11-4BCC-9E4C-D3B7CB86EACD}"/>
          </ac:graphicFrameMkLst>
        </pc:graphicFrameChg>
        <pc:graphicFrameChg chg="mod">
          <ac:chgData name="Nelly REGNIER 623" userId="996ffec4-3756-4e35-af21-f8b897d13d63" providerId="ADAL" clId="{AACC934C-69C7-47DC-83EB-28DE3F5F2B54}" dt="2025-05-14T14:15:39.235" v="6034" actId="20577"/>
          <ac:graphicFrameMkLst>
            <pc:docMk/>
            <pc:sldMk cId="3767786068" sldId="271"/>
            <ac:graphicFrameMk id="7" creationId="{F6EFD960-9822-4743-B629-AD143F9D1F49}"/>
          </ac:graphicFrameMkLst>
        </pc:graphicFrameChg>
      </pc:sldChg>
      <pc:sldChg chg="addSp delSp modSp mod">
        <pc:chgData name="Nelly REGNIER 623" userId="996ffec4-3756-4e35-af21-f8b897d13d63" providerId="ADAL" clId="{AACC934C-69C7-47DC-83EB-28DE3F5F2B54}" dt="2025-05-14T12:25:46.348" v="146" actId="1036"/>
        <pc:sldMkLst>
          <pc:docMk/>
          <pc:sldMk cId="1832082918" sldId="272"/>
        </pc:sldMkLst>
        <pc:graphicFrameChg chg="del">
          <ac:chgData name="Nelly REGNIER 623" userId="996ffec4-3756-4e35-af21-f8b897d13d63" providerId="ADAL" clId="{AACC934C-69C7-47DC-83EB-28DE3F5F2B54}" dt="2025-05-14T12:25:00.203" v="84" actId="478"/>
          <ac:graphicFrameMkLst>
            <pc:docMk/>
            <pc:sldMk cId="1832082918" sldId="272"/>
            <ac:graphicFrameMk id="2" creationId="{AF798982-A2CF-43A2-96E1-5BB95A58E6B8}"/>
          </ac:graphicFrameMkLst>
        </pc:graphicFrameChg>
        <pc:graphicFrameChg chg="mod">
          <ac:chgData name="Nelly REGNIER 623" userId="996ffec4-3756-4e35-af21-f8b897d13d63" providerId="ADAL" clId="{AACC934C-69C7-47DC-83EB-28DE3F5F2B54}" dt="2025-05-14T12:14:52.817" v="80" actId="20577"/>
          <ac:graphicFrameMkLst>
            <pc:docMk/>
            <pc:sldMk cId="1832082918" sldId="272"/>
            <ac:graphicFrameMk id="3" creationId="{2D6B3189-CB42-4E6C-9949-77108AA04662}"/>
          </ac:graphicFrameMkLst>
        </pc:graphicFrameChg>
        <pc:graphicFrameChg chg="del">
          <ac:chgData name="Nelly REGNIER 623" userId="996ffec4-3756-4e35-af21-f8b897d13d63" providerId="ADAL" clId="{AACC934C-69C7-47DC-83EB-28DE3F5F2B54}" dt="2025-05-14T12:25:30.831" v="109" actId="478"/>
          <ac:graphicFrameMkLst>
            <pc:docMk/>
            <pc:sldMk cId="1832082918" sldId="272"/>
            <ac:graphicFrameMk id="5" creationId="{197F0D23-271D-4269-BA4F-6F692E5DE250}"/>
          </ac:graphicFrameMkLst>
        </pc:graphicFrameChg>
        <pc:graphicFrameChg chg="add mod">
          <ac:chgData name="Nelly REGNIER 623" userId="996ffec4-3756-4e35-af21-f8b897d13d63" providerId="ADAL" clId="{AACC934C-69C7-47DC-83EB-28DE3F5F2B54}" dt="2025-05-14T12:25:46.348" v="146" actId="1036"/>
          <ac:graphicFrameMkLst>
            <pc:docMk/>
            <pc:sldMk cId="1832082918" sldId="272"/>
            <ac:graphicFrameMk id="6" creationId="{AF798982-A2CF-43A2-96E1-5BB95A58E6B8}"/>
          </ac:graphicFrameMkLst>
        </pc:graphicFrameChg>
        <pc:graphicFrameChg chg="add mod">
          <ac:chgData name="Nelly REGNIER 623" userId="996ffec4-3756-4e35-af21-f8b897d13d63" providerId="ADAL" clId="{AACC934C-69C7-47DC-83EB-28DE3F5F2B54}" dt="2025-05-14T12:25:39.185" v="130" actId="1036"/>
          <ac:graphicFrameMkLst>
            <pc:docMk/>
            <pc:sldMk cId="1832082918" sldId="272"/>
            <ac:graphicFrameMk id="7" creationId="{197F0D23-271D-4269-BA4F-6F692E5DE250}"/>
          </ac:graphicFrameMkLst>
        </pc:graphicFrameChg>
      </pc:sldChg>
      <pc:sldChg chg="addSp delSp modSp mod">
        <pc:chgData name="Nelly REGNIER 623" userId="996ffec4-3756-4e35-af21-f8b897d13d63" providerId="ADAL" clId="{AACC934C-69C7-47DC-83EB-28DE3F5F2B54}" dt="2025-05-16T08:42:03.750" v="6373" actId="20577"/>
        <pc:sldMkLst>
          <pc:docMk/>
          <pc:sldMk cId="2311002469" sldId="275"/>
        </pc:sldMkLst>
        <pc:spChg chg="mod">
          <ac:chgData name="Nelly REGNIER 623" userId="996ffec4-3756-4e35-af21-f8b897d13d63" providerId="ADAL" clId="{AACC934C-69C7-47DC-83EB-28DE3F5F2B54}" dt="2025-05-14T12:35:19.926" v="148" actId="20577"/>
          <ac:spMkLst>
            <pc:docMk/>
            <pc:sldMk cId="2311002469" sldId="275"/>
            <ac:spMk id="2" creationId="{04B30A71-8829-9F94-4FE5-54D310CAC530}"/>
          </ac:spMkLst>
        </pc:spChg>
        <pc:spChg chg="mod">
          <ac:chgData name="Nelly REGNIER 623" userId="996ffec4-3756-4e35-af21-f8b897d13d63" providerId="ADAL" clId="{AACC934C-69C7-47DC-83EB-28DE3F5F2B54}" dt="2025-05-16T08:42:03.750" v="6373" actId="20577"/>
          <ac:spMkLst>
            <pc:docMk/>
            <pc:sldMk cId="2311002469" sldId="275"/>
            <ac:spMk id="4" creationId="{8F357B77-0F9F-0C18-38DF-2B98490D67CA}"/>
          </ac:spMkLst>
        </pc:spChg>
        <pc:graphicFrameChg chg="del">
          <ac:chgData name="Nelly REGNIER 623" userId="996ffec4-3756-4e35-af21-f8b897d13d63" providerId="ADAL" clId="{AACC934C-69C7-47DC-83EB-28DE3F5F2B54}" dt="2025-05-14T12:35:54.499" v="155" actId="478"/>
          <ac:graphicFrameMkLst>
            <pc:docMk/>
            <pc:sldMk cId="2311002469" sldId="275"/>
            <ac:graphicFrameMk id="3" creationId="{A68EE72B-C5F0-4DF5-9BE0-7CCEE6097634}"/>
          </ac:graphicFrameMkLst>
        </pc:graphicFrameChg>
        <pc:graphicFrameChg chg="del">
          <ac:chgData name="Nelly REGNIER 623" userId="996ffec4-3756-4e35-af21-f8b897d13d63" providerId="ADAL" clId="{AACC934C-69C7-47DC-83EB-28DE3F5F2B54}" dt="2025-05-14T12:36:55.885" v="172" actId="478"/>
          <ac:graphicFrameMkLst>
            <pc:docMk/>
            <pc:sldMk cId="2311002469" sldId="275"/>
            <ac:graphicFrameMk id="5" creationId="{92C67FD8-F247-4A59-9F5D-20A697D55775}"/>
          </ac:graphicFrameMkLst>
        </pc:graphicFrameChg>
        <pc:graphicFrameChg chg="add mod">
          <ac:chgData name="Nelly REGNIER 623" userId="996ffec4-3756-4e35-af21-f8b897d13d63" providerId="ADAL" clId="{AACC934C-69C7-47DC-83EB-28DE3F5F2B54}" dt="2025-05-14T12:36:15.766" v="161" actId="403"/>
          <ac:graphicFrameMkLst>
            <pc:docMk/>
            <pc:sldMk cId="2311002469" sldId="275"/>
            <ac:graphicFrameMk id="7" creationId="{40AA6B94-991A-4D9C-B4F6-75E20435C49A}"/>
          </ac:graphicFrameMkLst>
        </pc:graphicFrameChg>
        <pc:graphicFrameChg chg="add mod">
          <ac:chgData name="Nelly REGNIER 623" userId="996ffec4-3756-4e35-af21-f8b897d13d63" providerId="ADAL" clId="{AACC934C-69C7-47DC-83EB-28DE3F5F2B54}" dt="2025-05-14T12:37:01.269" v="173" actId="1076"/>
          <ac:graphicFrameMkLst>
            <pc:docMk/>
            <pc:sldMk cId="2311002469" sldId="275"/>
            <ac:graphicFrameMk id="8" creationId="{3D01C572-E2F4-4DEB-8E36-DD105BBECCA3}"/>
          </ac:graphicFrameMkLst>
        </pc:graphicFrameChg>
      </pc:sldChg>
      <pc:sldChg chg="modSp mod">
        <pc:chgData name="Nelly REGNIER 623" userId="996ffec4-3756-4e35-af21-f8b897d13d63" providerId="ADAL" clId="{AACC934C-69C7-47DC-83EB-28DE3F5F2B54}" dt="2025-05-14T12:39:49.980" v="946" actId="27918"/>
        <pc:sldMkLst>
          <pc:docMk/>
          <pc:sldMk cId="3924523743" sldId="276"/>
        </pc:sldMkLst>
        <pc:graphicFrameChg chg="mod">
          <ac:chgData name="Nelly REGNIER 623" userId="996ffec4-3756-4e35-af21-f8b897d13d63" providerId="ADAL" clId="{AACC934C-69C7-47DC-83EB-28DE3F5F2B54}" dt="2025-05-14T12:38:36.835" v="541" actId="20577"/>
          <ac:graphicFrameMkLst>
            <pc:docMk/>
            <pc:sldMk cId="3924523743" sldId="276"/>
            <ac:graphicFrameMk id="8" creationId="{BC75AD72-5ACE-46F9-AB16-B9CF81662B72}"/>
          </ac:graphicFrameMkLst>
        </pc:graphicFrameChg>
        <pc:graphicFrameChg chg="mod">
          <ac:chgData name="Nelly REGNIER 623" userId="996ffec4-3756-4e35-af21-f8b897d13d63" providerId="ADAL" clId="{AACC934C-69C7-47DC-83EB-28DE3F5F2B54}" dt="2025-05-14T12:39:49.228" v="937" actId="20577"/>
          <ac:graphicFrameMkLst>
            <pc:docMk/>
            <pc:sldMk cId="3924523743" sldId="276"/>
            <ac:graphicFrameMk id="9" creationId="{AD29363D-8890-4589-A20C-57C80D9D6C47}"/>
          </ac:graphicFrameMkLst>
        </pc:graphicFrameChg>
      </pc:sldChg>
      <pc:sldChg chg="modSp mod">
        <pc:chgData name="Nelly REGNIER 623" userId="996ffec4-3756-4e35-af21-f8b897d13d63" providerId="ADAL" clId="{AACC934C-69C7-47DC-83EB-28DE3F5F2B54}" dt="2025-05-14T12:41:41.900" v="1200" actId="20577"/>
        <pc:sldMkLst>
          <pc:docMk/>
          <pc:sldMk cId="3041515977" sldId="277"/>
        </pc:sldMkLst>
        <pc:spChg chg="mod">
          <ac:chgData name="Nelly REGNIER 623" userId="996ffec4-3756-4e35-af21-f8b897d13d63" providerId="ADAL" clId="{AACC934C-69C7-47DC-83EB-28DE3F5F2B54}" dt="2025-05-14T12:41:41.900" v="1200" actId="20577"/>
          <ac:spMkLst>
            <pc:docMk/>
            <pc:sldMk cId="3041515977" sldId="277"/>
            <ac:spMk id="4" creationId="{2858D275-C41B-44D8-9C17-92F5817C9549}"/>
          </ac:spMkLst>
        </pc:spChg>
        <pc:graphicFrameChg chg="mod">
          <ac:chgData name="Nelly REGNIER 623" userId="996ffec4-3756-4e35-af21-f8b897d13d63" providerId="ADAL" clId="{AACC934C-69C7-47DC-83EB-28DE3F5F2B54}" dt="2025-05-14T12:41:25.981" v="1184" actId="20577"/>
          <ac:graphicFrameMkLst>
            <pc:docMk/>
            <pc:sldMk cId="3041515977" sldId="277"/>
            <ac:graphicFrameMk id="3" creationId="{EED3CFEC-3C66-4926-A142-91AFBEB9D71D}"/>
          </ac:graphicFrameMkLst>
        </pc:graphicFrameChg>
      </pc:sldChg>
      <pc:sldChg chg="modSp mod">
        <pc:chgData name="Nelly REGNIER 623" userId="996ffec4-3756-4e35-af21-f8b897d13d63" providerId="ADAL" clId="{AACC934C-69C7-47DC-83EB-28DE3F5F2B54}" dt="2025-05-14T12:50:48.762" v="2340" actId="20577"/>
        <pc:sldMkLst>
          <pc:docMk/>
          <pc:sldMk cId="251982145" sldId="278"/>
        </pc:sldMkLst>
        <pc:spChg chg="mod">
          <ac:chgData name="Nelly REGNIER 623" userId="996ffec4-3756-4e35-af21-f8b897d13d63" providerId="ADAL" clId="{AACC934C-69C7-47DC-83EB-28DE3F5F2B54}" dt="2025-05-14T12:50:48.762" v="2340" actId="20577"/>
          <ac:spMkLst>
            <pc:docMk/>
            <pc:sldMk cId="251982145" sldId="278"/>
            <ac:spMk id="11" creationId="{EEFA64BD-DB7B-45D9-8343-3888A46828A3}"/>
          </ac:spMkLst>
        </pc:spChg>
        <pc:spChg chg="mod">
          <ac:chgData name="Nelly REGNIER 623" userId="996ffec4-3756-4e35-af21-f8b897d13d63" providerId="ADAL" clId="{AACC934C-69C7-47DC-83EB-28DE3F5F2B54}" dt="2025-05-14T12:46:49.621" v="1277" actId="20577"/>
          <ac:spMkLst>
            <pc:docMk/>
            <pc:sldMk cId="251982145" sldId="278"/>
            <ac:spMk id="12" creationId="{A800A15B-724D-4312-9C7B-C48ADA9732BB}"/>
          </ac:spMkLst>
        </pc:spChg>
        <pc:graphicFrameChg chg="mod modGraphic">
          <ac:chgData name="Nelly REGNIER 623" userId="996ffec4-3756-4e35-af21-f8b897d13d63" providerId="ADAL" clId="{AACC934C-69C7-47DC-83EB-28DE3F5F2B54}" dt="2025-05-14T12:50:27.175" v="2313" actId="20577"/>
          <ac:graphicFrameMkLst>
            <pc:docMk/>
            <pc:sldMk cId="251982145" sldId="278"/>
            <ac:graphicFrameMk id="8" creationId="{4FEE5464-7693-40BB-93C9-A28659E09AAE}"/>
          </ac:graphicFrameMkLst>
        </pc:graphicFrameChg>
      </pc:sldChg>
      <pc:sldChg chg="modSp mod">
        <pc:chgData name="Nelly REGNIER 623" userId="996ffec4-3756-4e35-af21-f8b897d13d63" providerId="ADAL" clId="{AACC934C-69C7-47DC-83EB-28DE3F5F2B54}" dt="2025-05-14T13:57:00.156" v="4516" actId="27918"/>
        <pc:sldMkLst>
          <pc:docMk/>
          <pc:sldMk cId="2796126593" sldId="279"/>
        </pc:sldMkLst>
        <pc:graphicFrameChg chg="mod">
          <ac:chgData name="Nelly REGNIER 623" userId="996ffec4-3756-4e35-af21-f8b897d13d63" providerId="ADAL" clId="{AACC934C-69C7-47DC-83EB-28DE3F5F2B54}" dt="2025-05-14T13:56:59.386" v="4507" actId="20577"/>
          <ac:graphicFrameMkLst>
            <pc:docMk/>
            <pc:sldMk cId="2796126593" sldId="279"/>
            <ac:graphicFrameMk id="3" creationId="{6509A579-A020-42E7-B9AF-1CA983BA2B76}"/>
          </ac:graphicFrameMkLst>
        </pc:graphicFrameChg>
      </pc:sldChg>
      <pc:sldChg chg="addSp delSp modSp mod">
        <pc:chgData name="Nelly REGNIER 623" userId="996ffec4-3756-4e35-af21-f8b897d13d63" providerId="ADAL" clId="{AACC934C-69C7-47DC-83EB-28DE3F5F2B54}" dt="2025-05-20T07:38:03.640" v="6374"/>
        <pc:sldMkLst>
          <pc:docMk/>
          <pc:sldMk cId="3084275119" sldId="280"/>
        </pc:sldMkLst>
        <pc:graphicFrameChg chg="del">
          <ac:chgData name="Nelly REGNIER 623" userId="996ffec4-3756-4e35-af21-f8b897d13d63" providerId="ADAL" clId="{AACC934C-69C7-47DC-83EB-28DE3F5F2B54}" dt="2025-05-14T12:56:28.576" v="2345" actId="478"/>
          <ac:graphicFrameMkLst>
            <pc:docMk/>
            <pc:sldMk cId="3084275119" sldId="280"/>
            <ac:graphicFrameMk id="2" creationId="{6947F345-9F56-4C28-8DBA-817B2989A779}"/>
          </ac:graphicFrameMkLst>
        </pc:graphicFrameChg>
        <pc:graphicFrameChg chg="add mod">
          <ac:chgData name="Nelly REGNIER 623" userId="996ffec4-3756-4e35-af21-f8b897d13d63" providerId="ADAL" clId="{AACC934C-69C7-47DC-83EB-28DE3F5F2B54}" dt="2025-05-20T07:38:03.640" v="6374"/>
          <ac:graphicFrameMkLst>
            <pc:docMk/>
            <pc:sldMk cId="3084275119" sldId="280"/>
            <ac:graphicFrameMk id="3" creationId="{6947F345-9F56-4C28-8DBA-817B2989A779}"/>
          </ac:graphicFrameMkLst>
        </pc:graphicFrameChg>
      </pc:sldChg>
      <pc:sldChg chg="modSp mod">
        <pc:chgData name="Nelly REGNIER 623" userId="996ffec4-3756-4e35-af21-f8b897d13d63" providerId="ADAL" clId="{AACC934C-69C7-47DC-83EB-28DE3F5F2B54}" dt="2025-05-14T13:56:11.175" v="4304" actId="27918"/>
        <pc:sldMkLst>
          <pc:docMk/>
          <pc:sldMk cId="396497178" sldId="281"/>
        </pc:sldMkLst>
        <pc:spChg chg="mod">
          <ac:chgData name="Nelly REGNIER 623" userId="996ffec4-3756-4e35-af21-f8b897d13d63" providerId="ADAL" clId="{AACC934C-69C7-47DC-83EB-28DE3F5F2B54}" dt="2025-05-14T13:54:23.764" v="3942" actId="20577"/>
          <ac:spMkLst>
            <pc:docMk/>
            <pc:sldMk cId="396497178" sldId="281"/>
            <ac:spMk id="7" creationId="{2F29055F-5394-40F7-8283-890FE8F12186}"/>
          </ac:spMkLst>
        </pc:spChg>
        <pc:spChg chg="mod">
          <ac:chgData name="Nelly REGNIER 623" userId="996ffec4-3756-4e35-af21-f8b897d13d63" providerId="ADAL" clId="{AACC934C-69C7-47DC-83EB-28DE3F5F2B54}" dt="2025-05-14T13:42:20.918" v="3524" actId="20577"/>
          <ac:spMkLst>
            <pc:docMk/>
            <pc:sldMk cId="396497178" sldId="281"/>
            <ac:spMk id="10" creationId="{F7AFBFBF-F9AD-4BDA-8351-FF7E71CCD888}"/>
          </ac:spMkLst>
        </pc:spChg>
        <pc:graphicFrameChg chg="mod">
          <ac:chgData name="Nelly REGNIER 623" userId="996ffec4-3756-4e35-af21-f8b897d13d63" providerId="ADAL" clId="{AACC934C-69C7-47DC-83EB-28DE3F5F2B54}" dt="2025-05-14T13:33:13.975" v="3502" actId="20577"/>
          <ac:graphicFrameMkLst>
            <pc:docMk/>
            <pc:sldMk cId="396497178" sldId="281"/>
            <ac:graphicFrameMk id="4" creationId="{DE12C683-6563-4338-83D2-6E59AF59EB45}"/>
          </ac:graphicFrameMkLst>
        </pc:graphicFrameChg>
        <pc:graphicFrameChg chg="mod">
          <ac:chgData name="Nelly REGNIER 623" userId="996ffec4-3756-4e35-af21-f8b897d13d63" providerId="ADAL" clId="{AACC934C-69C7-47DC-83EB-28DE3F5F2B54}" dt="2025-05-14T13:56:09.518" v="4286" actId="20577"/>
          <ac:graphicFrameMkLst>
            <pc:docMk/>
            <pc:sldMk cId="396497178" sldId="281"/>
            <ac:graphicFrameMk id="8" creationId="{F7BD6C74-BA5D-40BD-8989-08235403F70F}"/>
          </ac:graphicFrameMkLst>
        </pc:graphicFrameChg>
        <pc:graphicFrameChg chg="mod">
          <ac:chgData name="Nelly REGNIER 623" userId="996ffec4-3756-4e35-af21-f8b897d13d63" providerId="ADAL" clId="{AACC934C-69C7-47DC-83EB-28DE3F5F2B54}" dt="2025-05-14T13:55:02.719" v="4033" actId="20577"/>
          <ac:graphicFrameMkLst>
            <pc:docMk/>
            <pc:sldMk cId="396497178" sldId="281"/>
            <ac:graphicFrameMk id="11" creationId="{DB0695E6-D8AA-23A4-6F65-6B16F57DABED}"/>
          </ac:graphicFrameMkLst>
        </pc:graphicFrameChg>
      </pc:sldChg>
      <pc:sldChg chg="modSp mod">
        <pc:chgData name="Nelly REGNIER 623" userId="996ffec4-3756-4e35-af21-f8b897d13d63" providerId="ADAL" clId="{AACC934C-69C7-47DC-83EB-28DE3F5F2B54}" dt="2025-05-14T13:13:18.319" v="3309" actId="27918"/>
        <pc:sldMkLst>
          <pc:docMk/>
          <pc:sldMk cId="3532098204" sldId="282"/>
        </pc:sldMkLst>
        <pc:graphicFrameChg chg="mod">
          <ac:chgData name="Nelly REGNIER 623" userId="996ffec4-3756-4e35-af21-f8b897d13d63" providerId="ADAL" clId="{AACC934C-69C7-47DC-83EB-28DE3F5F2B54}" dt="2025-05-14T13:12:17.985" v="3084" actId="20577"/>
          <ac:graphicFrameMkLst>
            <pc:docMk/>
            <pc:sldMk cId="3532098204" sldId="282"/>
            <ac:graphicFrameMk id="3" creationId="{F04A69DD-B15C-46A1-BA8C-8573815D4F96}"/>
          </ac:graphicFrameMkLst>
        </pc:graphicFrameChg>
        <pc:graphicFrameChg chg="mod">
          <ac:chgData name="Nelly REGNIER 623" userId="996ffec4-3756-4e35-af21-f8b897d13d63" providerId="ADAL" clId="{AACC934C-69C7-47DC-83EB-28DE3F5F2B54}" dt="2025-05-14T13:13:16.847" v="3291" actId="20577"/>
          <ac:graphicFrameMkLst>
            <pc:docMk/>
            <pc:sldMk cId="3532098204" sldId="282"/>
            <ac:graphicFrameMk id="4" creationId="{67779508-6380-4632-900C-23EC2017BF6E}"/>
          </ac:graphicFrameMkLst>
        </pc:graphicFrameChg>
      </pc:sldChg>
      <pc:sldChg chg="modSp mod">
        <pc:chgData name="Nelly REGNIER 623" userId="996ffec4-3756-4e35-af21-f8b897d13d63" providerId="ADAL" clId="{AACC934C-69C7-47DC-83EB-28DE3F5F2B54}" dt="2025-05-20T07:40:28.064" v="6375" actId="20577"/>
        <pc:sldMkLst>
          <pc:docMk/>
          <pc:sldMk cId="104141866" sldId="283"/>
        </pc:sldMkLst>
        <pc:spChg chg="mod">
          <ac:chgData name="Nelly REGNIER 623" userId="996ffec4-3756-4e35-af21-f8b897d13d63" providerId="ADAL" clId="{AACC934C-69C7-47DC-83EB-28DE3F5F2B54}" dt="2025-05-14T13:59:04.899" v="5008" actId="20577"/>
          <ac:spMkLst>
            <pc:docMk/>
            <pc:sldMk cId="104141866" sldId="283"/>
            <ac:spMk id="7" creationId="{617B8F59-FA99-452A-B2DF-65E441FF2114}"/>
          </ac:spMkLst>
        </pc:spChg>
        <pc:graphicFrameChg chg="mod">
          <ac:chgData name="Nelly REGNIER 623" userId="996ffec4-3756-4e35-af21-f8b897d13d63" providerId="ADAL" clId="{AACC934C-69C7-47DC-83EB-28DE3F5F2B54}" dt="2025-05-20T07:40:28.064" v="6375" actId="20577"/>
          <ac:graphicFrameMkLst>
            <pc:docMk/>
            <pc:sldMk cId="104141866" sldId="283"/>
            <ac:graphicFrameMk id="4" creationId="{54935F6E-DE9B-41EB-89F8-4B9167F0D133}"/>
          </ac:graphicFrameMkLst>
        </pc:graphicFrameChg>
      </pc:sldChg>
      <pc:sldChg chg="addSp delSp modSp mod">
        <pc:chgData name="Nelly REGNIER 623" userId="996ffec4-3756-4e35-af21-f8b897d13d63" providerId="ADAL" clId="{AACC934C-69C7-47DC-83EB-28DE3F5F2B54}" dt="2025-05-15T08:38:15.028" v="6132"/>
        <pc:sldMkLst>
          <pc:docMk/>
          <pc:sldMk cId="2828716698" sldId="285"/>
        </pc:sldMkLst>
        <pc:graphicFrameChg chg="del">
          <ac:chgData name="Nelly REGNIER 623" userId="996ffec4-3756-4e35-af21-f8b897d13d63" providerId="ADAL" clId="{AACC934C-69C7-47DC-83EB-28DE3F5F2B54}" dt="2025-05-14T14:19:12.195" v="6065" actId="478"/>
          <ac:graphicFrameMkLst>
            <pc:docMk/>
            <pc:sldMk cId="2828716698" sldId="285"/>
            <ac:graphicFrameMk id="2" creationId="{97C9F181-341A-6495-8F72-DAFA5E52D88E}"/>
          </ac:graphicFrameMkLst>
        </pc:graphicFrameChg>
        <pc:graphicFrameChg chg="add del mod">
          <ac:chgData name="Nelly REGNIER 623" userId="996ffec4-3756-4e35-af21-f8b897d13d63" providerId="ADAL" clId="{AACC934C-69C7-47DC-83EB-28DE3F5F2B54}" dt="2025-05-14T14:18:42.108" v="6055" actId="478"/>
          <ac:graphicFrameMkLst>
            <pc:docMk/>
            <pc:sldMk cId="2828716698" sldId="285"/>
            <ac:graphicFrameMk id="5" creationId="{97C9F181-341A-6495-8F72-DAFA5E52D88E}"/>
          </ac:graphicFrameMkLst>
        </pc:graphicFrameChg>
        <pc:graphicFrameChg chg="add del mod">
          <ac:chgData name="Nelly REGNIER 623" userId="996ffec4-3756-4e35-af21-f8b897d13d63" providerId="ADAL" clId="{AACC934C-69C7-47DC-83EB-28DE3F5F2B54}" dt="2025-05-14T14:18:48.778" v="6058" actId="478"/>
          <ac:graphicFrameMkLst>
            <pc:docMk/>
            <pc:sldMk cId="2828716698" sldId="285"/>
            <ac:graphicFrameMk id="7" creationId="{97C9F181-341A-6495-8F72-DAFA5E52D88E}"/>
          </ac:graphicFrameMkLst>
        </pc:graphicFrameChg>
        <pc:graphicFrameChg chg="del">
          <ac:chgData name="Nelly REGNIER 623" userId="996ffec4-3756-4e35-af21-f8b897d13d63" providerId="ADAL" clId="{AACC934C-69C7-47DC-83EB-28DE3F5F2B54}" dt="2025-05-14T14:20:03.457" v="6074" actId="478"/>
          <ac:graphicFrameMkLst>
            <pc:docMk/>
            <pc:sldMk cId="2828716698" sldId="285"/>
            <ac:graphicFrameMk id="9" creationId="{F6E8A668-BB8D-4F12-97E3-2B32567203DA}"/>
          </ac:graphicFrameMkLst>
        </pc:graphicFrameChg>
        <pc:graphicFrameChg chg="add mod">
          <ac:chgData name="Nelly REGNIER 623" userId="996ffec4-3756-4e35-af21-f8b897d13d63" providerId="ADAL" clId="{AACC934C-69C7-47DC-83EB-28DE3F5F2B54}" dt="2025-05-14T14:19:14.931" v="6066" actId="1035"/>
          <ac:graphicFrameMkLst>
            <pc:docMk/>
            <pc:sldMk cId="2828716698" sldId="285"/>
            <ac:graphicFrameMk id="10" creationId="{97C9F181-341A-6495-8F72-DAFA5E52D88E}"/>
          </ac:graphicFrameMkLst>
        </pc:graphicFrameChg>
        <pc:graphicFrameChg chg="add mod">
          <ac:chgData name="Nelly REGNIER 623" userId="996ffec4-3756-4e35-af21-f8b897d13d63" providerId="ADAL" clId="{AACC934C-69C7-47DC-83EB-28DE3F5F2B54}" dt="2025-05-14T14:20:06.889" v="6075" actId="14100"/>
          <ac:graphicFrameMkLst>
            <pc:docMk/>
            <pc:sldMk cId="2828716698" sldId="285"/>
            <ac:graphicFrameMk id="11" creationId="{F6E8A668-BB8D-4F12-97E3-2B32567203DA}"/>
          </ac:graphicFrameMkLst>
        </pc:graphicFrameChg>
        <pc:graphicFrameChg chg="add mod">
          <ac:chgData name="Nelly REGNIER 623" userId="996ffec4-3756-4e35-af21-f8b897d13d63" providerId="ADAL" clId="{AACC934C-69C7-47DC-83EB-28DE3F5F2B54}" dt="2025-05-15T08:38:15.028" v="6132"/>
          <ac:graphicFrameMkLst>
            <pc:docMk/>
            <pc:sldMk cId="2828716698" sldId="285"/>
            <ac:graphicFrameMk id="12" creationId="{B9ACAF92-6FB0-409B-A844-A99CF1941751}"/>
          </ac:graphicFrameMkLst>
        </pc:graphicFrameChg>
        <pc:picChg chg="del">
          <ac:chgData name="Nelly REGNIER 623" userId="996ffec4-3756-4e35-af21-f8b897d13d63" providerId="ADAL" clId="{AACC934C-69C7-47DC-83EB-28DE3F5F2B54}" dt="2025-05-14T14:28:54.736" v="6084" actId="478"/>
          <ac:picMkLst>
            <pc:docMk/>
            <pc:sldMk cId="2828716698" sldId="285"/>
            <ac:picMk id="6" creationId="{833D803C-7F9C-EF62-6BE9-8061B90D66CD}"/>
          </ac:picMkLst>
        </pc:picChg>
      </pc:sldChg>
      <pc:sldChg chg="addSp delSp modSp mod">
        <pc:chgData name="Nelly REGNIER 623" userId="996ffec4-3756-4e35-af21-f8b897d13d63" providerId="ADAL" clId="{AACC934C-69C7-47DC-83EB-28DE3F5F2B54}" dt="2025-05-14T14:32:28.075" v="6126" actId="14100"/>
        <pc:sldMkLst>
          <pc:docMk/>
          <pc:sldMk cId="990973322" sldId="286"/>
        </pc:sldMkLst>
        <pc:graphicFrameChg chg="del">
          <ac:chgData name="Nelly REGNIER 623" userId="996ffec4-3756-4e35-af21-f8b897d13d63" providerId="ADAL" clId="{AACC934C-69C7-47DC-83EB-28DE3F5F2B54}" dt="2025-05-14T14:32:13.270" v="6122" actId="478"/>
          <ac:graphicFrameMkLst>
            <pc:docMk/>
            <pc:sldMk cId="990973322" sldId="286"/>
            <ac:graphicFrameMk id="5" creationId="{46752759-858B-4533-A4D8-876E7575F5EB}"/>
          </ac:graphicFrameMkLst>
        </pc:graphicFrameChg>
        <pc:graphicFrameChg chg="add mod">
          <ac:chgData name="Nelly REGNIER 623" userId="996ffec4-3756-4e35-af21-f8b897d13d63" providerId="ADAL" clId="{AACC934C-69C7-47DC-83EB-28DE3F5F2B54}" dt="2025-05-14T14:32:28.075" v="6126" actId="14100"/>
          <ac:graphicFrameMkLst>
            <pc:docMk/>
            <pc:sldMk cId="990973322" sldId="286"/>
            <ac:graphicFrameMk id="7" creationId="{28642061-492A-418E-A601-9E0D60B5B5F0}"/>
          </ac:graphicFrameMkLst>
        </pc:graphicFrameChg>
      </pc:sldChg>
      <pc:sldChg chg="addSp delSp modSp mod">
        <pc:chgData name="Nelly REGNIER 623" userId="996ffec4-3756-4e35-af21-f8b897d13d63" providerId="ADAL" clId="{AACC934C-69C7-47DC-83EB-28DE3F5F2B54}" dt="2025-05-20T08:29:16.070" v="6398" actId="207"/>
        <pc:sldMkLst>
          <pc:docMk/>
          <pc:sldMk cId="1877973363" sldId="287"/>
        </pc:sldMkLst>
        <pc:graphicFrameChg chg="add mod">
          <ac:chgData name="Nelly REGNIER 623" userId="996ffec4-3756-4e35-af21-f8b897d13d63" providerId="ADAL" clId="{AACC934C-69C7-47DC-83EB-28DE3F5F2B54}" dt="2025-05-20T08:29:16.070" v="6398" actId="207"/>
          <ac:graphicFrameMkLst>
            <pc:docMk/>
            <pc:sldMk cId="1877973363" sldId="287"/>
            <ac:graphicFrameMk id="2" creationId="{15C51F5D-85B1-4084-B044-47273510DF2E}"/>
          </ac:graphicFrameMkLst>
        </pc:graphicFrameChg>
        <pc:graphicFrameChg chg="del">
          <ac:chgData name="Nelly REGNIER 623" userId="996ffec4-3756-4e35-af21-f8b897d13d63" providerId="ADAL" clId="{AACC934C-69C7-47DC-83EB-28DE3F5F2B54}" dt="2025-05-15T08:54:19.632" v="6140" actId="478"/>
          <ac:graphicFrameMkLst>
            <pc:docMk/>
            <pc:sldMk cId="1877973363" sldId="287"/>
            <ac:graphicFrameMk id="2" creationId="{A76276BA-5FF8-45BE-B39F-19BF66D3B967}"/>
          </ac:graphicFrameMkLst>
        </pc:graphicFrameChg>
        <pc:graphicFrameChg chg="del">
          <ac:chgData name="Nelly REGNIER 623" userId="996ffec4-3756-4e35-af21-f8b897d13d63" providerId="ADAL" clId="{AACC934C-69C7-47DC-83EB-28DE3F5F2B54}" dt="2025-05-15T09:09:52.489" v="6177" actId="478"/>
          <ac:graphicFrameMkLst>
            <pc:docMk/>
            <pc:sldMk cId="1877973363" sldId="287"/>
            <ac:graphicFrameMk id="7" creationId="{5B9F573C-1FE3-41E7-9F3E-A218401EB2BD}"/>
          </ac:graphicFrameMkLst>
        </pc:graphicFrameChg>
        <pc:graphicFrameChg chg="del">
          <ac:chgData name="Nelly REGNIER 623" userId="996ffec4-3756-4e35-af21-f8b897d13d63" providerId="ADAL" clId="{AACC934C-69C7-47DC-83EB-28DE3F5F2B54}" dt="2025-05-15T08:55:33.963" v="6153" actId="478"/>
          <ac:graphicFrameMkLst>
            <pc:docMk/>
            <pc:sldMk cId="1877973363" sldId="287"/>
            <ac:graphicFrameMk id="9" creationId="{1B84560A-A44D-410C-A185-882518076062}"/>
          </ac:graphicFrameMkLst>
        </pc:graphicFrameChg>
        <pc:graphicFrameChg chg="del">
          <ac:chgData name="Nelly REGNIER 623" userId="996ffec4-3756-4e35-af21-f8b897d13d63" providerId="ADAL" clId="{AACC934C-69C7-47DC-83EB-28DE3F5F2B54}" dt="2025-05-15T09:13:41.634" v="6217" actId="478"/>
          <ac:graphicFrameMkLst>
            <pc:docMk/>
            <pc:sldMk cId="1877973363" sldId="287"/>
            <ac:graphicFrameMk id="10" creationId="{C268874E-8672-44C3-B851-630D94E1C0B8}"/>
          </ac:graphicFrameMkLst>
        </pc:graphicFrameChg>
        <pc:graphicFrameChg chg="add mod">
          <ac:chgData name="Nelly REGNIER 623" userId="996ffec4-3756-4e35-af21-f8b897d13d63" providerId="ADAL" clId="{AACC934C-69C7-47DC-83EB-28DE3F5F2B54}" dt="2025-05-15T09:12:27.584" v="6208"/>
          <ac:graphicFrameMkLst>
            <pc:docMk/>
            <pc:sldMk cId="1877973363" sldId="287"/>
            <ac:graphicFrameMk id="11" creationId="{3C5A3E13-65C4-445B-BDA0-451A75D0A6EE}"/>
          </ac:graphicFrameMkLst>
        </pc:graphicFrameChg>
        <pc:graphicFrameChg chg="add del mod">
          <ac:chgData name="Nelly REGNIER 623" userId="996ffec4-3756-4e35-af21-f8b897d13d63" providerId="ADAL" clId="{AACC934C-69C7-47DC-83EB-28DE3F5F2B54}" dt="2025-05-15T08:54:57.848" v="6145" actId="478"/>
          <ac:graphicFrameMkLst>
            <pc:docMk/>
            <pc:sldMk cId="1877973363" sldId="287"/>
            <ac:graphicFrameMk id="12" creationId="{1B84560A-A44D-410C-A185-882518076062}"/>
          </ac:graphicFrameMkLst>
        </pc:graphicFrameChg>
        <pc:graphicFrameChg chg="add del mod">
          <ac:chgData name="Nelly REGNIER 623" userId="996ffec4-3756-4e35-af21-f8b897d13d63" providerId="ADAL" clId="{AACC934C-69C7-47DC-83EB-28DE3F5F2B54}" dt="2025-05-15T08:55:09.578" v="6148" actId="478"/>
          <ac:graphicFrameMkLst>
            <pc:docMk/>
            <pc:sldMk cId="1877973363" sldId="287"/>
            <ac:graphicFrameMk id="13" creationId="{1B84560A-A44D-410C-A185-882518076062}"/>
          </ac:graphicFrameMkLst>
        </pc:graphicFrameChg>
        <pc:graphicFrameChg chg="add mod">
          <ac:chgData name="Nelly REGNIER 623" userId="996ffec4-3756-4e35-af21-f8b897d13d63" providerId="ADAL" clId="{AACC934C-69C7-47DC-83EB-28DE3F5F2B54}" dt="2025-05-15T09:12:58.408" v="6213" actId="113"/>
          <ac:graphicFrameMkLst>
            <pc:docMk/>
            <pc:sldMk cId="1877973363" sldId="287"/>
            <ac:graphicFrameMk id="16" creationId="{0B788C3E-62F3-4605-AEE4-A05B29ACD930}"/>
          </ac:graphicFrameMkLst>
        </pc:graphicFrameChg>
        <pc:graphicFrameChg chg="add del mod">
          <ac:chgData name="Nelly REGNIER 623" userId="996ffec4-3756-4e35-af21-f8b897d13d63" providerId="ADAL" clId="{AACC934C-69C7-47DC-83EB-28DE3F5F2B54}" dt="2025-05-16T07:55:20.873" v="6317" actId="478"/>
          <ac:graphicFrameMkLst>
            <pc:docMk/>
            <pc:sldMk cId="1877973363" sldId="287"/>
            <ac:graphicFrameMk id="18" creationId="{15C51F5D-85B1-4084-B044-47273510DF2E}"/>
          </ac:graphicFrameMkLst>
        </pc:graphicFrameChg>
        <pc:graphicFrameChg chg="add del mod">
          <ac:chgData name="Nelly REGNIER 623" userId="996ffec4-3756-4e35-af21-f8b897d13d63" providerId="ADAL" clId="{AACC934C-69C7-47DC-83EB-28DE3F5F2B54}" dt="2025-05-15T09:35:32.414" v="6226" actId="478"/>
          <ac:graphicFrameMkLst>
            <pc:docMk/>
            <pc:sldMk cId="1877973363" sldId="287"/>
            <ac:graphicFrameMk id="19" creationId="{1B84560A-A44D-410C-A185-882518076062}"/>
          </ac:graphicFrameMkLst>
        </pc:graphicFrameChg>
        <pc:picChg chg="add del mod">
          <ac:chgData name="Nelly REGNIER 623" userId="996ffec4-3756-4e35-af21-f8b897d13d63" providerId="ADAL" clId="{AACC934C-69C7-47DC-83EB-28DE3F5F2B54}" dt="2025-05-15T08:56:28.815" v="6165" actId="478"/>
          <ac:picMkLst>
            <pc:docMk/>
            <pc:sldMk cId="1877973363" sldId="287"/>
            <ac:picMk id="14" creationId="{12F6D3B6-64C6-3A30-E9A1-DAB4E80FBF30}"/>
          </ac:picMkLst>
        </pc:picChg>
        <pc:picChg chg="add mod">
          <ac:chgData name="Nelly REGNIER 623" userId="996ffec4-3756-4e35-af21-f8b897d13d63" providerId="ADAL" clId="{AACC934C-69C7-47DC-83EB-28DE3F5F2B54}" dt="2025-05-15T08:56:52.143" v="6169" actId="2085"/>
          <ac:picMkLst>
            <pc:docMk/>
            <pc:sldMk cId="1877973363" sldId="287"/>
            <ac:picMk id="15" creationId="{4D16BC21-3ED6-1885-FA25-E17D3154A21E}"/>
          </ac:picMkLst>
        </pc:picChg>
        <pc:cxnChg chg="add mod">
          <ac:chgData name="Nelly REGNIER 623" userId="996ffec4-3756-4e35-af21-f8b897d13d63" providerId="ADAL" clId="{AACC934C-69C7-47DC-83EB-28DE3F5F2B54}" dt="2025-05-20T08:25:42.871" v="6387" actId="1036"/>
          <ac:cxnSpMkLst>
            <pc:docMk/>
            <pc:sldMk cId="1877973363" sldId="287"/>
            <ac:cxnSpMk id="7" creationId="{F74CFDC6-863B-C472-191E-E225A6EA9F98}"/>
          </ac:cxnSpMkLst>
        </pc:cxnChg>
        <pc:cxnChg chg="add mod">
          <ac:chgData name="Nelly REGNIER 623" userId="996ffec4-3756-4e35-af21-f8b897d13d63" providerId="ADAL" clId="{AACC934C-69C7-47DC-83EB-28DE3F5F2B54}" dt="2025-05-20T08:25:57.528" v="6392" actId="1035"/>
          <ac:cxnSpMkLst>
            <pc:docMk/>
            <pc:sldMk cId="1877973363" sldId="287"/>
            <ac:cxnSpMk id="13" creationId="{395CA277-54CC-5B7D-E570-E09714580214}"/>
          </ac:cxnSpMkLst>
        </pc:cxnChg>
      </pc:sldChg>
      <pc:sldChg chg="addSp delSp modSp mod">
        <pc:chgData name="Nelly REGNIER 623" userId="996ffec4-3756-4e35-af21-f8b897d13d63" providerId="ADAL" clId="{AACC934C-69C7-47DC-83EB-28DE3F5F2B54}" dt="2025-05-15T09:36:55.196" v="6242" actId="1076"/>
        <pc:sldMkLst>
          <pc:docMk/>
          <pc:sldMk cId="1941097735" sldId="288"/>
        </pc:sldMkLst>
        <pc:graphicFrameChg chg="del">
          <ac:chgData name="Nelly REGNIER 623" userId="996ffec4-3756-4e35-af21-f8b897d13d63" providerId="ADAL" clId="{AACC934C-69C7-47DC-83EB-28DE3F5F2B54}" dt="2025-05-15T09:36:18.769" v="6232" actId="478"/>
          <ac:graphicFrameMkLst>
            <pc:docMk/>
            <pc:sldMk cId="1941097735" sldId="288"/>
            <ac:graphicFrameMk id="2" creationId="{AEACA5AD-9F4E-45C0-BBBC-8A988E40F5F9}"/>
          </ac:graphicFrameMkLst>
        </pc:graphicFrameChg>
        <pc:graphicFrameChg chg="del">
          <ac:chgData name="Nelly REGNIER 623" userId="996ffec4-3756-4e35-af21-f8b897d13d63" providerId="ADAL" clId="{AACC934C-69C7-47DC-83EB-28DE3F5F2B54}" dt="2025-05-15T09:36:48.074" v="6241" actId="478"/>
          <ac:graphicFrameMkLst>
            <pc:docMk/>
            <pc:sldMk cId="1941097735" sldId="288"/>
            <ac:graphicFrameMk id="7" creationId="{08C18AE5-3195-4FF0-A84D-F99B01E8D6CC}"/>
          </ac:graphicFrameMkLst>
        </pc:graphicFrameChg>
        <pc:graphicFrameChg chg="add mod">
          <ac:chgData name="Nelly REGNIER 623" userId="996ffec4-3756-4e35-af21-f8b897d13d63" providerId="ADAL" clId="{AACC934C-69C7-47DC-83EB-28DE3F5F2B54}" dt="2025-05-15T09:36:24.374" v="6235" actId="1076"/>
          <ac:graphicFrameMkLst>
            <pc:docMk/>
            <pc:sldMk cId="1941097735" sldId="288"/>
            <ac:graphicFrameMk id="9" creationId="{AEACA5AD-9F4E-45C0-BBBC-8A988E40F5F9}"/>
          </ac:graphicFrameMkLst>
        </pc:graphicFrameChg>
        <pc:graphicFrameChg chg="add mod">
          <ac:chgData name="Nelly REGNIER 623" userId="996ffec4-3756-4e35-af21-f8b897d13d63" providerId="ADAL" clId="{AACC934C-69C7-47DC-83EB-28DE3F5F2B54}" dt="2025-05-15T09:36:55.196" v="6242" actId="1076"/>
          <ac:graphicFrameMkLst>
            <pc:docMk/>
            <pc:sldMk cId="1941097735" sldId="288"/>
            <ac:graphicFrameMk id="10" creationId="{08C18AE5-3195-4FF0-A84D-F99B01E8D6CC}"/>
          </ac:graphicFrameMkLst>
        </pc:graphicFrameChg>
      </pc:sldChg>
      <pc:sldChg chg="addSp delSp modSp mod">
        <pc:chgData name="Nelly REGNIER 623" userId="996ffec4-3756-4e35-af21-f8b897d13d63" providerId="ADAL" clId="{AACC934C-69C7-47DC-83EB-28DE3F5F2B54}" dt="2025-05-20T08:35:49.487" v="6403" actId="14100"/>
        <pc:sldMkLst>
          <pc:docMk/>
          <pc:sldMk cId="1580495750" sldId="289"/>
        </pc:sldMkLst>
        <pc:spChg chg="mod">
          <ac:chgData name="Nelly REGNIER 623" userId="996ffec4-3756-4e35-af21-f8b897d13d63" providerId="ADAL" clId="{AACC934C-69C7-47DC-83EB-28DE3F5F2B54}" dt="2025-05-20T08:35:49.487" v="6403" actId="14100"/>
          <ac:spMkLst>
            <pc:docMk/>
            <pc:sldMk cId="1580495750" sldId="289"/>
            <ac:spMk id="4" creationId="{D3D5B06C-9F18-44E6-97E9-07D7D838D643}"/>
          </ac:spMkLst>
        </pc:spChg>
        <pc:spChg chg="mod">
          <ac:chgData name="Nelly REGNIER 623" userId="996ffec4-3756-4e35-af21-f8b897d13d63" providerId="ADAL" clId="{AACC934C-69C7-47DC-83EB-28DE3F5F2B54}" dt="2025-05-15T09:37:11.046" v="6244" actId="20577"/>
          <ac:spMkLst>
            <pc:docMk/>
            <pc:sldMk cId="1580495750" sldId="289"/>
            <ac:spMk id="8" creationId="{E9FC65C5-1A79-4E85-9426-D20E588B098D}"/>
          </ac:spMkLst>
        </pc:spChg>
        <pc:graphicFrameChg chg="add mod">
          <ac:chgData name="Nelly REGNIER 623" userId="996ffec4-3756-4e35-af21-f8b897d13d63" providerId="ADAL" clId="{AACC934C-69C7-47DC-83EB-28DE3F5F2B54}" dt="2025-05-16T08:24:25.704" v="6349" actId="692"/>
          <ac:graphicFrameMkLst>
            <pc:docMk/>
            <pc:sldMk cId="1580495750" sldId="289"/>
            <ac:graphicFrameMk id="2" creationId="{C3C0B6EE-C5DB-9458-2EAB-3811091DB1B6}"/>
          </ac:graphicFrameMkLst>
        </pc:graphicFrameChg>
        <pc:graphicFrameChg chg="del">
          <ac:chgData name="Nelly REGNIER 623" userId="996ffec4-3756-4e35-af21-f8b897d13d63" providerId="ADAL" clId="{AACC934C-69C7-47DC-83EB-28DE3F5F2B54}" dt="2025-05-15T09:37:50.255" v="6250" actId="478"/>
          <ac:graphicFrameMkLst>
            <pc:docMk/>
            <pc:sldMk cId="1580495750" sldId="289"/>
            <ac:graphicFrameMk id="2" creationId="{EEC0353C-2FD2-4081-B3E5-7BA7E686580F}"/>
          </ac:graphicFrameMkLst>
        </pc:graphicFrameChg>
        <pc:graphicFrameChg chg="add mod">
          <ac:chgData name="Nelly REGNIER 623" userId="996ffec4-3756-4e35-af21-f8b897d13d63" providerId="ADAL" clId="{AACC934C-69C7-47DC-83EB-28DE3F5F2B54}" dt="2025-05-16T08:19:30.302" v="6348"/>
          <ac:graphicFrameMkLst>
            <pc:docMk/>
            <pc:sldMk cId="1580495750" sldId="289"/>
            <ac:graphicFrameMk id="7" creationId="{EEC0353C-2FD2-4081-B3E5-7BA7E686580F}"/>
          </ac:graphicFrameMkLst>
        </pc:graphicFrameChg>
        <pc:graphicFrameChg chg="del">
          <ac:chgData name="Nelly REGNIER 623" userId="996ffec4-3756-4e35-af21-f8b897d13d63" providerId="ADAL" clId="{AACC934C-69C7-47DC-83EB-28DE3F5F2B54}" dt="2025-05-15T09:38:13.806" v="6257" actId="478"/>
          <ac:graphicFrameMkLst>
            <pc:docMk/>
            <pc:sldMk cId="1580495750" sldId="289"/>
            <ac:graphicFrameMk id="9" creationId="{25C66BAC-5D3A-4001-98D8-54920FD483F9}"/>
          </ac:graphicFrameMkLst>
        </pc:graphicFrameChg>
        <pc:graphicFrameChg chg="del mod">
          <ac:chgData name="Nelly REGNIER 623" userId="996ffec4-3756-4e35-af21-f8b897d13d63" providerId="ADAL" clId="{AACC934C-69C7-47DC-83EB-28DE3F5F2B54}" dt="2025-05-16T08:17:58.866" v="6332" actId="478"/>
          <ac:graphicFrameMkLst>
            <pc:docMk/>
            <pc:sldMk cId="1580495750" sldId="289"/>
            <ac:graphicFrameMk id="10" creationId="{94166D35-500A-C159-04DB-A26337A73370}"/>
          </ac:graphicFrameMkLst>
        </pc:graphicFrameChg>
        <pc:graphicFrameChg chg="add mod">
          <ac:chgData name="Nelly REGNIER 623" userId="996ffec4-3756-4e35-af21-f8b897d13d63" providerId="ADAL" clId="{AACC934C-69C7-47DC-83EB-28DE3F5F2B54}" dt="2025-05-15T09:38:18.330" v="6258" actId="1076"/>
          <ac:graphicFrameMkLst>
            <pc:docMk/>
            <pc:sldMk cId="1580495750" sldId="289"/>
            <ac:graphicFrameMk id="11" creationId="{25C66BAC-5D3A-4001-98D8-54920FD483F9}"/>
          </ac:graphicFrameMkLst>
        </pc:graphicFrameChg>
        <pc:graphicFrameChg chg="del">
          <ac:chgData name="Nelly REGNIER 623" userId="996ffec4-3756-4e35-af21-f8b897d13d63" providerId="ADAL" clId="{AACC934C-69C7-47DC-83EB-28DE3F5F2B54}" dt="2025-05-15T09:39:20.006" v="6272" actId="478"/>
          <ac:graphicFrameMkLst>
            <pc:docMk/>
            <pc:sldMk cId="1580495750" sldId="289"/>
            <ac:graphicFrameMk id="12" creationId="{022966BC-1A64-8FC1-4278-3EB5C61D9FAA}"/>
          </ac:graphicFrameMkLst>
        </pc:graphicFrameChg>
        <pc:graphicFrameChg chg="add del mod">
          <ac:chgData name="Nelly REGNIER 623" userId="996ffec4-3756-4e35-af21-f8b897d13d63" providerId="ADAL" clId="{AACC934C-69C7-47DC-83EB-28DE3F5F2B54}" dt="2025-05-15T09:38:46.509" v="6261" actId="478"/>
          <ac:graphicFrameMkLst>
            <pc:docMk/>
            <pc:sldMk cId="1580495750" sldId="289"/>
            <ac:graphicFrameMk id="13" creationId="{A1C68DBE-AAE3-4066-A75E-A8D9BA7EBA11}"/>
          </ac:graphicFrameMkLst>
        </pc:graphicFrameChg>
        <pc:graphicFrameChg chg="add mod">
          <ac:chgData name="Nelly REGNIER 623" userId="996ffec4-3756-4e35-af21-f8b897d13d63" providerId="ADAL" clId="{AACC934C-69C7-47DC-83EB-28DE3F5F2B54}" dt="2025-05-15T09:39:53.201" v="6279"/>
          <ac:graphicFrameMkLst>
            <pc:docMk/>
            <pc:sldMk cId="1580495750" sldId="289"/>
            <ac:graphicFrameMk id="14" creationId="{A1C68DBE-AAE3-4066-A75E-A8D9BA7EBA11}"/>
          </ac:graphicFrameMkLst>
        </pc:graphicFrameChg>
        <pc:graphicFrameChg chg="add del mod">
          <ac:chgData name="Nelly REGNIER 623" userId="996ffec4-3756-4e35-af21-f8b897d13d63" providerId="ADAL" clId="{AACC934C-69C7-47DC-83EB-28DE3F5F2B54}" dt="2025-05-15T09:42:16.891" v="6290" actId="478"/>
          <ac:graphicFrameMkLst>
            <pc:docMk/>
            <pc:sldMk cId="1580495750" sldId="289"/>
            <ac:graphicFrameMk id="15" creationId="{D2C73242-3EE6-4A26-9554-6528CEE30DA6}"/>
          </ac:graphicFrameMkLst>
        </pc:graphicFrameChg>
      </pc:sldChg>
      <pc:sldChg chg="addSp delSp modSp mod">
        <pc:chgData name="Nelly REGNIER 623" userId="996ffec4-3756-4e35-af21-f8b897d13d63" providerId="ADAL" clId="{AACC934C-69C7-47DC-83EB-28DE3F5F2B54}" dt="2025-05-15T09:43:57.574" v="6299" actId="1076"/>
        <pc:sldMkLst>
          <pc:docMk/>
          <pc:sldMk cId="793050991" sldId="290"/>
        </pc:sldMkLst>
        <pc:graphicFrameChg chg="del">
          <ac:chgData name="Nelly REGNIER 623" userId="996ffec4-3756-4e35-af21-f8b897d13d63" providerId="ADAL" clId="{AACC934C-69C7-47DC-83EB-28DE3F5F2B54}" dt="2025-05-15T09:43:48.350" v="6298" actId="478"/>
          <ac:graphicFrameMkLst>
            <pc:docMk/>
            <pc:sldMk cId="793050991" sldId="290"/>
            <ac:graphicFrameMk id="2" creationId="{32C7FA54-9185-4111-9F6B-FE718F2AD1C8}"/>
          </ac:graphicFrameMkLst>
        </pc:graphicFrameChg>
        <pc:graphicFrameChg chg="add mod">
          <ac:chgData name="Nelly REGNIER 623" userId="996ffec4-3756-4e35-af21-f8b897d13d63" providerId="ADAL" clId="{AACC934C-69C7-47DC-83EB-28DE3F5F2B54}" dt="2025-05-15T09:43:57.574" v="6299" actId="1076"/>
          <ac:graphicFrameMkLst>
            <pc:docMk/>
            <pc:sldMk cId="793050991" sldId="290"/>
            <ac:graphicFrameMk id="6" creationId="{01068136-2F38-446A-A9E5-2CE5540F5383}"/>
          </ac:graphicFrameMkLst>
        </pc:graphicFrameChg>
      </pc:sldChg>
      <pc:sldChg chg="addSp delSp modSp mod">
        <pc:chgData name="Nelly REGNIER 623" userId="996ffec4-3756-4e35-af21-f8b897d13d63" providerId="ADAL" clId="{AACC934C-69C7-47DC-83EB-28DE3F5F2B54}" dt="2025-05-20T08:48:45.096" v="6568"/>
        <pc:sldMkLst>
          <pc:docMk/>
          <pc:sldMk cId="1306920742" sldId="291"/>
        </pc:sldMkLst>
        <pc:graphicFrameChg chg="add mod">
          <ac:chgData name="Nelly REGNIER 623" userId="996ffec4-3756-4e35-af21-f8b897d13d63" providerId="ADAL" clId="{AACC934C-69C7-47DC-83EB-28DE3F5F2B54}" dt="2025-05-20T08:44:39.311" v="6413"/>
          <ac:graphicFrameMkLst>
            <pc:docMk/>
            <pc:sldMk cId="1306920742" sldId="291"/>
            <ac:graphicFrameMk id="2" creationId="{E9C6F673-9771-4B3F-971F-658169BF32B8}"/>
          </ac:graphicFrameMkLst>
        </pc:graphicFrameChg>
        <pc:graphicFrameChg chg="add mod">
          <ac:chgData name="Nelly REGNIER 623" userId="996ffec4-3756-4e35-af21-f8b897d13d63" providerId="ADAL" clId="{AACC934C-69C7-47DC-83EB-28DE3F5F2B54}" dt="2025-05-20T08:48:45.096" v="6568"/>
          <ac:graphicFrameMkLst>
            <pc:docMk/>
            <pc:sldMk cId="1306920742" sldId="291"/>
            <ac:graphicFrameMk id="6" creationId="{222987FF-8754-4056-B3DD-5E3F9EF761A4}"/>
          </ac:graphicFrameMkLst>
        </pc:graphicFrameChg>
        <pc:graphicFrameChg chg="del">
          <ac:chgData name="Nelly REGNIER 623" userId="996ffec4-3756-4e35-af21-f8b897d13d63" providerId="ADAL" clId="{AACC934C-69C7-47DC-83EB-28DE3F5F2B54}" dt="2025-05-15T09:44:42.692" v="6305" actId="478"/>
          <ac:graphicFrameMkLst>
            <pc:docMk/>
            <pc:sldMk cId="1306920742" sldId="291"/>
            <ac:graphicFrameMk id="7" creationId="{61E71140-966A-4916-A25E-F7A74F1A52FB}"/>
          </ac:graphicFrameMkLst>
        </pc:graphicFrameChg>
        <pc:graphicFrameChg chg="del">
          <ac:chgData name="Nelly REGNIER 623" userId="996ffec4-3756-4e35-af21-f8b897d13d63" providerId="ADAL" clId="{AACC934C-69C7-47DC-83EB-28DE3F5F2B54}" dt="2025-05-15T09:45:00.625" v="6312" actId="478"/>
          <ac:graphicFrameMkLst>
            <pc:docMk/>
            <pc:sldMk cId="1306920742" sldId="291"/>
            <ac:graphicFrameMk id="9" creationId="{661E9FA5-83DB-4C25-91F4-42CEC41E05DA}"/>
          </ac:graphicFrameMkLst>
        </pc:graphicFrameChg>
      </pc:sldChg>
    </pc:docChg>
  </pc:docChgLst>
  <pc:docChgLst>
    <pc:chgData name="Nelly REGNIER 623" userId="S::nelly.regnier@caf62.caf.fr::996ffec4-3756-4e35-af21-f8b897d13d63" providerId="AD" clId="Web-{4E06938F-4336-6860-D4E1-600D24A7923E}"/>
    <pc:docChg chg="modSld">
      <pc:chgData name="Nelly REGNIER 623" userId="S::nelly.regnier@caf62.caf.fr::996ffec4-3756-4e35-af21-f8b897d13d63" providerId="AD" clId="Web-{4E06938F-4336-6860-D4E1-600D24A7923E}" dt="2025-05-21T09:31:35.314" v="53" actId="14100"/>
      <pc:docMkLst>
        <pc:docMk/>
      </pc:docMkLst>
      <pc:sldChg chg="modSp">
        <pc:chgData name="Nelly REGNIER 623" userId="S::nelly.regnier@caf62.caf.fr::996ffec4-3756-4e35-af21-f8b897d13d63" providerId="AD" clId="Web-{4E06938F-4336-6860-D4E1-600D24A7923E}" dt="2025-05-21T08:02:30.016" v="0" actId="20577"/>
        <pc:sldMkLst>
          <pc:docMk/>
          <pc:sldMk cId="3532098204" sldId="282"/>
        </pc:sldMkLst>
        <pc:spChg chg="mod">
          <ac:chgData name="Nelly REGNIER 623" userId="S::nelly.regnier@caf62.caf.fr::996ffec4-3756-4e35-af21-f8b897d13d63" providerId="AD" clId="Web-{4E06938F-4336-6860-D4E1-600D24A7923E}" dt="2025-05-21T08:02:30.016" v="0" actId="20577"/>
          <ac:spMkLst>
            <pc:docMk/>
            <pc:sldMk cId="3532098204" sldId="282"/>
            <ac:spMk id="9" creationId="{18ECE769-5029-4D34-86AE-0B90AA6EE08F}"/>
          </ac:spMkLst>
        </pc:spChg>
      </pc:sldChg>
      <pc:sldChg chg="modSp">
        <pc:chgData name="Nelly REGNIER 623" userId="S::nelly.regnier@caf62.caf.fr::996ffec4-3756-4e35-af21-f8b897d13d63" providerId="AD" clId="Web-{4E06938F-4336-6860-D4E1-600D24A7923E}" dt="2025-05-21T09:13:54.019" v="2" actId="20577"/>
        <pc:sldMkLst>
          <pc:docMk/>
          <pc:sldMk cId="990973322" sldId="286"/>
        </pc:sldMkLst>
        <pc:spChg chg="mod">
          <ac:chgData name="Nelly REGNIER 623" userId="S::nelly.regnier@caf62.caf.fr::996ffec4-3756-4e35-af21-f8b897d13d63" providerId="AD" clId="Web-{4E06938F-4336-6860-D4E1-600D24A7923E}" dt="2025-05-21T09:13:54.019" v="2" actId="20577"/>
          <ac:spMkLst>
            <pc:docMk/>
            <pc:sldMk cId="990973322" sldId="286"/>
            <ac:spMk id="4" creationId="{D3D5B06C-9F18-44E6-97E9-07D7D838D643}"/>
          </ac:spMkLst>
        </pc:spChg>
      </pc:sldChg>
      <pc:sldChg chg="modSp">
        <pc:chgData name="Nelly REGNIER 623" userId="S::nelly.regnier@caf62.caf.fr::996ffec4-3756-4e35-af21-f8b897d13d63" providerId="AD" clId="Web-{4E06938F-4336-6860-D4E1-600D24A7923E}" dt="2025-05-21T09:15:25.476" v="7" actId="20577"/>
        <pc:sldMkLst>
          <pc:docMk/>
          <pc:sldMk cId="1877973363" sldId="287"/>
        </pc:sldMkLst>
        <pc:spChg chg="mod">
          <ac:chgData name="Nelly REGNIER 623" userId="S::nelly.regnier@caf62.caf.fr::996ffec4-3756-4e35-af21-f8b897d13d63" providerId="AD" clId="Web-{4E06938F-4336-6860-D4E1-600D24A7923E}" dt="2025-05-21T09:15:25.476" v="7" actId="20577"/>
          <ac:spMkLst>
            <pc:docMk/>
            <pc:sldMk cId="1877973363" sldId="287"/>
            <ac:spMk id="4" creationId="{D3D5B06C-9F18-44E6-97E9-07D7D838D643}"/>
          </ac:spMkLst>
        </pc:spChg>
      </pc:sldChg>
      <pc:sldChg chg="modSp">
        <pc:chgData name="Nelly REGNIER 623" userId="S::nelly.regnier@caf62.caf.fr::996ffec4-3756-4e35-af21-f8b897d13d63" providerId="AD" clId="Web-{4E06938F-4336-6860-D4E1-600D24A7923E}" dt="2025-05-21T09:15:57.321" v="10" actId="20577"/>
        <pc:sldMkLst>
          <pc:docMk/>
          <pc:sldMk cId="1941097735" sldId="288"/>
        </pc:sldMkLst>
        <pc:spChg chg="mod">
          <ac:chgData name="Nelly REGNIER 623" userId="S::nelly.regnier@caf62.caf.fr::996ffec4-3756-4e35-af21-f8b897d13d63" providerId="AD" clId="Web-{4E06938F-4336-6860-D4E1-600D24A7923E}" dt="2025-05-21T09:15:57.321" v="10" actId="20577"/>
          <ac:spMkLst>
            <pc:docMk/>
            <pc:sldMk cId="1941097735" sldId="288"/>
            <ac:spMk id="4" creationId="{D3D5B06C-9F18-44E6-97E9-07D7D838D643}"/>
          </ac:spMkLst>
        </pc:spChg>
      </pc:sldChg>
      <pc:sldChg chg="modSp">
        <pc:chgData name="Nelly REGNIER 623" userId="S::nelly.regnier@caf62.caf.fr::996ffec4-3756-4e35-af21-f8b897d13d63" providerId="AD" clId="Web-{4E06938F-4336-6860-D4E1-600D24A7923E}" dt="2025-05-21T09:16:43.011" v="13" actId="20577"/>
        <pc:sldMkLst>
          <pc:docMk/>
          <pc:sldMk cId="1580495750" sldId="289"/>
        </pc:sldMkLst>
        <pc:spChg chg="mod">
          <ac:chgData name="Nelly REGNIER 623" userId="S::nelly.regnier@caf62.caf.fr::996ffec4-3756-4e35-af21-f8b897d13d63" providerId="AD" clId="Web-{4E06938F-4336-6860-D4E1-600D24A7923E}" dt="2025-05-21T09:16:43.011" v="13" actId="20577"/>
          <ac:spMkLst>
            <pc:docMk/>
            <pc:sldMk cId="1580495750" sldId="289"/>
            <ac:spMk id="4" creationId="{D3D5B06C-9F18-44E6-97E9-07D7D838D643}"/>
          </ac:spMkLst>
        </pc:spChg>
      </pc:sldChg>
      <pc:sldChg chg="modSp">
        <pc:chgData name="Nelly REGNIER 623" userId="S::nelly.regnier@caf62.caf.fr::996ffec4-3756-4e35-af21-f8b897d13d63" providerId="AD" clId="Web-{4E06938F-4336-6860-D4E1-600D24A7923E}" dt="2025-05-21T09:16:52.620" v="15" actId="20577"/>
        <pc:sldMkLst>
          <pc:docMk/>
          <pc:sldMk cId="793050991" sldId="290"/>
        </pc:sldMkLst>
        <pc:spChg chg="mod">
          <ac:chgData name="Nelly REGNIER 623" userId="S::nelly.regnier@caf62.caf.fr::996ffec4-3756-4e35-af21-f8b897d13d63" providerId="AD" clId="Web-{4E06938F-4336-6860-D4E1-600D24A7923E}" dt="2025-05-21T09:16:52.620" v="15" actId="20577"/>
          <ac:spMkLst>
            <pc:docMk/>
            <pc:sldMk cId="793050991" sldId="290"/>
            <ac:spMk id="4" creationId="{D3D5B06C-9F18-44E6-97E9-07D7D838D643}"/>
          </ac:spMkLst>
        </pc:spChg>
      </pc:sldChg>
      <pc:sldChg chg="addSp delSp modSp">
        <pc:chgData name="Nelly REGNIER 623" userId="S::nelly.regnier@caf62.caf.fr::996ffec4-3756-4e35-af21-f8b897d13d63" providerId="AD" clId="Web-{4E06938F-4336-6860-D4E1-600D24A7923E}" dt="2025-05-21T09:31:35.314" v="53" actId="14100"/>
        <pc:sldMkLst>
          <pc:docMk/>
          <pc:sldMk cId="1306920742" sldId="291"/>
        </pc:sldMkLst>
        <pc:spChg chg="mod">
          <ac:chgData name="Nelly REGNIER 623" userId="S::nelly.regnier@caf62.caf.fr::996ffec4-3756-4e35-af21-f8b897d13d63" providerId="AD" clId="Web-{4E06938F-4336-6860-D4E1-600D24A7923E}" dt="2025-05-21T09:17:31.685" v="17" actId="20577"/>
          <ac:spMkLst>
            <pc:docMk/>
            <pc:sldMk cId="1306920742" sldId="291"/>
            <ac:spMk id="4" creationId="{D3D5B06C-9F18-44E6-97E9-07D7D838D643}"/>
          </ac:spMkLst>
        </pc:spChg>
        <pc:graphicFrameChg chg="del">
          <ac:chgData name="Nelly REGNIER 623" userId="S::nelly.regnier@caf62.caf.fr::996ffec4-3756-4e35-af21-f8b897d13d63" providerId="AD" clId="Web-{4E06938F-4336-6860-D4E1-600D24A7923E}" dt="2025-05-21T09:28:52.370" v="34"/>
          <ac:graphicFrameMkLst>
            <pc:docMk/>
            <pc:sldMk cId="1306920742" sldId="291"/>
            <ac:graphicFrameMk id="2" creationId="{E9C6F673-9771-4B3F-971F-658169BF32B8}"/>
          </ac:graphicFrameMkLst>
        </pc:graphicFrameChg>
        <pc:graphicFrameChg chg="del">
          <ac:chgData name="Nelly REGNIER 623" userId="S::nelly.regnier@caf62.caf.fr::996ffec4-3756-4e35-af21-f8b897d13d63" providerId="AD" clId="Web-{4E06938F-4336-6860-D4E1-600D24A7923E}" dt="2025-05-21T09:23:23.153" v="25"/>
          <ac:graphicFrameMkLst>
            <pc:docMk/>
            <pc:sldMk cId="1306920742" sldId="291"/>
            <ac:graphicFrameMk id="6" creationId="{222987FF-8754-4056-B3DD-5E3F9EF761A4}"/>
          </ac:graphicFrameMkLst>
        </pc:graphicFrameChg>
        <pc:picChg chg="add del mod">
          <ac:chgData name="Nelly REGNIER 623" userId="S::nelly.regnier@caf62.caf.fr::996ffec4-3756-4e35-af21-f8b897d13d63" providerId="AD" clId="Web-{4E06938F-4336-6860-D4E1-600D24A7923E}" dt="2025-05-21T09:30:09.717" v="43"/>
          <ac:picMkLst>
            <pc:docMk/>
            <pc:sldMk cId="1306920742" sldId="291"/>
            <ac:picMk id="7" creationId="{D9E924FF-4AF1-252B-F990-7CAFEB46166A}"/>
          </ac:picMkLst>
        </pc:picChg>
        <pc:picChg chg="add mod">
          <ac:chgData name="Nelly REGNIER 623" userId="S::nelly.regnier@caf62.caf.fr::996ffec4-3756-4e35-af21-f8b897d13d63" providerId="AD" clId="Web-{4E06938F-4336-6860-D4E1-600D24A7923E}" dt="2025-05-21T09:28:59.167" v="36" actId="1076"/>
          <ac:picMkLst>
            <pc:docMk/>
            <pc:sldMk cId="1306920742" sldId="291"/>
            <ac:picMk id="9" creationId="{E7AB3E33-CDCC-AEF1-1CE4-486F2B206D9C}"/>
          </ac:picMkLst>
        </pc:picChg>
        <pc:picChg chg="add del mod">
          <ac:chgData name="Nelly REGNIER 623" userId="S::nelly.regnier@caf62.caf.fr::996ffec4-3756-4e35-af21-f8b897d13d63" providerId="AD" clId="Web-{4E06938F-4336-6860-D4E1-600D24A7923E}" dt="2025-05-21T09:31:27.626" v="51"/>
          <ac:picMkLst>
            <pc:docMk/>
            <pc:sldMk cId="1306920742" sldId="291"/>
            <ac:picMk id="10" creationId="{E4B183BC-DF75-86D4-8C73-8ECE266595B7}"/>
          </ac:picMkLst>
        </pc:picChg>
        <pc:picChg chg="add mod">
          <ac:chgData name="Nelly REGNIER 623" userId="S::nelly.regnier@caf62.caf.fr::996ffec4-3756-4e35-af21-f8b897d13d63" providerId="AD" clId="Web-{4E06938F-4336-6860-D4E1-600D24A7923E}" dt="2025-05-21T09:31:35.314" v="53" actId="14100"/>
          <ac:picMkLst>
            <pc:docMk/>
            <pc:sldMk cId="1306920742" sldId="291"/>
            <ac:picMk id="11" creationId="{FC9391A6-042D-E4FE-1FA9-C021AD68673F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https://cafdoc.sharepoint.com/sites/CAF62-E-RHCONTROLEDEGESTION/Documents%20partages/BILAN%20SOCIAL/BILAN%202024/Bilan%20social%202024%20en%20cours%20de%20pr&#233;paration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https://cafdoc.sharepoint.com/sites/CAF62-E-RHCONTROLEDEGESTION/Documents%20partages/BILAN%20SOCIAL/BILAN%202024/Rapport%20situation%20compar&#233;e%20hommes%20femmes%202024%20-%20d&#233;tail%20calcul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9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../embeddings/oleObject1.bin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https://cafdoc.sharepoint.com/sites/CAF62-E-RHCONTROLEDEGESTION/Documents%20partages/BILAN%20SOCIAL/BILAN%202024/Bilan%20social%202024%20en%20cours%20de%20pr&#233;paration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https://cafdoc.sharepoint.com/sites/CAF62-E-RHCONTROLEDEGESTION/Documents%20partages/BILAN%20SOCIAL/BILAN%202024/Bilan%20social%202024%20en%20cours%20de%20pr&#233;paration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https://cafdoc.sharepoint.com/sites/CAF62-E-RHCONTROLEDEGESTION/Documents%20partages/BILAN%20SOCIAL/BILAN%202024/Bilan%20social%202024%20en%20cours%20de%20pr&#233;paration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oleObject" Target="https://cafdoc.sharepoint.com/sites/CAF62-E-RHCONTROLEDEGESTION/Documents%20partages/BILAN%20SOCIAL/BILAN%202024/Bilan%20social%202024%20en%20cours%20de%20pr&#233;paration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oleObject" Target="https://cafdoc.sharepoint.com/sites/CAF62-E-RHCONTROLEDEGESTION/Documents%20partages/BILAN%20SOCIAL/BILAN%202024/Rapport%20situation%20compar&#233;e%20hommes%20femmes%202024%20-%20d&#233;tail%20calcul.xlsx" TargetMode="Externa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Microsoft_Excel_Worksheet1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050">
                <a:latin typeface="Arial" panose="020B0604020202020204" pitchFamily="34" charset="0"/>
                <a:cs typeface="Arial" panose="020B0604020202020204" pitchFamily="34" charset="0"/>
              </a:rPr>
              <a:t>Part</a:t>
            </a:r>
            <a:r>
              <a:rPr lang="fr-FR" sz="1050" baseline="0">
                <a:latin typeface="Arial" panose="020B0604020202020204" pitchFamily="34" charset="0"/>
                <a:cs typeface="Arial" panose="020B0604020202020204" pitchFamily="34" charset="0"/>
              </a:rPr>
              <a:t> des effectifs au 31/12                            par type de contrat</a:t>
            </a:r>
            <a:endParaRPr lang="fr-FR" sz="105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'https://cafdoc.sharepoint.com/sites/CAF62-E-RHCONTROLEDEGESTION/Documents partages/BILAN SOCIAL/BILAN 2024/[LIGNE 111 A 119 EFFECTIF 2024.xlsx]EFFECTIF 111 113 115'!$I$12</c:f>
              <c:strCache>
                <c:ptCount val="1"/>
                <c:pt idx="0">
                  <c:v>CDI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'[1]EFFECTIF 111 113 115'!$H$13:$H$15</c:f>
              <c:numCache>
                <c:formatCode>General</c:formatCode>
                <c:ptCount val="3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</c:numCache>
            </c:numRef>
          </c:cat>
          <c:val>
            <c:numRef>
              <c:f>'[1]EFFECTIF 111 113 115'!$I$13:$I$15</c:f>
              <c:numCache>
                <c:formatCode>General</c:formatCode>
                <c:ptCount val="3"/>
                <c:pt idx="0">
                  <c:v>0.91318327974276525</c:v>
                </c:pt>
                <c:pt idx="1">
                  <c:v>0.96114285714285719</c:v>
                </c:pt>
                <c:pt idx="2">
                  <c:v>0.91675560298826042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2E-4C60-BB9A-DD78DEA80467}"/>
            </c:ext>
          </c:extLst>
        </c:ser>
        <c:ser>
          <c:idx val="1"/>
          <c:order val="1"/>
          <c:tx>
            <c:strRef>
              <c:f>'https://cafdoc.sharepoint.com/sites/CAF62-E-RHCONTROLEDEGESTION/Documents partages/BILAN SOCIAL/BILAN 2024/[LIGNE 111 A 119 EFFECTIF 2024.xlsx]EFFECTIF 111 113 115'!$J$12</c:f>
              <c:strCache>
                <c:ptCount val="1"/>
                <c:pt idx="0">
                  <c:v>CDD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'[1]EFFECTIF 111 113 115'!$H$13:$H$15</c:f>
              <c:numCache>
                <c:formatCode>General</c:formatCode>
                <c:ptCount val="3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</c:numCache>
            </c:numRef>
          </c:cat>
          <c:val>
            <c:numRef>
              <c:f>'[1]EFFECTIF 111 113 115'!$J$13:$J$15</c:f>
              <c:numCache>
                <c:formatCode>General</c:formatCode>
                <c:ptCount val="3"/>
                <c:pt idx="0">
                  <c:v>8.6816720257234734E-2</c:v>
                </c:pt>
                <c:pt idx="1">
                  <c:v>3.8857142857142854E-2</c:v>
                </c:pt>
                <c:pt idx="2">
                  <c:v>8.3244397011739593E-2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2E-4C60-BB9A-DD78DEA8046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6"/>
        <c:overlap val="100"/>
        <c:axId val="554704704"/>
        <c:axId val="554698800"/>
      </c:barChart>
      <c:catAx>
        <c:axId val="554704704"/>
        <c:scaling>
          <c:orientation val="maxMin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54698800"/>
        <c:crosses val="autoZero"/>
        <c:auto val="1"/>
        <c:lblAlgn val="ctr"/>
        <c:lblOffset val="100"/>
        <c:noMultiLvlLbl val="0"/>
      </c:catAx>
      <c:valAx>
        <c:axId val="554698800"/>
        <c:scaling>
          <c:orientation val="minMax"/>
          <c:max val="1"/>
        </c:scaling>
        <c:delete val="1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54704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200" dirty="0"/>
              <a:t>Répartition des embauches par sexe</a:t>
            </a:r>
          </a:p>
        </c:rich>
      </c:tx>
      <c:layout>
        <c:manualLayout>
          <c:xMode val="edge"/>
          <c:yMode val="edge"/>
          <c:x val="0.13224514591462416"/>
          <c:y val="1.70212765957446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3.7378131887816683E-2"/>
          <c:y val="0.22915634272112598"/>
          <c:w val="0.92146981627296587"/>
          <c:h val="0.62806478634357121"/>
        </c:manualLayout>
      </c:layout>
      <c:barChart>
        <c:barDir val="col"/>
        <c:grouping val="clustered"/>
        <c:varyColors val="0"/>
        <c:ser>
          <c:idx val="0"/>
          <c:order val="1"/>
          <c:tx>
            <c:strRef>
              <c:f>'[Rapport situation comparée hommes femmes 2024 - détail calcul.xlsx]1 Embauche'!$T$17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70AD47">
                <a:lumMod val="60000"/>
                <a:lumOff val="40000"/>
              </a:srgb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'[5]1 Embauche'!$R$18:$R$19</c:f>
              <c:strCache>
                <c:ptCount val="2"/>
                <c:pt idx="0">
                  <c:v>Femmes</c:v>
                </c:pt>
                <c:pt idx="1">
                  <c:v>Hommes</c:v>
                </c:pt>
              </c:strCache>
            </c:strRef>
          </c:cat>
          <c:val>
            <c:numRef>
              <c:f>'[5]1 Embauche'!$T$18:$T$19</c:f>
              <c:numCache>
                <c:formatCode>0.0%</c:formatCode>
                <c:ptCount val="2"/>
                <c:pt idx="0">
                  <c:v>0.83695652173913049</c:v>
                </c:pt>
                <c:pt idx="1">
                  <c:v>0.16304347826086957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A2-4CFD-90CD-B3FA5D55EA6C}"/>
            </c:ext>
          </c:extLst>
        </c:ser>
        <c:ser>
          <c:idx val="2"/>
          <c:order val="2"/>
          <c:tx>
            <c:strRef>
              <c:f>'[Rapport situation comparée hommes femmes 2024 - détail calcul.xlsx]1 Embauche'!$U$17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70AD47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'[5]1 Embauche'!$R$18:$R$19</c:f>
              <c:strCache>
                <c:ptCount val="2"/>
                <c:pt idx="0">
                  <c:v>Femmes</c:v>
                </c:pt>
                <c:pt idx="1">
                  <c:v>Hommes</c:v>
                </c:pt>
              </c:strCache>
            </c:strRef>
          </c:cat>
          <c:val>
            <c:numRef>
              <c:f>'[5]1 Embauche'!$U$18:$U$19</c:f>
              <c:numCache>
                <c:formatCode>0.0%</c:formatCode>
                <c:ptCount val="2"/>
                <c:pt idx="0">
                  <c:v>0.84023668639053251</c:v>
                </c:pt>
                <c:pt idx="1">
                  <c:v>0.15976331360946747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A2-4CFD-90CD-B3FA5D55EA6C}"/>
            </c:ext>
          </c:extLst>
        </c:ser>
        <c:ser>
          <c:idx val="3"/>
          <c:order val="3"/>
          <c:tx>
            <c:strRef>
              <c:f>'[Rapport situation comparée hommes femmes 2024 - détail calcul.xlsx]1 Embauche'!$V$17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70AD47">
                <a:lumMod val="75000"/>
              </a:srgb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'[5]1 Embauche'!$R$18:$R$19</c:f>
              <c:strCache>
                <c:ptCount val="2"/>
                <c:pt idx="0">
                  <c:v>Femmes</c:v>
                </c:pt>
                <c:pt idx="1">
                  <c:v>Hommes</c:v>
                </c:pt>
              </c:strCache>
            </c:strRef>
          </c:cat>
          <c:val>
            <c:numRef>
              <c:f>'[5]1 Embauche'!$V$18:$V$19</c:f>
              <c:numCache>
                <c:formatCode>0.0%</c:formatCode>
                <c:ptCount val="2"/>
                <c:pt idx="0">
                  <c:v>0.863849765258216</c:v>
                </c:pt>
                <c:pt idx="1">
                  <c:v>0.13615023474178403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A2-4CFD-90CD-B3FA5D55EA6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668447320"/>
        <c:axId val="668443056"/>
        <c:extLst>
          <c:ext xmlns:c15="http://schemas.microsoft.com/office/drawing/2012/chart" uri="{02D57815-91ED-43cb-92C2-25804820EDAC}">
            <c15:filteredBar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'[Rapport situation comparée hommes femmes 2024 - détail calcul.xlsx]1 Embauche'!$S$17</c15:sqref>
                        </c15:formulaRef>
                      </c:ext>
                    </c:extLst>
                    <c:strCache>
                      <c:ptCount val="1"/>
                      <c:pt idx="0">
                        <c:v>2021</c:v>
                      </c:pt>
                    </c:strCache>
                  </c:strRef>
                </c:tx>
                <c:spPr>
                  <a:solidFill>
                    <a:schemeClr val="accent2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numFmt formatCode="0.0%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'[5]1 Embauche'!$R$18:$R$19</c15:sqref>
                        </c15:formulaRef>
                      </c:ext>
                    </c:extLst>
                    <c:strCache>
                      <c:ptCount val="2"/>
                      <c:pt idx="0">
                        <c:v>Femmes</c:v>
                      </c:pt>
                      <c:pt idx="1">
                        <c:v>Hommes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'[5]1 Embauche'!$S$18:$S$19</c15:sqref>
                        </c15:formulaRef>
                      </c:ext>
                    </c:extLst>
                    <c:numCache>
                      <c:formatCode>0.0%</c:formatCode>
                      <c:ptCount val="2"/>
                      <c:pt idx="0">
                        <c:v>0.8721804511278195</c:v>
                      </c:pt>
                      <c:pt idx="1">
                        <c:v>0.12781954887218044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13A2-4CFD-90CD-B3FA5D55EA6C}"/>
                  </c:ext>
                </c:extLst>
              </c15:ser>
            </c15:filteredBarSeries>
          </c:ext>
        </c:extLst>
      </c:barChart>
      <c:catAx>
        <c:axId val="668447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68443056"/>
        <c:crosses val="autoZero"/>
        <c:auto val="1"/>
        <c:lblAlgn val="ctr"/>
        <c:lblOffset val="100"/>
        <c:noMultiLvlLbl val="0"/>
      </c:catAx>
      <c:valAx>
        <c:axId val="668443056"/>
        <c:scaling>
          <c:orientation val="minMax"/>
          <c:max val="0.9"/>
          <c:min val="0"/>
        </c:scaling>
        <c:delete val="1"/>
        <c:axPos val="l"/>
        <c:numFmt formatCode="0%" sourceLinked="0"/>
        <c:majorTickMark val="out"/>
        <c:minorTickMark val="none"/>
        <c:tickLblPos val="nextTo"/>
        <c:crossAx val="668447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80112962140859989"/>
          <c:y val="0.23747540068129788"/>
          <c:w val="0.14743615505035165"/>
          <c:h val="0.3077942703970514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200"/>
              <a:t>Répartition des départs par sexe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4.793028322440087E-2"/>
          <c:y val="0.20282377907826568"/>
          <c:w val="0.9041394335511983"/>
          <c:h val="0.6543971898324773"/>
        </c:manualLayout>
      </c:layout>
      <c:barChart>
        <c:barDir val="col"/>
        <c:grouping val="clustered"/>
        <c:varyColors val="0"/>
        <c:ser>
          <c:idx val="0"/>
          <c:order val="1"/>
          <c:tx>
            <c:strRef>
              <c:f>'1 DEPART'!$AF$11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A9D18E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'1 DEPART'!$AD$12:$AD$13</c:f>
              <c:strCache>
                <c:ptCount val="2"/>
                <c:pt idx="0">
                  <c:v>Femmes</c:v>
                </c:pt>
                <c:pt idx="1">
                  <c:v>Hommes</c:v>
                </c:pt>
              </c:strCache>
            </c:strRef>
          </c:cat>
          <c:val>
            <c:numRef>
              <c:f>'1 DEPART'!$AF$12:$AF$13</c:f>
              <c:numCache>
                <c:formatCode>0.0%</c:formatCode>
                <c:ptCount val="2"/>
                <c:pt idx="0">
                  <c:v>0.86092715231788075</c:v>
                </c:pt>
                <c:pt idx="1">
                  <c:v>0.13907284768211919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A3-4413-AC12-FB7D79865311}"/>
            </c:ext>
          </c:extLst>
        </c:ser>
        <c:ser>
          <c:idx val="2"/>
          <c:order val="2"/>
          <c:tx>
            <c:strRef>
              <c:f>'1 DEPART'!$AG$11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70AD47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'1 DEPART'!$AD$12:$AD$13</c:f>
              <c:strCache>
                <c:ptCount val="2"/>
                <c:pt idx="0">
                  <c:v>Femmes</c:v>
                </c:pt>
                <c:pt idx="1">
                  <c:v>Hommes</c:v>
                </c:pt>
              </c:strCache>
            </c:strRef>
          </c:cat>
          <c:val>
            <c:numRef>
              <c:f>'1 DEPART'!$AG$12:$AG$13</c:f>
              <c:numCache>
                <c:formatCode>0.0%</c:formatCode>
                <c:ptCount val="2"/>
                <c:pt idx="0">
                  <c:v>0.82683982683982682</c:v>
                </c:pt>
                <c:pt idx="1">
                  <c:v>0.17316017316017315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A3-4413-AC12-FB7D79865311}"/>
            </c:ext>
          </c:extLst>
        </c:ser>
        <c:ser>
          <c:idx val="3"/>
          <c:order val="3"/>
          <c:tx>
            <c:strRef>
              <c:f>'1 DEPART'!$AH$11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57903F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'1 DEPART'!$AD$12:$AD$13</c:f>
              <c:strCache>
                <c:ptCount val="2"/>
                <c:pt idx="0">
                  <c:v>Femmes</c:v>
                </c:pt>
                <c:pt idx="1">
                  <c:v>Hommes</c:v>
                </c:pt>
              </c:strCache>
            </c:strRef>
          </c:cat>
          <c:val>
            <c:numRef>
              <c:f>'1 DEPART'!$AH$12:$AH$13</c:f>
              <c:numCache>
                <c:formatCode>0.0%</c:formatCode>
                <c:ptCount val="2"/>
                <c:pt idx="0">
                  <c:v>0.87012987012987009</c:v>
                </c:pt>
                <c:pt idx="1">
                  <c:v>0.12987012987012986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3A3-4413-AC12-FB7D7986531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668447320"/>
        <c:axId val="668443056"/>
        <c:extLst>
          <c:ext xmlns:c15="http://schemas.microsoft.com/office/drawing/2012/chart" uri="{02D57815-91ED-43cb-92C2-25804820EDAC}">
            <c15:filteredBar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'1 DEPART'!$AE$11</c15:sqref>
                        </c15:formulaRef>
                      </c:ext>
                    </c:extLst>
                    <c:strCache>
                      <c:ptCount val="1"/>
                      <c:pt idx="0">
                        <c:v>2021</c:v>
                      </c:pt>
                    </c:strCache>
                  </c:strRef>
                </c:tx>
                <c:spPr>
                  <a:solidFill>
                    <a:schemeClr val="accent2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'1 DEPART'!$AD$12:$AD$13</c15:sqref>
                        </c15:formulaRef>
                      </c:ext>
                    </c:extLst>
                    <c:strCache>
                      <c:ptCount val="2"/>
                      <c:pt idx="0">
                        <c:v>Femmes</c:v>
                      </c:pt>
                      <c:pt idx="1">
                        <c:v>Hommes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'1 DEPART'!$AE$12:$AE$13</c15:sqref>
                        </c15:formulaRef>
                      </c:ext>
                    </c:extLst>
                    <c:numCache>
                      <c:formatCode>0.0%</c:formatCode>
                      <c:ptCount val="2"/>
                      <c:pt idx="0">
                        <c:v>0.8623188405797102</c:v>
                      </c:pt>
                      <c:pt idx="1">
                        <c:v>0.13768115942028986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83A3-4413-AC12-FB7D79865311}"/>
                  </c:ext>
                </c:extLst>
              </c15:ser>
            </c15:filteredBarSeries>
          </c:ext>
        </c:extLst>
      </c:barChart>
      <c:catAx>
        <c:axId val="668447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68443056"/>
        <c:crosses val="autoZero"/>
        <c:auto val="1"/>
        <c:lblAlgn val="ctr"/>
        <c:lblOffset val="100"/>
        <c:noMultiLvlLbl val="0"/>
      </c:catAx>
      <c:valAx>
        <c:axId val="668443056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668447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8870924052643"/>
          <c:y val="0.22505085502846067"/>
          <c:w val="0.19028408213679174"/>
          <c:h val="0.307050977477193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cap="all" spc="120" normalizeH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sz="1050">
                <a:solidFill>
                  <a:sysClr val="windowText" lastClr="000000"/>
                </a:solidFill>
                <a:latin typeface="+mn-lt"/>
              </a:rPr>
              <a:t>Répartition</a:t>
            </a:r>
            <a:r>
              <a:rPr lang="fr-FR" sz="1050" baseline="0">
                <a:solidFill>
                  <a:sysClr val="windowText" lastClr="000000"/>
                </a:solidFill>
                <a:latin typeface="+mn-lt"/>
              </a:rPr>
              <a:t> des DEPARTS 2024 PAR MOTIF ET PAR SEXE</a:t>
            </a:r>
            <a:endParaRPr lang="fr-FR" sz="1050">
              <a:solidFill>
                <a:sysClr val="windowText" lastClr="000000"/>
              </a:solidFill>
              <a:latin typeface="+mn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cap="all" spc="120" normalizeH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129089973078124"/>
          <c:y val="0.11855078862805701"/>
          <c:w val="0.78947312454110441"/>
          <c:h val="0.7204298180676133"/>
        </c:manualLayout>
      </c:layout>
      <c:bar3DChart>
        <c:barDir val="bar"/>
        <c:grouping val="percentStacked"/>
        <c:varyColors val="0"/>
        <c:ser>
          <c:idx val="0"/>
          <c:order val="0"/>
          <c:tx>
            <c:strRef>
              <c:f>'https://cafdoc.sharepoint.com/sites/CAF62-E-RHCONTROLEDEGESTION/Documents partages/BILAN SOCIAL/BILAN 2024/[Rapport situation comparée hommes femmes 2024 - détail calcul.xlsx]1 DEPART'!$AE$19</c:f>
              <c:strCache>
                <c:ptCount val="1"/>
                <c:pt idx="0">
                  <c:v>Femmes </c:v>
                </c:pt>
              </c:strCache>
            </c:strRef>
          </c:tx>
          <c:spPr>
            <a:gradFill flip="none" rotWithShape="1">
              <a:gsLst>
                <a:gs pos="0">
                  <a:srgbClr val="E97132">
                    <a:lumMod val="67000"/>
                  </a:srgbClr>
                </a:gs>
                <a:gs pos="48000">
                  <a:srgbClr val="E97132">
                    <a:lumMod val="97000"/>
                    <a:lumOff val="3000"/>
                  </a:srgbClr>
                </a:gs>
                <a:gs pos="100000">
                  <a:srgbClr val="E97132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'[5]1 DEPART'!$AD$20:$AD$26</c:f>
              <c:strCache>
                <c:ptCount val="7"/>
                <c:pt idx="0">
                  <c:v>LICENCIEMENT</c:v>
                </c:pt>
                <c:pt idx="1">
                  <c:v>RETRAITE</c:v>
                </c:pt>
                <c:pt idx="2">
                  <c:v>DEMISSION</c:v>
                </c:pt>
                <c:pt idx="3">
                  <c:v>MUTATION</c:v>
                </c:pt>
                <c:pt idx="4">
                  <c:v>FIN DE CDD</c:v>
                </c:pt>
                <c:pt idx="5">
                  <c:v>RUPT. CONVENT.</c:v>
                </c:pt>
                <c:pt idx="6">
                  <c:v>FIN PERIODE D'ESSAI</c:v>
                </c:pt>
              </c:strCache>
            </c:strRef>
          </c:cat>
          <c:val>
            <c:numRef>
              <c:f>'[5]1 DEPART'!$AE$20:$AE$26</c:f>
              <c:numCache>
                <c:formatCode>General</c:formatCode>
                <c:ptCount val="7"/>
                <c:pt idx="0">
                  <c:v>6</c:v>
                </c:pt>
                <c:pt idx="1">
                  <c:v>14</c:v>
                </c:pt>
                <c:pt idx="2">
                  <c:v>7</c:v>
                </c:pt>
                <c:pt idx="3">
                  <c:v>1</c:v>
                </c:pt>
                <c:pt idx="4">
                  <c:v>96</c:v>
                </c:pt>
                <c:pt idx="5">
                  <c:v>7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F6-4D76-BEAA-D1C1A09E408A}"/>
            </c:ext>
          </c:extLst>
        </c:ser>
        <c:ser>
          <c:idx val="1"/>
          <c:order val="1"/>
          <c:tx>
            <c:strRef>
              <c:f>'https://cafdoc.sharepoint.com/sites/CAF62-E-RHCONTROLEDEGESTION/Documents partages/BILAN SOCIAL/BILAN 2024/[Rapport situation comparée hommes femmes 2024 - détail calcul.xlsx]1 DEPART'!$AF$19</c:f>
              <c:strCache>
                <c:ptCount val="1"/>
                <c:pt idx="0">
                  <c:v>Hommes</c:v>
                </c:pt>
              </c:strCache>
            </c:strRef>
          </c:tx>
          <c:spPr>
            <a:gradFill flip="none" rotWithShape="1">
              <a:gsLst>
                <a:gs pos="0">
                  <a:srgbClr val="2A4B86"/>
                </a:gs>
                <a:gs pos="48000">
                  <a:srgbClr val="4A76C6"/>
                </a:gs>
                <a:gs pos="100000">
                  <a:srgbClr val="8FAADC"/>
                </a:gs>
              </a:gsLst>
              <a:lin ang="16200000" scaled="1"/>
              <a:tileRect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'[5]1 DEPART'!$AD$20:$AD$26</c:f>
              <c:strCache>
                <c:ptCount val="7"/>
                <c:pt idx="0">
                  <c:v>LICENCIEMENT</c:v>
                </c:pt>
                <c:pt idx="1">
                  <c:v>RETRAITE</c:v>
                </c:pt>
                <c:pt idx="2">
                  <c:v>DEMISSION</c:v>
                </c:pt>
                <c:pt idx="3">
                  <c:v>MUTATION</c:v>
                </c:pt>
                <c:pt idx="4">
                  <c:v>FIN DE CDD</c:v>
                </c:pt>
                <c:pt idx="5">
                  <c:v>RUPT. CONVENT.</c:v>
                </c:pt>
                <c:pt idx="6">
                  <c:v>FIN PERIODE D'ESSAI</c:v>
                </c:pt>
              </c:strCache>
            </c:strRef>
          </c:cat>
          <c:val>
            <c:numRef>
              <c:f>'[5]1 DEPART'!$AF$20:$AF$26</c:f>
              <c:numCache>
                <c:formatCode>General</c:formatCode>
                <c:ptCount val="7"/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15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F6-4D76-BEAA-D1C1A09E408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641881672"/>
        <c:axId val="641883968"/>
        <c:axId val="0"/>
      </c:bar3DChart>
      <c:catAx>
        <c:axId val="641881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1" i="0" u="none" strike="noStrike" kern="1200" cap="all" spc="120" normalizeH="0" baseline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defRPr>
            </a:pPr>
            <a:endParaRPr lang="fr-FR"/>
          </a:p>
        </c:txPr>
        <c:crossAx val="641883968"/>
        <c:crosses val="autoZero"/>
        <c:auto val="1"/>
        <c:lblAlgn val="r"/>
        <c:lblOffset val="25"/>
        <c:noMultiLvlLbl val="0"/>
      </c:catAx>
      <c:valAx>
        <c:axId val="641883968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41881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555063253749231"/>
          <c:y val="0.91150742909273097"/>
          <c:w val="0.26889873492501543"/>
          <c:h val="7.3297889045920536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/>
              <a:t>Agents de direction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5329990361915102"/>
          <c:y val="0.19534276207018067"/>
          <c:w val="0.68107353836129259"/>
          <c:h val="0.73302938796317829"/>
        </c:manualLayout>
      </c:layout>
      <c:doughnutChart>
        <c:varyColors val="1"/>
        <c:ser>
          <c:idx val="0"/>
          <c:order val="0"/>
          <c:tx>
            <c:strRef>
              <c:f>'[Rapport situation comparée hommes femmes 2023 - détail calcul.xlsx]1E NIVEAU'!$N$5</c:f>
              <c:strCache>
                <c:ptCount val="1"/>
                <c:pt idx="0">
                  <c:v>ADD</c:v>
                </c:pt>
              </c:strCache>
            </c:strRef>
          </c:tx>
          <c:explosion val="8"/>
          <c:dPt>
            <c:idx val="0"/>
            <c:bubble3D val="0"/>
            <c:spPr>
              <a:gradFill flip="none" rotWithShape="1">
                <a:gsLst>
                  <a:gs pos="0">
                    <a:srgbClr val="ED7D31">
                      <a:lumMod val="67000"/>
                    </a:srgbClr>
                  </a:gs>
                  <a:gs pos="48000">
                    <a:srgbClr val="ED7D31">
                      <a:lumMod val="97000"/>
                      <a:lumOff val="3000"/>
                    </a:srgbClr>
                  </a:gs>
                  <a:gs pos="100000">
                    <a:srgbClr val="ED7D31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DAC-41F9-A859-3FCEA01FFDFC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rgbClr val="4472C4">
                      <a:lumMod val="67000"/>
                    </a:srgbClr>
                  </a:gs>
                  <a:gs pos="48000">
                    <a:srgbClr val="4472C4">
                      <a:lumMod val="97000"/>
                      <a:lumOff val="3000"/>
                    </a:srgbClr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DAC-41F9-A859-3FCEA01FFDFC}"/>
              </c:ext>
            </c:extLst>
          </c:dPt>
          <c:dLbls>
            <c:dLbl>
              <c:idx val="0"/>
              <c:layout>
                <c:manualLayout>
                  <c:x val="2.6752556633408458E-2"/>
                  <c:y val="4.145080403246830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1BA408D-75B0-44BD-B57F-80C97F92C268}" type="CELLRANGE">
                      <a:rPr lang="en-US" sz="1050">
                        <a:solidFill>
                          <a:sysClr val="windowText" lastClr="000000"/>
                        </a:solidFill>
                      </a:rPr>
                      <a:pPr>
                        <a:defRPr sz="1050">
                          <a:solidFill>
                            <a:sysClr val="windowText" lastClr="000000"/>
                          </a:solidFill>
                        </a:defRPr>
                      </a:pPr>
                      <a:t>[PLAGECELL]</a:t>
                    </a:fld>
                    <a:endParaRPr lang="en-US" sz="1050" baseline="0" dirty="0">
                      <a:solidFill>
                        <a:sysClr val="windowText" lastClr="000000"/>
                      </a:solidFill>
                    </a:endParaRPr>
                  </a:p>
                  <a:p>
                    <a:pPr>
                      <a:defRPr sz="1050">
                        <a:solidFill>
                          <a:sysClr val="windowText" lastClr="000000"/>
                        </a:solidFill>
                      </a:defRPr>
                    </a:pPr>
                    <a:fld id="{BAC0DA58-7998-4220-A6D0-9F9EE16F0DBB}" type="PERCENTAGE">
                      <a:rPr lang="en-US" sz="1050">
                        <a:solidFill>
                          <a:sysClr val="windowText" lastClr="000000"/>
                        </a:solidFill>
                      </a:rPr>
                      <a:pPr>
                        <a:defRPr sz="1050">
                          <a:solidFill>
                            <a:sysClr val="windowText" lastClr="000000"/>
                          </a:solidFill>
                        </a:defRPr>
                      </a:pPr>
                      <a:t>[POURCENTAGE]</a:t>
                    </a:fld>
                    <a:endParaRPr lang="fr-FR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590123456790123"/>
                      <c:h val="0.23457700103246101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9DAC-41F9-A859-3FCEA01FFDF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9D42B4F-5A2C-4EFE-944F-889ED51AC2F2}" type="CELLRANGE">
                      <a:rPr lang="en-US" baseline="0" dirty="0"/>
                      <a:pPr/>
                      <a:t>[PLAGECELL]</a:t>
                    </a:fld>
                    <a:r>
                      <a:rPr lang="en-US" baseline="0" dirty="0"/>
                      <a:t>
</a:t>
                    </a:r>
                    <a:fld id="{4C1E65D8-2E09-4309-AA14-E3A358BA63B7}" type="PERCENTAGE">
                      <a:rPr lang="en-US" baseline="0" dirty="0"/>
                      <a:pPr/>
                      <a:t>[POURCENTAGE]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5015817223198592"/>
                      <c:h val="0.32077349897287566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9DAC-41F9-A859-3FCEA01FFDFC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'[Rapport situation comparée hommes femmes 2023 - détail calcul.xlsx]1E NIVEAU'!$O$3:$P$3</c:f>
              <c:strCache>
                <c:ptCount val="2"/>
                <c:pt idx="0">
                  <c:v>Femme</c:v>
                </c:pt>
                <c:pt idx="1">
                  <c:v>Homme</c:v>
                </c:pt>
              </c:strCache>
            </c:strRef>
          </c:cat>
          <c:val>
            <c:numRef>
              <c:f>'[Rapport situation comparée hommes femmes 2023 - détail calcul.xlsx]1E NIVEAU'!$O$5:$P$5</c:f>
              <c:numCache>
                <c:formatCode>General</c:formatCode>
                <c:ptCount val="2"/>
                <c:pt idx="0">
                  <c:v>2</c:v>
                </c:pt>
                <c:pt idx="1">
                  <c:v>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'https://cafdoc.sharepoint.com/sites/CAF62-E-RHCONTROLEDEGESTION/Documents partages/BILAN SOCIAL/BILAN 2022/[Rapport situation comparée hommes femmes 2022 - détail calcul.xlsx]1 E NIVEAU'!$N$3:$O$3</c15:f>
                <c15:dlblRangeCache>
                  <c:ptCount val="2"/>
                  <c:pt idx="0">
                    <c:v>Femme</c:v>
                  </c:pt>
                  <c:pt idx="1">
                    <c:v>Homme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4-9DAC-41F9-A859-3FCEA01FFDF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232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fr-FR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PYRAMIDE</a:t>
            </a:r>
            <a:r>
              <a:rPr lang="fr-FR" baseline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NIVEAUX</a:t>
            </a:r>
            <a:endParaRPr lang="fr-FR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4.9555555555555554E-2"/>
          <c:y val="0.13467592592592595"/>
          <c:w val="0.90722222222222226"/>
          <c:h val="0.75387321376494609"/>
        </c:manualLayout>
      </c:layout>
      <c:barChart>
        <c:barDir val="bar"/>
        <c:grouping val="stacked"/>
        <c:varyColors val="0"/>
        <c:ser>
          <c:idx val="1"/>
          <c:order val="0"/>
          <c:tx>
            <c:strRef>
              <c:f>'[Rapport situation comparée hommes femmes 2024 - détail calcul.xlsx]1 NIVEAU'!$H$3</c:f>
              <c:strCache>
                <c:ptCount val="1"/>
                <c:pt idx="0">
                  <c:v>Homme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cat>
            <c:strRef>
              <c:f>'[5]1 NIVEAU'!$G$4:$G$13</c:f>
              <c:strCache>
                <c:ptCount val="10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5A</c:v>
                </c:pt>
                <c:pt idx="4">
                  <c:v>5B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ADD</c:v>
                </c:pt>
              </c:strCache>
            </c:strRef>
          </c:cat>
          <c:val>
            <c:numRef>
              <c:f>'[5]1 NIVEAU'!$H$4:$H$13</c:f>
              <c:numCache>
                <c:formatCode>General</c:formatCode>
                <c:ptCount val="10"/>
                <c:pt idx="1">
                  <c:v>49</c:v>
                </c:pt>
                <c:pt idx="2">
                  <c:v>58</c:v>
                </c:pt>
                <c:pt idx="3">
                  <c:v>12</c:v>
                </c:pt>
                <c:pt idx="4">
                  <c:v>24</c:v>
                </c:pt>
                <c:pt idx="5">
                  <c:v>5</c:v>
                </c:pt>
                <c:pt idx="6">
                  <c:v>10</c:v>
                </c:pt>
                <c:pt idx="7">
                  <c:v>2</c:v>
                </c:pt>
                <c:pt idx="8">
                  <c:v>2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BB-4669-946F-23EAF7A6311B}"/>
            </c:ext>
          </c:extLst>
        </c:ser>
        <c:ser>
          <c:idx val="0"/>
          <c:order val="2"/>
          <c:tx>
            <c:strRef>
              <c:f>'[Rapport situation comparée hommes femmes 2024 - détail calcul.xlsx]1 NIVEAU'!$J$3</c:f>
              <c:strCache>
                <c:ptCount val="1"/>
                <c:pt idx="0">
                  <c:v>Femme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</a:gradFill>
            <a:ln>
              <a:noFill/>
            </a:ln>
            <a:effectLst/>
            <a:scene3d>
              <a:camera prst="orthographicFront"/>
              <a:lightRig rig="chilly" dir="t"/>
            </a:scene3d>
            <a:sp3d prstMaterial="dkEdge"/>
          </c:spPr>
          <c:invertIfNegative val="0"/>
          <c:cat>
            <c:strRef>
              <c:f>'[5]1 NIVEAU'!$G$4:$G$13</c:f>
              <c:strCache>
                <c:ptCount val="10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5A</c:v>
                </c:pt>
                <c:pt idx="4">
                  <c:v>5B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ADD</c:v>
                </c:pt>
              </c:strCache>
            </c:strRef>
          </c:cat>
          <c:val>
            <c:numRef>
              <c:f>'[5]1 NIVEAU'!$J$4:$J$13</c:f>
              <c:numCache>
                <c:formatCode>General</c:formatCode>
                <c:ptCount val="10"/>
                <c:pt idx="0">
                  <c:v>-5</c:v>
                </c:pt>
                <c:pt idx="1">
                  <c:v>-312</c:v>
                </c:pt>
                <c:pt idx="2">
                  <c:v>-249</c:v>
                </c:pt>
                <c:pt idx="3">
                  <c:v>-26</c:v>
                </c:pt>
                <c:pt idx="4">
                  <c:v>-137</c:v>
                </c:pt>
                <c:pt idx="5">
                  <c:v>-17</c:v>
                </c:pt>
                <c:pt idx="6">
                  <c:v>-15</c:v>
                </c:pt>
                <c:pt idx="7">
                  <c:v>-2</c:v>
                </c:pt>
                <c:pt idx="8">
                  <c:v>-3</c:v>
                </c:pt>
                <c:pt idx="9">
                  <c:v>-2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1-F4BB-4669-946F-23EAF7A631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624592120"/>
        <c:axId val="624598024"/>
        <c:extLst>
          <c:ext xmlns:c15="http://schemas.microsoft.com/office/drawing/2012/chart" uri="{02D57815-91ED-43cb-92C2-25804820EDAC}">
            <c15:filteredBarSeries>
              <c15:ser>
                <c:idx val="2"/>
                <c:order val="1"/>
                <c:tx>
                  <c:strRef>
                    <c:extLst>
                      <c:ext uri="{02D57815-91ED-43cb-92C2-25804820EDAC}">
                        <c15:formulaRef>
                          <c15:sqref>'[Rapport situation comparée hommes femmes 2024 - détail calcul.xlsx]1 NIVEAU'!$I$3</c15:sqref>
                        </c15:formulaRef>
                      </c:ext>
                    </c:extLst>
                    <c:strCache>
                      <c:ptCount val="1"/>
                      <c:pt idx="0">
                        <c:v>F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'[5]1 NIVEAU'!$G$4:$G$13</c15:sqref>
                        </c15:formulaRef>
                      </c:ext>
                    </c:extLst>
                    <c:strCache>
                      <c:ptCount val="10"/>
                      <c:pt idx="0">
                        <c:v>2</c:v>
                      </c:pt>
                      <c:pt idx="1">
                        <c:v>3</c:v>
                      </c:pt>
                      <c:pt idx="2">
                        <c:v>4</c:v>
                      </c:pt>
                      <c:pt idx="3">
                        <c:v>5A</c:v>
                      </c:pt>
                      <c:pt idx="4">
                        <c:v>5B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ADD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'[5]1 NIVEAU'!$I$4:$I$13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5</c:v>
                      </c:pt>
                      <c:pt idx="1">
                        <c:v>312</c:v>
                      </c:pt>
                      <c:pt idx="2">
                        <c:v>249</c:v>
                      </c:pt>
                      <c:pt idx="3">
                        <c:v>26</c:v>
                      </c:pt>
                      <c:pt idx="4">
                        <c:v>137</c:v>
                      </c:pt>
                      <c:pt idx="5">
                        <c:v>17</c:v>
                      </c:pt>
                      <c:pt idx="6">
                        <c:v>15</c:v>
                      </c:pt>
                      <c:pt idx="7">
                        <c:v>2</c:v>
                      </c:pt>
                      <c:pt idx="8">
                        <c:v>3</c:v>
                      </c:pt>
                      <c:pt idx="9">
                        <c:v>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F4BB-4669-946F-23EAF7A6311B}"/>
                  </c:ext>
                </c:extLst>
              </c15:ser>
            </c15:filteredBarSeries>
          </c:ext>
        </c:extLst>
      </c:barChart>
      <c:catAx>
        <c:axId val="6245921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624598024"/>
        <c:crosses val="autoZero"/>
        <c:auto val="1"/>
        <c:lblAlgn val="ctr"/>
        <c:lblOffset val="100"/>
        <c:noMultiLvlLbl val="0"/>
      </c:catAx>
      <c:valAx>
        <c:axId val="624598024"/>
        <c:scaling>
          <c:orientation val="minMax"/>
          <c:max val="65"/>
          <c:min val="-32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;General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4592120"/>
        <c:crosses val="autoZero"/>
        <c:crossBetween val="between"/>
        <c:majorUnit val="25"/>
      </c:valAx>
      <c:spPr>
        <a:solidFill>
          <a:schemeClr val="bg2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68088363954505"/>
          <c:y val="0.25520778652668419"/>
          <c:w val="0.29003640329072916"/>
          <c:h val="7.8996427529892096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/>
              <a:t>Cadres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6973544281969147"/>
          <c:y val="0.18207576603844017"/>
          <c:w val="0.66874688396088733"/>
          <c:h val="0.71976239193143787"/>
        </c:manualLayout>
      </c:layout>
      <c:doughnutChart>
        <c:varyColors val="1"/>
        <c:ser>
          <c:idx val="0"/>
          <c:order val="0"/>
          <c:tx>
            <c:strRef>
              <c:f>'[Rapport situation comparée hommes femmes 2024 - détail calcul.xlsx]1 NIVEAU'!$M$4</c:f>
              <c:strCache>
                <c:ptCount val="1"/>
                <c:pt idx="0">
                  <c:v>Cadres</c:v>
                </c:pt>
              </c:strCache>
            </c:strRef>
          </c:tx>
          <c:spPr>
            <a:gradFill flip="none" rotWithShape="1">
              <a:gsLst>
                <a:gs pos="0">
                  <a:srgbClr val="4472C4">
                    <a:lumMod val="67000"/>
                  </a:srgbClr>
                </a:gs>
                <a:gs pos="48000">
                  <a:srgbClr val="4472C4">
                    <a:lumMod val="97000"/>
                    <a:lumOff val="3000"/>
                  </a:srgbClr>
                </a:gs>
                <a:gs pos="100000">
                  <a:srgbClr val="4472C4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</c:spPr>
          <c:explosion val="8"/>
          <c:dPt>
            <c:idx val="0"/>
            <c:bubble3D val="0"/>
            <c:spPr>
              <a:gradFill flip="none" rotWithShape="1">
                <a:gsLst>
                  <a:gs pos="0">
                    <a:srgbClr val="ED7D31">
                      <a:lumMod val="67000"/>
                    </a:srgbClr>
                  </a:gs>
                  <a:gs pos="48000">
                    <a:srgbClr val="ED7D31">
                      <a:lumMod val="97000"/>
                      <a:lumOff val="3000"/>
                    </a:srgbClr>
                  </a:gs>
                  <a:gs pos="100000">
                    <a:srgbClr val="ED7D31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4CC-4340-8AD1-4F96024EF9C2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rgbClr val="4472C4">
                      <a:lumMod val="67000"/>
                    </a:srgbClr>
                  </a:gs>
                  <a:gs pos="48000">
                    <a:srgbClr val="4472C4">
                      <a:lumMod val="97000"/>
                      <a:lumOff val="3000"/>
                    </a:srgbClr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4CC-4340-8AD1-4F96024EF9C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EA3B0FE3-7E93-4305-AA94-C36D5131C9B0}" type="CELLRANGE">
                      <a:rPr lang="en-US" baseline="0"/>
                      <a:pPr/>
                      <a:t>[PLAGECELL]</a:t>
                    </a:fld>
                    <a:r>
                      <a:rPr lang="en-US" baseline="0"/>
                      <a:t>
</a:t>
                    </a:r>
                    <a:fld id="{217A4355-8B77-4FC9-BC0B-77EEAE0930D1}" type="PERCENTAGE">
                      <a:rPr lang="en-US" baseline="0"/>
                      <a:pPr/>
                      <a:t>[POURCENTAGE]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9764884652576316"/>
                      <c:h val="0.42077519379844963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24CC-4340-8AD1-4F96024EF9C2}"/>
                </c:ext>
              </c:extLst>
            </c:dLbl>
            <c:dLbl>
              <c:idx val="1"/>
              <c:layout>
                <c:manualLayout>
                  <c:x val="9.8310291858678955E-2"/>
                  <c:y val="4.861138451443569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7D98483-ABFF-4994-A096-B46A28B6E991}" type="CELLRANGE">
                      <a:rPr lang="en-US" sz="1050">
                        <a:solidFill>
                          <a:sysClr val="windowText" lastClr="000000"/>
                        </a:solidFill>
                      </a:rPr>
                      <a:pPr>
                        <a:defRPr sz="1050">
                          <a:solidFill>
                            <a:sysClr val="windowText" lastClr="000000"/>
                          </a:solidFill>
                        </a:defRPr>
                      </a:pPr>
                      <a:t>[PLAGECELL]</a:t>
                    </a:fld>
                    <a:endParaRPr lang="en-US" sz="1050" baseline="0">
                      <a:solidFill>
                        <a:sysClr val="windowText" lastClr="000000"/>
                      </a:solidFill>
                    </a:endParaRPr>
                  </a:p>
                  <a:p>
                    <a:pPr>
                      <a:defRPr sz="1050">
                        <a:solidFill>
                          <a:sysClr val="windowText" lastClr="000000"/>
                        </a:solidFill>
                      </a:defRPr>
                    </a:pPr>
                    <a:fld id="{375CAFE7-7565-4E6D-9292-0EFCAE4ED924}" type="PERCENTAGE">
                      <a:rPr lang="en-US" sz="1050">
                        <a:solidFill>
                          <a:sysClr val="windowText" lastClr="000000"/>
                        </a:solidFill>
                      </a:rPr>
                      <a:pPr>
                        <a:defRPr sz="1050">
                          <a:solidFill>
                            <a:sysClr val="windowText" lastClr="000000"/>
                          </a:solidFill>
                        </a:defRPr>
                      </a:pPr>
                      <a:t>[POURCENTAGE]</a:t>
                    </a:fld>
                    <a:endParaRPr lang="fr-FR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389247311827957"/>
                      <c:h val="0.24274332895888009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24CC-4340-8AD1-4F96024EF9C2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'[5]1 NIVEAU'!$N$3:$O$3</c:f>
              <c:strCache>
                <c:ptCount val="2"/>
                <c:pt idx="0">
                  <c:v>Femme</c:v>
                </c:pt>
                <c:pt idx="1">
                  <c:v>Homme</c:v>
                </c:pt>
              </c:strCache>
            </c:strRef>
          </c:cat>
          <c:val>
            <c:numRef>
              <c:f>'[5]1 NIVEAU'!$N$4:$O$4</c:f>
              <c:numCache>
                <c:formatCode>General</c:formatCode>
                <c:ptCount val="2"/>
                <c:pt idx="0">
                  <c:v>79</c:v>
                </c:pt>
                <c:pt idx="1">
                  <c:v>31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'https://cafdoc.sharepoint.com/sites/CAF62-E-RHCONTROLEDEGESTION/Documents partages/BILAN SOCIAL/BILAN 2022/[Rapport situation comparée hommes femmes 2022 - détail calcul.xlsx]1 E NIVEAU'!$N$3:$O$3</c15:f>
                <c15:dlblRangeCache>
                  <c:ptCount val="2"/>
                  <c:pt idx="0">
                    <c:v>Femme</c:v>
                  </c:pt>
                  <c:pt idx="1">
                    <c:v>Homme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4-24CC-4340-8AD1-4F96024EF9C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18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400" b="1" i="0" baseline="0">
                <a:effectLst/>
              </a:rPr>
              <a:t>Répartition des agents promus par catégorie professionnelle</a:t>
            </a:r>
            <a:endParaRPr lang="fr-FR" sz="14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7738793403512734"/>
          <c:y val="0.1558177924511466"/>
          <c:w val="0.78543165975220841"/>
          <c:h val="0.7623463085004978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'[Rapport situation comparée hommes femmes 2024 - détail calcul.xlsx]1 PROMO'!$AA$6</c:f>
              <c:strCache>
                <c:ptCount val="1"/>
                <c:pt idx="0">
                  <c:v>Cat. 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3E6-4FCC-9530-7E433A83DE59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3E6-4FCC-9530-7E433A83DE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'[5]1 PROMO'!$AH$4:$AM$5</c:f>
              <c:multiLvlStrCache>
                <c:ptCount val="6"/>
                <c:lvl>
                  <c:pt idx="0">
                    <c:v>Femmes</c:v>
                  </c:pt>
                  <c:pt idx="1">
                    <c:v>Hommes</c:v>
                  </c:pt>
                  <c:pt idx="2">
                    <c:v>Femmes</c:v>
                  </c:pt>
                  <c:pt idx="3">
                    <c:v>Hommes</c:v>
                  </c:pt>
                  <c:pt idx="4">
                    <c:v>Femmes</c:v>
                  </c:pt>
                  <c:pt idx="5">
                    <c:v>Hommes</c:v>
                  </c:pt>
                </c:lvl>
                <c:lvl>
                  <c:pt idx="0">
                    <c:v>2022</c:v>
                  </c:pt>
                  <c:pt idx="2">
                    <c:v>2023</c:v>
                  </c:pt>
                  <c:pt idx="4">
                    <c:v>2024</c:v>
                  </c:pt>
                </c:lvl>
              </c:multiLvlStrCache>
              <c:extLst/>
            </c:multiLvlStrRef>
          </c:cat>
          <c:val>
            <c:numRef>
              <c:f>'[5]1 PROMO'!$AH$6:$AM$6</c:f>
              <c:numCache>
                <c:formatCode>General</c:formatCode>
                <c:ptCount val="6"/>
                <c:pt idx="0">
                  <c:v>25</c:v>
                </c:pt>
                <c:pt idx="1">
                  <c:v>1</c:v>
                </c:pt>
                <c:pt idx="4">
                  <c:v>0</c:v>
                </c:pt>
                <c:pt idx="5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53E6-4FCC-9530-7E433A83DE59}"/>
            </c:ext>
          </c:extLst>
        </c:ser>
        <c:ser>
          <c:idx val="1"/>
          <c:order val="1"/>
          <c:tx>
            <c:strRef>
              <c:f>'[Rapport situation comparée hommes femmes 2024 - détail calcul.xlsx]1 PROMO'!$AA$7</c:f>
              <c:strCache>
                <c:ptCount val="1"/>
                <c:pt idx="0">
                  <c:v>Cat.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'[5]1 PROMO'!$AH$4:$AM$5</c:f>
              <c:multiLvlStrCache>
                <c:ptCount val="6"/>
                <c:lvl>
                  <c:pt idx="0">
                    <c:v>Femmes</c:v>
                  </c:pt>
                  <c:pt idx="1">
                    <c:v>Hommes</c:v>
                  </c:pt>
                  <c:pt idx="2">
                    <c:v>Femmes</c:v>
                  </c:pt>
                  <c:pt idx="3">
                    <c:v>Hommes</c:v>
                  </c:pt>
                  <c:pt idx="4">
                    <c:v>Femmes</c:v>
                  </c:pt>
                  <c:pt idx="5">
                    <c:v>Hommes</c:v>
                  </c:pt>
                </c:lvl>
                <c:lvl>
                  <c:pt idx="0">
                    <c:v>2022</c:v>
                  </c:pt>
                  <c:pt idx="2">
                    <c:v>2023</c:v>
                  </c:pt>
                  <c:pt idx="4">
                    <c:v>2024</c:v>
                  </c:pt>
                </c:lvl>
              </c:multiLvlStrCache>
              <c:extLst/>
            </c:multiLvlStrRef>
          </c:cat>
          <c:val>
            <c:numRef>
              <c:f>'[5]1 PROMO'!$AH$7:$AM$7</c:f>
              <c:numCache>
                <c:formatCode>General</c:formatCode>
                <c:ptCount val="6"/>
                <c:pt idx="0">
                  <c:v>43</c:v>
                </c:pt>
                <c:pt idx="1">
                  <c:v>12</c:v>
                </c:pt>
                <c:pt idx="2">
                  <c:v>45</c:v>
                </c:pt>
                <c:pt idx="3">
                  <c:v>9</c:v>
                </c:pt>
                <c:pt idx="4">
                  <c:v>42</c:v>
                </c:pt>
                <c:pt idx="5">
                  <c:v>10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53E6-4FCC-9530-7E433A83DE59}"/>
            </c:ext>
          </c:extLst>
        </c:ser>
        <c:ser>
          <c:idx val="2"/>
          <c:order val="2"/>
          <c:tx>
            <c:strRef>
              <c:f>'[Rapport situation comparée hommes femmes 2024 - détail calcul.xlsx]1 PROMO'!$AA$8</c:f>
              <c:strCache>
                <c:ptCount val="1"/>
                <c:pt idx="0">
                  <c:v>Cat. 3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3E6-4FCC-9530-7E433A83DE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'[5]1 PROMO'!$AH$4:$AM$5</c:f>
              <c:multiLvlStrCache>
                <c:ptCount val="6"/>
                <c:lvl>
                  <c:pt idx="0">
                    <c:v>Femmes</c:v>
                  </c:pt>
                  <c:pt idx="1">
                    <c:v>Hommes</c:v>
                  </c:pt>
                  <c:pt idx="2">
                    <c:v>Femmes</c:v>
                  </c:pt>
                  <c:pt idx="3">
                    <c:v>Hommes</c:v>
                  </c:pt>
                  <c:pt idx="4">
                    <c:v>Femmes</c:v>
                  </c:pt>
                  <c:pt idx="5">
                    <c:v>Hommes</c:v>
                  </c:pt>
                </c:lvl>
                <c:lvl>
                  <c:pt idx="0">
                    <c:v>2022</c:v>
                  </c:pt>
                  <c:pt idx="2">
                    <c:v>2023</c:v>
                  </c:pt>
                  <c:pt idx="4">
                    <c:v>2024</c:v>
                  </c:pt>
                </c:lvl>
              </c:multiLvlStrCache>
              <c:extLst/>
            </c:multiLvlStrRef>
          </c:cat>
          <c:val>
            <c:numRef>
              <c:f>'[5]1 PROMO'!$AH$8:$AM$8</c:f>
              <c:numCache>
                <c:formatCode>General</c:formatCode>
                <c:ptCount val="6"/>
                <c:pt idx="0">
                  <c:v>5</c:v>
                </c:pt>
                <c:pt idx="1">
                  <c:v>2</c:v>
                </c:pt>
                <c:pt idx="3">
                  <c:v>1</c:v>
                </c:pt>
                <c:pt idx="4">
                  <c:v>2</c:v>
                </c:pt>
                <c:pt idx="5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53E6-4FCC-9530-7E433A83DE5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3"/>
        <c:overlap val="100"/>
        <c:axId val="701728784"/>
        <c:axId val="701731408"/>
      </c:barChart>
      <c:catAx>
        <c:axId val="7017287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01731408"/>
        <c:crosses val="autoZero"/>
        <c:auto val="1"/>
        <c:lblAlgn val="ctr"/>
        <c:lblOffset val="100"/>
        <c:noMultiLvlLbl val="0"/>
      </c:catAx>
      <c:valAx>
        <c:axId val="701731408"/>
        <c:scaling>
          <c:orientation val="minMax"/>
          <c:max val="7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0172878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1179656690635305"/>
          <c:y val="0.30567015218178006"/>
          <c:w val="0.11521564274926201"/>
          <c:h val="0.30878159343275624"/>
        </c:manualLayout>
      </c:layout>
      <c:overlay val="0"/>
      <c:spPr>
        <a:solidFill>
          <a:schemeClr val="bg2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000" b="1" i="0" baseline="0">
                <a:solidFill>
                  <a:schemeClr val="bg2">
                    <a:lumMod val="10000"/>
                  </a:schemeClr>
                </a:solidFill>
                <a:effectLst/>
              </a:rPr>
              <a:t>Part des agents à temps partiel promus</a:t>
            </a:r>
            <a:endParaRPr lang="fr-FR" sz="1000">
              <a:solidFill>
                <a:schemeClr val="bg2">
                  <a:lumMod val="10000"/>
                </a:schemeClr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7.5464247172149168E-2"/>
          <c:y val="0.30574047354028389"/>
          <c:w val="0.86260737179802394"/>
          <c:h val="0.64778771763477228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'[Rapport situation comparée hommes femmes 2024 - détail calcul.xlsx]1 PROMO'!$AA$17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5B9BD5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'[5]1 PROMO'!$AB$14:$AC$14</c:f>
              <c:strCache>
                <c:ptCount val="2"/>
                <c:pt idx="0">
                  <c:v>Femmes</c:v>
                </c:pt>
                <c:pt idx="1">
                  <c:v>Hommes</c:v>
                </c:pt>
              </c:strCache>
            </c:strRef>
          </c:cat>
          <c:val>
            <c:numRef>
              <c:f>'[5]1 PROMO'!$AB$17:$AC$17</c:f>
              <c:numCache>
                <c:formatCode>0%</c:formatCode>
                <c:ptCount val="2"/>
                <c:pt idx="0">
                  <c:v>8.2191780821917804E-2</c:v>
                </c:pt>
                <c:pt idx="1">
                  <c:v>6.6666666666666666E-2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A2-4D19-AFAC-7DD5CD66E695}"/>
            </c:ext>
          </c:extLst>
        </c:ser>
        <c:ser>
          <c:idx val="1"/>
          <c:order val="1"/>
          <c:tx>
            <c:strRef>
              <c:f>'[Rapport situation comparée hommes femmes 2024 - détail calcul.xlsx]1 PROMO'!$AA$16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'[5]1 PROMO'!$AB$14:$AC$14</c:f>
              <c:strCache>
                <c:ptCount val="2"/>
                <c:pt idx="0">
                  <c:v>Femmes</c:v>
                </c:pt>
                <c:pt idx="1">
                  <c:v>Hommes</c:v>
                </c:pt>
              </c:strCache>
            </c:strRef>
          </c:cat>
          <c:val>
            <c:numRef>
              <c:f>'[5]1 PROMO'!$AB$16:$AC$16</c:f>
              <c:numCache>
                <c:formatCode>General</c:formatCode>
                <c:ptCount val="2"/>
                <c:pt idx="0" formatCode="0%">
                  <c:v>0.21818181818181817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A2-4D19-AFAC-7DD5CD66E695}"/>
            </c:ext>
          </c:extLst>
        </c:ser>
        <c:ser>
          <c:idx val="0"/>
          <c:order val="2"/>
          <c:tx>
            <c:strRef>
              <c:f>'[Rapport situation comparée hommes femmes 2024 - détail calcul.xlsx]1 PROMO'!$AA$15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'[5]1 PROMO'!$AB$14:$AC$14</c:f>
              <c:strCache>
                <c:ptCount val="2"/>
                <c:pt idx="0">
                  <c:v>Femmes</c:v>
                </c:pt>
                <c:pt idx="1">
                  <c:v>Hommes</c:v>
                </c:pt>
              </c:strCache>
            </c:strRef>
          </c:cat>
          <c:val>
            <c:numRef>
              <c:f>'[5]1 PROMO'!$AB$15:$AC$15</c:f>
              <c:numCache>
                <c:formatCode>General</c:formatCode>
                <c:ptCount val="2"/>
                <c:pt idx="0" formatCode="0%">
                  <c:v>0.18518518518518517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A2-4D19-AFAC-7DD5CD66E69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97"/>
        <c:overlap val="24"/>
        <c:axId val="742867048"/>
        <c:axId val="742871640"/>
      </c:barChart>
      <c:catAx>
        <c:axId val="742867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42871640"/>
        <c:crosses val="autoZero"/>
        <c:auto val="1"/>
        <c:lblAlgn val="ctr"/>
        <c:lblOffset val="100"/>
        <c:noMultiLvlLbl val="0"/>
      </c:catAx>
      <c:valAx>
        <c:axId val="742871640"/>
        <c:scaling>
          <c:orientation val="minMax"/>
          <c:max val="0.30000000000000004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42867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5220733009832865"/>
          <c:y val="0.25115134801698175"/>
          <c:w val="0.25140048033328283"/>
          <c:h val="0.27573037241312576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>
          <a:lumMod val="85000"/>
          <a:lumOff val="15000"/>
        </a:sysClr>
      </a:solidFill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sz="1000" b="1">
                <a:solidFill>
                  <a:sysClr val="windowText" lastClr="000000"/>
                </a:solidFill>
              </a:rPr>
              <a:t>Répartition du nombre total d'attributions de points de compétence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50"/>
      <c:rotY val="25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3390003045199464E-2"/>
          <c:y val="0.23035346815752428"/>
          <c:w val="0.93567077043546354"/>
          <c:h val="0.73003393070186706"/>
        </c:manualLayout>
      </c:layout>
      <c:pie3DChart>
        <c:varyColors val="1"/>
        <c:ser>
          <c:idx val="0"/>
          <c:order val="0"/>
          <c:tx>
            <c:strRef>
              <c:f>'1 PTS COMP'!$AC$4:$AC$6</c:f>
              <c:strCache>
                <c:ptCount val="3"/>
                <c:pt idx="0">
                  <c:v>Cat. 1</c:v>
                </c:pt>
                <c:pt idx="1">
                  <c:v>Cat. 2</c:v>
                </c:pt>
                <c:pt idx="2">
                  <c:v>Cat. 3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6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17E-47CB-8231-AC1E0A8FFBEC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17E-47CB-8231-AC1E0A8FFBEC}"/>
              </c:ext>
            </c:extLst>
          </c:dPt>
          <c:dPt>
            <c:idx val="2"/>
            <c:bubble3D val="0"/>
            <c:spPr>
              <a:solidFill>
                <a:schemeClr val="accent5">
                  <a:tint val="6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17E-47CB-8231-AC1E0A8FFBEC}"/>
              </c:ext>
            </c:extLst>
          </c:dPt>
          <c:dLbls>
            <c:dLbl>
              <c:idx val="0"/>
              <c:numFmt formatCode="0.0%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7E-47CB-8231-AC1E0A8FFBEC}"/>
                </c:ext>
              </c:extLst>
            </c:dLbl>
            <c:dLbl>
              <c:idx val="2"/>
              <c:layout>
                <c:manualLayout>
                  <c:x val="0.11882380346916294"/>
                  <c:y val="-0.14240339749198017"/>
                </c:manualLayout>
              </c:layout>
              <c:numFmt formatCode="0.0%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17E-47CB-8231-AC1E0A8FFBEC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'1 PTS COMP'!$AC$4:$AC$6</c:f>
              <c:strCache>
                <c:ptCount val="3"/>
                <c:pt idx="0">
                  <c:v>Cat. 1</c:v>
                </c:pt>
                <c:pt idx="1">
                  <c:v>Cat. 2</c:v>
                </c:pt>
                <c:pt idx="2">
                  <c:v>Cat. 3</c:v>
                </c:pt>
              </c:strCache>
            </c:strRef>
          </c:cat>
          <c:val>
            <c:numRef>
              <c:f>'1 PTS COMP'!$AE$4:$AE$6</c:f>
              <c:numCache>
                <c:formatCode>0%</c:formatCode>
                <c:ptCount val="3"/>
                <c:pt idx="0">
                  <c:v>0.31481481481481483</c:v>
                </c:pt>
                <c:pt idx="1">
                  <c:v>0.62037037037037035</c:v>
                </c:pt>
                <c:pt idx="2">
                  <c:v>6.4814814814814811E-2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17E-47CB-8231-AC1E0A8FFBE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fr-FR" sz="1100" b="1">
                <a:latin typeface="Century Gothic" panose="020B0502020202020204" pitchFamily="34" charset="0"/>
              </a:rPr>
              <a:t>Répartition du nombre d'attributions de points de compétence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'1 PTS COMP'!$Y$23</c:f>
              <c:strCache>
                <c:ptCount val="1"/>
                <c:pt idx="0">
                  <c:v>Femmes</c:v>
                </c:pt>
              </c:strCache>
            </c:strRef>
          </c:tx>
          <c:spPr>
            <a:solidFill>
              <a:srgbClr val="ED7D31">
                <a:alpha val="85000"/>
              </a:srgb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'1 PTS COMP'!$X$24:$X$27</c:f>
              <c:strCache>
                <c:ptCount val="4"/>
                <c:pt idx="0">
                  <c:v>Cat.1</c:v>
                </c:pt>
                <c:pt idx="1">
                  <c:v>Cat. 2</c:v>
                </c:pt>
                <c:pt idx="2">
                  <c:v>Cat. 3</c:v>
                </c:pt>
                <c:pt idx="3">
                  <c:v>Total</c:v>
                </c:pt>
              </c:strCache>
            </c:strRef>
          </c:cat>
          <c:val>
            <c:numRef>
              <c:f>'1 PTS COMP'!$Y$24:$Y$27</c:f>
              <c:numCache>
                <c:formatCode>0%</c:formatCode>
                <c:ptCount val="4"/>
                <c:pt idx="0">
                  <c:v>0.83823529411764708</c:v>
                </c:pt>
                <c:pt idx="1">
                  <c:v>0.77611940298507465</c:v>
                </c:pt>
                <c:pt idx="2">
                  <c:v>0.7142857142857143</c:v>
                </c:pt>
                <c:pt idx="3">
                  <c:v>0.79166666666666663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94-48F6-843A-263F45343E80}"/>
            </c:ext>
          </c:extLst>
        </c:ser>
        <c:ser>
          <c:idx val="1"/>
          <c:order val="1"/>
          <c:tx>
            <c:strRef>
              <c:f>'1 PTS COMP'!$Z$23</c:f>
              <c:strCache>
                <c:ptCount val="1"/>
                <c:pt idx="0">
                  <c:v>Hommes</c:v>
                </c:pt>
              </c:strCache>
            </c:strRef>
          </c:tx>
          <c:spPr>
            <a:solidFill>
              <a:srgbClr val="57903F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'1 PTS COMP'!$X$24:$X$27</c:f>
              <c:strCache>
                <c:ptCount val="4"/>
                <c:pt idx="0">
                  <c:v>Cat.1</c:v>
                </c:pt>
                <c:pt idx="1">
                  <c:v>Cat. 2</c:v>
                </c:pt>
                <c:pt idx="2">
                  <c:v>Cat. 3</c:v>
                </c:pt>
                <c:pt idx="3">
                  <c:v>Total</c:v>
                </c:pt>
              </c:strCache>
            </c:strRef>
          </c:cat>
          <c:val>
            <c:numRef>
              <c:f>'1 PTS COMP'!$Z$24:$Z$27</c:f>
              <c:numCache>
                <c:formatCode>0%</c:formatCode>
                <c:ptCount val="4"/>
                <c:pt idx="0">
                  <c:v>0.16176470588235295</c:v>
                </c:pt>
                <c:pt idx="1">
                  <c:v>0.22388059701492538</c:v>
                </c:pt>
                <c:pt idx="2">
                  <c:v>0.2857142857142857</c:v>
                </c:pt>
                <c:pt idx="3">
                  <c:v>0.20833333333333334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94-48F6-843A-263F45343E8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43875960"/>
        <c:axId val="643875600"/>
      </c:barChart>
      <c:catAx>
        <c:axId val="643875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43875600"/>
        <c:crosses val="autoZero"/>
        <c:auto val="1"/>
        <c:lblAlgn val="ctr"/>
        <c:lblOffset val="100"/>
        <c:noMultiLvlLbl val="0"/>
      </c:catAx>
      <c:valAx>
        <c:axId val="643875600"/>
        <c:scaling>
          <c:orientation val="minMax"/>
          <c:max val="1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643875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fr-FR" sz="1200" b="0">
                <a:latin typeface="+mn-lt"/>
                <a:cs typeface="Arial" panose="020B0604020202020204" pitchFamily="34" charset="0"/>
              </a:rPr>
              <a:t>Répartition des effectifs au 31 décembre 2024</a:t>
            </a:r>
            <a:r>
              <a:rPr lang="fr-FR" sz="1200" b="0" baseline="0">
                <a:latin typeface="+mn-lt"/>
                <a:cs typeface="Arial" panose="020B0604020202020204" pitchFamily="34" charset="0"/>
              </a:rPr>
              <a:t>                   </a:t>
            </a:r>
            <a:r>
              <a:rPr lang="fr-FR" sz="1200" b="0">
                <a:latin typeface="+mn-lt"/>
                <a:cs typeface="Arial" panose="020B0604020202020204" pitchFamily="34" charset="0"/>
              </a:rPr>
              <a:t> par catégorie professionnelle et par sexe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2392234957989148"/>
          <c:y val="0.23687683206794219"/>
          <c:w val="0.83046563839261989"/>
          <c:h val="0.6714792894035537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'https://cafdoc.sharepoint.com/sites/CAF62-E-RHCONTROLEDEGESTION/Documents partages/BILAN SOCIAL/BILAN 2024/[LIGNE 111 A 119 EFFECTIF 2024.xlsx]EFFECTIF 111 113 115'!$I$31</c:f>
              <c:strCache>
                <c:ptCount val="1"/>
                <c:pt idx="0">
                  <c:v>Femme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3"/>
              <c:layout>
                <c:manualLayout>
                  <c:x val="-6.2559562028995305E-3"/>
                  <c:y val="-4.4123036215520552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E89-49C3-BB89-D4C24D49C7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'[1]EFFECTIF 111 113 115'!$H$32:$H$35</c:f>
              <c:strCache>
                <c:ptCount val="4"/>
                <c:pt idx="0">
                  <c:v>Total</c:v>
                </c:pt>
                <c:pt idx="1">
                  <c:v>Niv 1 à 3</c:v>
                </c:pt>
                <c:pt idx="2">
                  <c:v>Niv 4 à 6</c:v>
                </c:pt>
                <c:pt idx="3">
                  <c:v>Niv 7 à 9 
et ADD</c:v>
                </c:pt>
              </c:strCache>
            </c:strRef>
          </c:cat>
          <c:val>
            <c:numRef>
              <c:f>'[1]EFFECTIF 111 113 115'!$I$32:$I$35</c:f>
              <c:numCache>
                <c:formatCode>General</c:formatCode>
                <c:ptCount val="4"/>
                <c:pt idx="0">
                  <c:v>768</c:v>
                </c:pt>
                <c:pt idx="1">
                  <c:v>317</c:v>
                </c:pt>
                <c:pt idx="2">
                  <c:v>429</c:v>
                </c:pt>
                <c:pt idx="3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89-49C3-BB89-D4C24D49C7CE}"/>
            </c:ext>
          </c:extLst>
        </c:ser>
        <c:ser>
          <c:idx val="1"/>
          <c:order val="1"/>
          <c:tx>
            <c:strRef>
              <c:f>'https://cafdoc.sharepoint.com/sites/CAF62-E-RHCONTROLEDEGESTION/Documents partages/BILAN SOCIAL/BILAN 2024/[LIGNE 111 A 119 EFFECTIF 2024.xlsx]EFFECTIF 111 113 115'!$J$31</c:f>
              <c:strCache>
                <c:ptCount val="1"/>
                <c:pt idx="0">
                  <c:v>Homme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3"/>
              <c:layout>
                <c:manualLayout>
                  <c:x val="-9.5161817219199529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E89-49C3-BB89-D4C24D49C7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'[1]EFFECTIF 111 113 115'!$H$32:$H$35</c:f>
              <c:strCache>
                <c:ptCount val="4"/>
                <c:pt idx="0">
                  <c:v>Total</c:v>
                </c:pt>
                <c:pt idx="1">
                  <c:v>Niv 1 à 3</c:v>
                </c:pt>
                <c:pt idx="2">
                  <c:v>Niv 4 à 6</c:v>
                </c:pt>
                <c:pt idx="3">
                  <c:v>Niv 7 à 9 
et ADD</c:v>
                </c:pt>
              </c:strCache>
            </c:strRef>
          </c:cat>
          <c:val>
            <c:numRef>
              <c:f>'[1]EFFECTIF 111 113 115'!$J$32:$J$35</c:f>
              <c:numCache>
                <c:formatCode>General</c:formatCode>
                <c:ptCount val="4"/>
                <c:pt idx="0">
                  <c:v>165</c:v>
                </c:pt>
                <c:pt idx="1">
                  <c:v>49</c:v>
                </c:pt>
                <c:pt idx="2">
                  <c:v>99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E89-49C3-BB89-D4C24D49C7C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3"/>
        <c:axId val="536830472"/>
        <c:axId val="536829488"/>
      </c:barChart>
      <c:catAx>
        <c:axId val="5368304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36829488"/>
        <c:crosses val="autoZero"/>
        <c:auto val="1"/>
        <c:lblAlgn val="ctr"/>
        <c:lblOffset val="50"/>
        <c:noMultiLvlLbl val="0"/>
      </c:catAx>
      <c:valAx>
        <c:axId val="536829488"/>
        <c:scaling>
          <c:orientation val="minMax"/>
          <c:max val="780"/>
          <c:min val="0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36830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9622908907444883"/>
          <c:y val="0.29861278369615563"/>
          <c:w val="0.29937495394069258"/>
          <c:h val="0.1202972054963717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400"/>
              <a:t>PYRAMIDE DES ANCIENNETES</a:t>
            </a:r>
          </a:p>
          <a:p>
            <a:pPr>
              <a:defRPr sz="1400"/>
            </a:pPr>
            <a:r>
              <a:rPr lang="fr-FR" sz="1200" b="0" i="1"/>
              <a:t>(par tranche de 5 années)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stacked"/>
        <c:varyColors val="0"/>
        <c:ser>
          <c:idx val="2"/>
          <c:order val="0"/>
          <c:tx>
            <c:strRef>
              <c:f>'[Rapport situation comparée hommes femmes 2024 - détail calcul.xlsx]1 ANCIENNETE'!$J$3</c:f>
              <c:strCache>
                <c:ptCount val="1"/>
                <c:pt idx="0">
                  <c:v>Homme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'[5]1 ANCIENNETE'!$I$4:$I$12</c:f>
              <c:strCache>
                <c:ptCount val="9"/>
                <c:pt idx="0">
                  <c:v>&lt; 5</c:v>
                </c:pt>
                <c:pt idx="1">
                  <c:v>5 à 9</c:v>
                </c:pt>
                <c:pt idx="2">
                  <c:v>10 à 14</c:v>
                </c:pt>
                <c:pt idx="3">
                  <c:v>15 à 19</c:v>
                </c:pt>
                <c:pt idx="4">
                  <c:v>20 à 24</c:v>
                </c:pt>
                <c:pt idx="5">
                  <c:v>25 à 29</c:v>
                </c:pt>
                <c:pt idx="6">
                  <c:v>30 à 34</c:v>
                </c:pt>
                <c:pt idx="7">
                  <c:v>35 à 39</c:v>
                </c:pt>
                <c:pt idx="8">
                  <c:v>40 à 45</c:v>
                </c:pt>
              </c:strCache>
            </c:strRef>
          </c:cat>
          <c:val>
            <c:numRef>
              <c:f>'[5]1 ANCIENNETE'!$J$4:$J$12</c:f>
              <c:numCache>
                <c:formatCode>General</c:formatCode>
                <c:ptCount val="9"/>
                <c:pt idx="0">
                  <c:v>29</c:v>
                </c:pt>
                <c:pt idx="1">
                  <c:v>28</c:v>
                </c:pt>
                <c:pt idx="2">
                  <c:v>28</c:v>
                </c:pt>
                <c:pt idx="3">
                  <c:v>19</c:v>
                </c:pt>
                <c:pt idx="4">
                  <c:v>30</c:v>
                </c:pt>
                <c:pt idx="5">
                  <c:v>20</c:v>
                </c:pt>
                <c:pt idx="6">
                  <c:v>6</c:v>
                </c:pt>
                <c:pt idx="7">
                  <c:v>3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CB-42F4-A8CC-BC1783B3B96C}"/>
            </c:ext>
          </c:extLst>
        </c:ser>
        <c:ser>
          <c:idx val="1"/>
          <c:order val="2"/>
          <c:tx>
            <c:strRef>
              <c:f>'[Rapport situation comparée hommes femmes 2024 - détail calcul.xlsx]1 ANCIENNETE'!$L$3</c:f>
              <c:strCache>
                <c:ptCount val="1"/>
                <c:pt idx="0">
                  <c:v>Femme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'[5]1 ANCIENNETE'!$I$4:$I$12</c:f>
              <c:strCache>
                <c:ptCount val="9"/>
                <c:pt idx="0">
                  <c:v>&lt; 5</c:v>
                </c:pt>
                <c:pt idx="1">
                  <c:v>5 à 9</c:v>
                </c:pt>
                <c:pt idx="2">
                  <c:v>10 à 14</c:v>
                </c:pt>
                <c:pt idx="3">
                  <c:v>15 à 19</c:v>
                </c:pt>
                <c:pt idx="4">
                  <c:v>20 à 24</c:v>
                </c:pt>
                <c:pt idx="5">
                  <c:v>25 à 29</c:v>
                </c:pt>
                <c:pt idx="6">
                  <c:v>30 à 34</c:v>
                </c:pt>
                <c:pt idx="7">
                  <c:v>35 à 39</c:v>
                </c:pt>
                <c:pt idx="8">
                  <c:v>40 à 45</c:v>
                </c:pt>
              </c:strCache>
            </c:strRef>
          </c:cat>
          <c:val>
            <c:numRef>
              <c:f>'[5]1 ANCIENNETE'!$L$4:$L$12</c:f>
              <c:numCache>
                <c:formatCode>General</c:formatCode>
                <c:ptCount val="9"/>
                <c:pt idx="0">
                  <c:v>-168</c:v>
                </c:pt>
                <c:pt idx="1">
                  <c:v>-162</c:v>
                </c:pt>
                <c:pt idx="2">
                  <c:v>-121</c:v>
                </c:pt>
                <c:pt idx="3">
                  <c:v>-111</c:v>
                </c:pt>
                <c:pt idx="4">
                  <c:v>-79</c:v>
                </c:pt>
                <c:pt idx="5">
                  <c:v>-54</c:v>
                </c:pt>
                <c:pt idx="6">
                  <c:v>-31</c:v>
                </c:pt>
                <c:pt idx="7">
                  <c:v>-28</c:v>
                </c:pt>
                <c:pt idx="8">
                  <c:v>-14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CB-42F4-A8CC-BC1783B3B9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762925320"/>
        <c:axId val="762923024"/>
        <c:extLst>
          <c:ext xmlns:c15="http://schemas.microsoft.com/office/drawing/2012/chart" uri="{02D57815-91ED-43cb-92C2-25804820EDAC}">
            <c15:filteredBarSeries>
              <c15:ser>
                <c:idx val="0"/>
                <c:order val="1"/>
                <c:tx>
                  <c:strRef>
                    <c:extLst>
                      <c:ext uri="{02D57815-91ED-43cb-92C2-25804820EDAC}">
                        <c15:formulaRef>
                          <c15:sqref>'[Rapport situation comparée hommes femmes 2024 - détail calcul.xlsx]1 ANCIENNETE'!$K$3</c15:sqref>
                        </c15:formulaRef>
                      </c:ext>
                    </c:extLst>
                    <c:strCache>
                      <c:ptCount val="1"/>
                      <c:pt idx="0">
                        <c:v>F</c:v>
                      </c:pt>
                    </c:strCache>
                  </c:strRef>
                </c:tx>
                <c:spPr>
                  <a:solidFill>
                    <a:schemeClr val="accent2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'[5]1 ANCIENNETE'!$I$4:$I$12</c15:sqref>
                        </c15:formulaRef>
                      </c:ext>
                    </c:extLst>
                    <c:strCache>
                      <c:ptCount val="9"/>
                      <c:pt idx="0">
                        <c:v>&lt; 5</c:v>
                      </c:pt>
                      <c:pt idx="1">
                        <c:v>5 à 9</c:v>
                      </c:pt>
                      <c:pt idx="2">
                        <c:v>10 à 14</c:v>
                      </c:pt>
                      <c:pt idx="3">
                        <c:v>15 à 19</c:v>
                      </c:pt>
                      <c:pt idx="4">
                        <c:v>20 à 24</c:v>
                      </c:pt>
                      <c:pt idx="5">
                        <c:v>25 à 29</c:v>
                      </c:pt>
                      <c:pt idx="6">
                        <c:v>30 à 34</c:v>
                      </c:pt>
                      <c:pt idx="7">
                        <c:v>35 à 39</c:v>
                      </c:pt>
                      <c:pt idx="8">
                        <c:v>40 à 45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'[5]1 ANCIENNETE'!$K$4:$K$12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168</c:v>
                      </c:pt>
                      <c:pt idx="1">
                        <c:v>162</c:v>
                      </c:pt>
                      <c:pt idx="2">
                        <c:v>121</c:v>
                      </c:pt>
                      <c:pt idx="3">
                        <c:v>111</c:v>
                      </c:pt>
                      <c:pt idx="4">
                        <c:v>79</c:v>
                      </c:pt>
                      <c:pt idx="5">
                        <c:v>54</c:v>
                      </c:pt>
                      <c:pt idx="6">
                        <c:v>31</c:v>
                      </c:pt>
                      <c:pt idx="7">
                        <c:v>28</c:v>
                      </c:pt>
                      <c:pt idx="8">
                        <c:v>14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94CB-42F4-A8CC-BC1783B3B96C}"/>
                  </c:ext>
                </c:extLst>
              </c15:ser>
            </c15:filteredBarSeries>
          </c:ext>
        </c:extLst>
      </c:barChart>
      <c:catAx>
        <c:axId val="7629253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62923024"/>
        <c:crossesAt val="-200"/>
        <c:auto val="1"/>
        <c:lblAlgn val="ctr"/>
        <c:lblOffset val="100"/>
        <c:noMultiLvlLbl val="0"/>
      </c:catAx>
      <c:valAx>
        <c:axId val="762923024"/>
        <c:scaling>
          <c:orientation val="minMax"/>
          <c:max val="35"/>
          <c:min val="-170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;General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6292532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7744889919352816"/>
          <c:y val="0.29267785605746649"/>
          <c:w val="0.20911627072256994"/>
          <c:h val="0.15613482525210665"/>
        </c:manualLayout>
      </c:layout>
      <c:overlay val="1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sz="1400" b="1">
                <a:solidFill>
                  <a:sysClr val="windowText" lastClr="000000"/>
                </a:solidFill>
              </a:rPr>
              <a:t>EMPLOYES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899685329389075"/>
          <c:y val="0.17111111111111107"/>
          <c:w val="0.63711315091138487"/>
          <c:h val="0.69514610673665789"/>
        </c:manualLayout>
      </c:layout>
      <c:barChart>
        <c:barDir val="bar"/>
        <c:grouping val="clustered"/>
        <c:varyColors val="0"/>
        <c:ser>
          <c:idx val="2"/>
          <c:order val="0"/>
          <c:tx>
            <c:strRef>
              <c:f>'https://cafdoc.sharepoint.com/sites/CAF62-E-RHCONTROLEDEGESTION/Documents partages/BILAN SOCIAL/.BILAN 2023/[LIGNE 111 A 119 EFFECTIF 2023.xlsx]EFF AGE 116 ANC 117'!$I$51</c:f>
              <c:strCache>
                <c:ptCount val="1"/>
                <c:pt idx="0">
                  <c:v>Age</c:v>
                </c:pt>
              </c:strCache>
            </c:strRef>
          </c:tx>
          <c:spPr>
            <a:solidFill>
              <a:schemeClr val="accent5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numFmt formatCode="General;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'[4]EFF AGE 116 ANC 117'!$H$52:$H$60</c:f>
              <c:strCache>
                <c:ptCount val="9"/>
                <c:pt idx="0">
                  <c:v>&lt; 25 ans</c:v>
                </c:pt>
                <c:pt idx="1">
                  <c:v>25-29 ans</c:v>
                </c:pt>
                <c:pt idx="2">
                  <c:v>30-34 ans</c:v>
                </c:pt>
                <c:pt idx="3">
                  <c:v>35-39 ans</c:v>
                </c:pt>
                <c:pt idx="4">
                  <c:v>40-44 ans</c:v>
                </c:pt>
                <c:pt idx="5">
                  <c:v>45-49 ans</c:v>
                </c:pt>
                <c:pt idx="6">
                  <c:v>50-54 ans</c:v>
                </c:pt>
                <c:pt idx="7">
                  <c:v>55-59 ans</c:v>
                </c:pt>
                <c:pt idx="8">
                  <c:v>&gt; 60 ans</c:v>
                </c:pt>
              </c:strCache>
            </c:strRef>
          </c:cat>
          <c:val>
            <c:numRef>
              <c:f>'[1]EFF AGE 116 ANC 117'!$K$36:$K$44</c:f>
              <c:numCache>
                <c:formatCode>General</c:formatCode>
                <c:ptCount val="9"/>
                <c:pt idx="0">
                  <c:v>-31</c:v>
                </c:pt>
                <c:pt idx="1">
                  <c:v>-75</c:v>
                </c:pt>
                <c:pt idx="2">
                  <c:v>-107</c:v>
                </c:pt>
                <c:pt idx="3">
                  <c:v>-138</c:v>
                </c:pt>
                <c:pt idx="4">
                  <c:v>-150</c:v>
                </c:pt>
                <c:pt idx="5">
                  <c:v>-130</c:v>
                </c:pt>
                <c:pt idx="6">
                  <c:v>-103</c:v>
                </c:pt>
                <c:pt idx="7">
                  <c:v>-56</c:v>
                </c:pt>
                <c:pt idx="8">
                  <c:v>-33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B6-4A0A-8E47-7CA4E0E584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707807664"/>
        <c:axId val="707806680"/>
        <c:extLst>
          <c:ext xmlns:c15="http://schemas.microsoft.com/office/drawing/2012/chart" uri="{02D57815-91ED-43cb-92C2-25804820EDAC}">
            <c15:filteredBarSeries>
              <c15:ser>
                <c:idx val="1"/>
                <c:order val="2"/>
                <c:tx>
                  <c:strRef>
                    <c:extLst>
                      <c:ext uri="{02D57815-91ED-43cb-92C2-25804820EDAC}">
                        <c15:formulaRef>
                          <c15:sqref>'https://cafdoc.sharepoint.com/sites/CAF62-E-RHCONTROLEDEGESTION/Documents partages/BILAN SOCIAL/.BILAN 2023/[LIGNE 111 A 119 EFFECTIF 2023.xlsx]EFF AGE 116 ANC 117'!$K$51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'[4]EFF AGE 116 ANC 117'!$H$52:$H$60</c15:sqref>
                        </c15:formulaRef>
                      </c:ext>
                    </c:extLst>
                    <c:strCache>
                      <c:ptCount val="9"/>
                      <c:pt idx="0">
                        <c:v>&lt; 25 ans</c:v>
                      </c:pt>
                      <c:pt idx="1">
                        <c:v>25-29 ans</c:v>
                      </c:pt>
                      <c:pt idx="2">
                        <c:v>30-34 ans</c:v>
                      </c:pt>
                      <c:pt idx="3">
                        <c:v>35-39 ans</c:v>
                      </c:pt>
                      <c:pt idx="4">
                        <c:v>40-44 ans</c:v>
                      </c:pt>
                      <c:pt idx="5">
                        <c:v>45-49 ans</c:v>
                      </c:pt>
                      <c:pt idx="6">
                        <c:v>50-54 ans</c:v>
                      </c:pt>
                      <c:pt idx="7">
                        <c:v>55-59 ans</c:v>
                      </c:pt>
                      <c:pt idx="8">
                        <c:v>&gt; 60 ans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'[4]EFF AGE 116 ANC 117'!$K$52:$K$60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DEB6-4A0A-8E47-7CA4E0E58403}"/>
                  </c:ext>
                </c:extLst>
              </c15:ser>
            </c15:filteredBarSeries>
          </c:ext>
        </c:extLst>
      </c:barChart>
      <c:barChart>
        <c:barDir val="bar"/>
        <c:grouping val="clustered"/>
        <c:varyColors val="0"/>
        <c:ser>
          <c:idx val="0"/>
          <c:order val="1"/>
          <c:tx>
            <c:strRef>
              <c:f>'https://cafdoc.sharepoint.com/sites/CAF62-E-RHCONTROLEDEGESTION/Documents partages/BILAN SOCIAL/.BILAN 2023/[LIGNE 111 A 119 EFFECTIF 2023.xlsx]EFF AGE 116 ANC 117'!$J$51</c:f>
              <c:strCache>
                <c:ptCount val="1"/>
                <c:pt idx="0">
                  <c:v>Ancienneté</c:v>
                </c:pt>
              </c:strCache>
            </c:strRef>
          </c:tx>
          <c:spPr>
            <a:solidFill>
              <a:schemeClr val="accent5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numFmt formatCode="General;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'[4]EFF AGE 116 ANC 117'!$K$52:$K$60</c:f>
              <c:strCache>
                <c:ptCount val="9"/>
                <c:pt idx="0">
                  <c:v>0-4 ans</c:v>
                </c:pt>
                <c:pt idx="1">
                  <c:v>5-9 ans</c:v>
                </c:pt>
                <c:pt idx="2">
                  <c:v>10-14 ans</c:v>
                </c:pt>
                <c:pt idx="3">
                  <c:v>15-19 ans</c:v>
                </c:pt>
                <c:pt idx="4">
                  <c:v>20-24 ans</c:v>
                </c:pt>
                <c:pt idx="5">
                  <c:v>25-29 ans</c:v>
                </c:pt>
                <c:pt idx="6">
                  <c:v>30-34 ans</c:v>
                </c:pt>
                <c:pt idx="7">
                  <c:v>35-39 ans</c:v>
                </c:pt>
                <c:pt idx="8">
                  <c:v>&gt; 40 ans </c:v>
                </c:pt>
              </c:strCache>
            </c:strRef>
          </c:cat>
          <c:val>
            <c:numRef>
              <c:f>'[1]EFF AGE 116 ANC 117'!$L$36:$L$44</c:f>
              <c:numCache>
                <c:formatCode>General</c:formatCode>
                <c:ptCount val="9"/>
                <c:pt idx="0">
                  <c:v>193</c:v>
                </c:pt>
                <c:pt idx="1">
                  <c:v>182</c:v>
                </c:pt>
                <c:pt idx="2">
                  <c:v>133</c:v>
                </c:pt>
                <c:pt idx="3">
                  <c:v>110</c:v>
                </c:pt>
                <c:pt idx="4">
                  <c:v>81</c:v>
                </c:pt>
                <c:pt idx="5">
                  <c:v>57</c:v>
                </c:pt>
                <c:pt idx="6">
                  <c:v>25</c:v>
                </c:pt>
                <c:pt idx="7">
                  <c:v>27</c:v>
                </c:pt>
                <c:pt idx="8">
                  <c:v>15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1-DEB6-4A0A-8E47-7CA4E0E584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768991880"/>
        <c:axId val="768992208"/>
      </c:barChart>
      <c:catAx>
        <c:axId val="707807664"/>
        <c:scaling>
          <c:orientation val="minMax"/>
        </c:scaling>
        <c:delete val="0"/>
        <c:axPos val="l"/>
        <c:numFmt formatCode="General;General" sourceLinked="0"/>
        <c:majorTickMark val="none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07806680"/>
        <c:crosses val="autoZero"/>
        <c:auto val="1"/>
        <c:lblAlgn val="ctr"/>
        <c:lblOffset val="100"/>
        <c:noMultiLvlLbl val="0"/>
      </c:catAx>
      <c:valAx>
        <c:axId val="707806680"/>
        <c:scaling>
          <c:orientation val="minMax"/>
        </c:scaling>
        <c:delete val="1"/>
        <c:axPos val="b"/>
        <c:numFmt formatCode="General;General" sourceLinked="0"/>
        <c:majorTickMark val="out"/>
        <c:minorTickMark val="none"/>
        <c:tickLblPos val="nextTo"/>
        <c:crossAx val="707807664"/>
        <c:crosses val="autoZero"/>
        <c:crossBetween val="between"/>
      </c:valAx>
      <c:valAx>
        <c:axId val="768992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68991880"/>
        <c:crosses val="autoZero"/>
        <c:crossBetween val="between"/>
      </c:valAx>
      <c:catAx>
        <c:axId val="76899188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68992208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sz="1400" b="1">
                <a:solidFill>
                  <a:sysClr val="windowText" lastClr="000000"/>
                </a:solidFill>
              </a:rPr>
              <a:t>CADRES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6855208888362638"/>
          <c:y val="0.1711111111111111"/>
          <c:w val="0.66289582223274723"/>
          <c:h val="0.7000843783415962"/>
        </c:manualLayout>
      </c:layout>
      <c:barChart>
        <c:barDir val="bar"/>
        <c:grouping val="clustered"/>
        <c:varyColors val="0"/>
        <c:ser>
          <c:idx val="2"/>
          <c:order val="0"/>
          <c:tx>
            <c:strRef>
              <c:f>'https://cafdoc.sharepoint.com/sites/CAF62-E-RHCONTROLEDEGESTION/Documents partages/BILAN SOCIAL/.BILAN 2023/[LIGNE 111 A 119 EFFECTIF 2023.xlsx]EFF AGE 116 ANC 117'!$P$51</c:f>
              <c:strCache>
                <c:ptCount val="1"/>
                <c:pt idx="0">
                  <c:v>Age</c:v>
                </c:pt>
              </c:strCache>
            </c:strRef>
          </c:tx>
          <c:spPr>
            <a:solidFill>
              <a:schemeClr val="accent5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numFmt formatCode="General;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'[4]EFF AGE 116 ANC 117'!$O$52:$O$60</c:f>
              <c:strCache>
                <c:ptCount val="9"/>
                <c:pt idx="0">
                  <c:v>&lt; 25 ans</c:v>
                </c:pt>
                <c:pt idx="1">
                  <c:v>25-29 ans</c:v>
                </c:pt>
                <c:pt idx="2">
                  <c:v>30-34 ans</c:v>
                </c:pt>
                <c:pt idx="3">
                  <c:v>35-39 ans</c:v>
                </c:pt>
                <c:pt idx="4">
                  <c:v>40-44 ans</c:v>
                </c:pt>
                <c:pt idx="5">
                  <c:v>45-49 ans</c:v>
                </c:pt>
                <c:pt idx="6">
                  <c:v>50-54 ans</c:v>
                </c:pt>
                <c:pt idx="7">
                  <c:v>55-59 ans</c:v>
                </c:pt>
                <c:pt idx="8">
                  <c:v>&gt; 60 ans</c:v>
                </c:pt>
              </c:strCache>
            </c:strRef>
          </c:cat>
          <c:val>
            <c:numRef>
              <c:f>'[1]EFF AGE 116 ANC 117'!$R$36:$R$44</c:f>
              <c:numCache>
                <c:formatCode>General</c:formatCode>
                <c:ptCount val="9"/>
                <c:pt idx="2">
                  <c:v>-6</c:v>
                </c:pt>
                <c:pt idx="3">
                  <c:v>-10</c:v>
                </c:pt>
                <c:pt idx="4">
                  <c:v>-22</c:v>
                </c:pt>
                <c:pt idx="5">
                  <c:v>-30</c:v>
                </c:pt>
                <c:pt idx="6">
                  <c:v>-27</c:v>
                </c:pt>
                <c:pt idx="7">
                  <c:v>-9</c:v>
                </c:pt>
                <c:pt idx="8">
                  <c:v>-6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F0-46CF-B439-B8A294BBA7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707807664"/>
        <c:axId val="707806680"/>
        <c:extLst>
          <c:ext xmlns:c15="http://schemas.microsoft.com/office/drawing/2012/chart" uri="{02D57815-91ED-43cb-92C2-25804820EDAC}">
            <c15:filteredBarSeries>
              <c15:ser>
                <c:idx val="1"/>
                <c:order val="2"/>
                <c:tx>
                  <c:strRef>
                    <c:extLst>
                      <c:ext uri="{02D57815-91ED-43cb-92C2-25804820EDAC}">
                        <c15:formulaRef>
                          <c15:sqref>'https://cafdoc.sharepoint.com/sites/CAF62-E-RHCONTROLEDEGESTION/Documents partages/BILAN SOCIAL/BILAN 2024/[LIGNE 111 A 119 EFFECTIF 2024.xlsx]EFF AGE 116 ANC 117'!$T$35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'[4]EFF AGE 116 ANC 117'!$O$52:$O$60</c15:sqref>
                        </c15:formulaRef>
                      </c:ext>
                    </c:extLst>
                    <c:strCache>
                      <c:ptCount val="9"/>
                      <c:pt idx="0">
                        <c:v>&lt; 25 ans</c:v>
                      </c:pt>
                      <c:pt idx="1">
                        <c:v>25-29 ans</c:v>
                      </c:pt>
                      <c:pt idx="2">
                        <c:v>30-34 ans</c:v>
                      </c:pt>
                      <c:pt idx="3">
                        <c:v>35-39 ans</c:v>
                      </c:pt>
                      <c:pt idx="4">
                        <c:v>40-44 ans</c:v>
                      </c:pt>
                      <c:pt idx="5">
                        <c:v>45-49 ans</c:v>
                      </c:pt>
                      <c:pt idx="6">
                        <c:v>50-54 ans</c:v>
                      </c:pt>
                      <c:pt idx="7">
                        <c:v>55-59 ans</c:v>
                      </c:pt>
                      <c:pt idx="8">
                        <c:v>&gt; 60 ans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'[1]EFF AGE 116 ANC 117'!$T$36:$T$44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2EF0-46CF-B439-B8A294BBA70B}"/>
                  </c:ext>
                </c:extLst>
              </c15:ser>
            </c15:filteredBarSeries>
          </c:ext>
        </c:extLst>
      </c:barChart>
      <c:barChart>
        <c:barDir val="bar"/>
        <c:grouping val="clustered"/>
        <c:varyColors val="0"/>
        <c:ser>
          <c:idx val="0"/>
          <c:order val="1"/>
          <c:tx>
            <c:strRef>
              <c:f>'https://cafdoc.sharepoint.com/sites/CAF62-E-RHCONTROLEDEGESTION/Documents partages/BILAN SOCIAL/.BILAN 2023/[LIGNE 111 A 119 EFFECTIF 2023.xlsx]EFF AGE 116 ANC 117'!$Q$51</c:f>
              <c:strCache>
                <c:ptCount val="1"/>
                <c:pt idx="0">
                  <c:v>Ancienneté</c:v>
                </c:pt>
              </c:strCache>
            </c:strRef>
          </c:tx>
          <c:spPr>
            <a:solidFill>
              <a:schemeClr val="accent5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numFmt formatCode="General;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'[4]EFF AGE 116 ANC 117'!$R$52:$R$60</c:f>
              <c:strCache>
                <c:ptCount val="9"/>
                <c:pt idx="0">
                  <c:v>0-4 ans</c:v>
                </c:pt>
                <c:pt idx="1">
                  <c:v>5-9 ans</c:v>
                </c:pt>
                <c:pt idx="2">
                  <c:v>10-14 ans</c:v>
                </c:pt>
                <c:pt idx="3">
                  <c:v>15-19 ans</c:v>
                </c:pt>
                <c:pt idx="4">
                  <c:v>20-24 ans</c:v>
                </c:pt>
                <c:pt idx="5">
                  <c:v>25-29 ans</c:v>
                </c:pt>
                <c:pt idx="6">
                  <c:v>30-34 ans</c:v>
                </c:pt>
                <c:pt idx="7">
                  <c:v>35-39 ans</c:v>
                </c:pt>
                <c:pt idx="8">
                  <c:v>&gt; 40 ans </c:v>
                </c:pt>
              </c:strCache>
            </c:strRef>
          </c:cat>
          <c:val>
            <c:numRef>
              <c:f>'[1]EFF AGE 116 ANC 117'!$S$36:$S$44</c:f>
              <c:numCache>
                <c:formatCode>General</c:formatCode>
                <c:ptCount val="9"/>
                <c:pt idx="0">
                  <c:v>4</c:v>
                </c:pt>
                <c:pt idx="1">
                  <c:v>8</c:v>
                </c:pt>
                <c:pt idx="2">
                  <c:v>16</c:v>
                </c:pt>
                <c:pt idx="3">
                  <c:v>20</c:v>
                </c:pt>
                <c:pt idx="4">
                  <c:v>28</c:v>
                </c:pt>
                <c:pt idx="5">
                  <c:v>17</c:v>
                </c:pt>
                <c:pt idx="6">
                  <c:v>12</c:v>
                </c:pt>
                <c:pt idx="7">
                  <c:v>4</c:v>
                </c:pt>
                <c:pt idx="8">
                  <c:v>1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1-2EF0-46CF-B439-B8A294BBA7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769046000"/>
        <c:axId val="769041080"/>
      </c:barChart>
      <c:catAx>
        <c:axId val="707807664"/>
        <c:scaling>
          <c:orientation val="minMax"/>
        </c:scaling>
        <c:delete val="0"/>
        <c:axPos val="l"/>
        <c:numFmt formatCode="General;General" sourceLinked="0"/>
        <c:majorTickMark val="none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07806680"/>
        <c:crosses val="autoZero"/>
        <c:auto val="1"/>
        <c:lblAlgn val="ctr"/>
        <c:lblOffset val="100"/>
        <c:noMultiLvlLbl val="0"/>
      </c:catAx>
      <c:valAx>
        <c:axId val="707806680"/>
        <c:scaling>
          <c:orientation val="minMax"/>
        </c:scaling>
        <c:delete val="1"/>
        <c:axPos val="b"/>
        <c:numFmt formatCode="General;General" sourceLinked="0"/>
        <c:majorTickMark val="out"/>
        <c:minorTickMark val="none"/>
        <c:tickLblPos val="nextTo"/>
        <c:crossAx val="707807664"/>
        <c:crosses val="autoZero"/>
        <c:crossBetween val="between"/>
      </c:valAx>
      <c:valAx>
        <c:axId val="76904108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769046000"/>
        <c:crosses val="max"/>
        <c:crossBetween val="between"/>
      </c:valAx>
      <c:catAx>
        <c:axId val="76904600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69041080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sz="1800">
                <a:solidFill>
                  <a:sysClr val="windowText" lastClr="000000"/>
                </a:solidFill>
              </a:rPr>
              <a:t>Répartition des types d'absences </a:t>
            </a:r>
            <a:r>
              <a:rPr lang="fr-FR" sz="1800" baseline="0">
                <a:solidFill>
                  <a:sysClr val="windowText" lastClr="000000"/>
                </a:solidFill>
              </a:rPr>
              <a:t>en 2024</a:t>
            </a:r>
            <a:endParaRPr lang="fr-FR" sz="1800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4823963521024599"/>
          <c:y val="0.14241060776493847"/>
          <c:w val="0.40311369376578332"/>
          <c:h val="0.75452943382077242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5CD-4B7B-93AA-2854A4C3D9C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5CD-4B7B-93AA-2854A4C3D9C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5CD-4B7B-93AA-2854A4C3D9C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5CD-4B7B-93AA-2854A4C3D9C5}"/>
              </c:ext>
            </c:extLst>
          </c:dPt>
          <c:dPt>
            <c:idx val="4"/>
            <c:bubble3D val="0"/>
            <c:spPr>
              <a:solidFill>
                <a:srgbClr val="70AD4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5CD-4B7B-93AA-2854A4C3D9C5}"/>
              </c:ext>
            </c:extLst>
          </c:dPt>
          <c:dLbls>
            <c:dLbl>
              <c:idx val="1"/>
              <c:layout>
                <c:manualLayout>
                  <c:x val="8.432220071736285E-2"/>
                  <c:y val="-0.129176505237456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5CD-4B7B-93AA-2854A4C3D9C5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[2]TOTAL!$C$4:$C$8</c:f>
              <c:strCache>
                <c:ptCount val="5"/>
                <c:pt idx="0">
                  <c:v>Maladie/invalidité</c:v>
                </c:pt>
                <c:pt idx="1">
                  <c:v>Accident du travail/maladie prof.</c:v>
                </c:pt>
                <c:pt idx="2">
                  <c:v>Maternité/paternité</c:v>
                </c:pt>
                <c:pt idx="3">
                  <c:v>Congés autorisés (RTT, enft mal, CET, …)</c:v>
                </c:pt>
                <c:pt idx="4">
                  <c:v>Mandat/gréve</c:v>
                </c:pt>
              </c:strCache>
            </c:strRef>
          </c:cat>
          <c:val>
            <c:numRef>
              <c:f>[2]TOTAL!$D$4:$D$8</c:f>
              <c:numCache>
                <c:formatCode>General</c:formatCode>
                <c:ptCount val="5"/>
                <c:pt idx="0">
                  <c:v>0.48909118592254031</c:v>
                </c:pt>
                <c:pt idx="1">
                  <c:v>1.1534651300899946E-2</c:v>
                </c:pt>
                <c:pt idx="2">
                  <c:v>0.11669771501853345</c:v>
                </c:pt>
                <c:pt idx="3">
                  <c:v>0.33481972877970201</c:v>
                </c:pt>
                <c:pt idx="4">
                  <c:v>4.7856718978324303E-2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5CD-4B7B-93AA-2854A4C3D9C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25"/>
        <c:holeSize val="51"/>
      </c:doughnut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8669776009239823E-2"/>
          <c:y val="0.24497582539024726"/>
          <c:w val="0.45427261947969866"/>
          <c:h val="0.611763441850470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200"/>
              <a:t>REPARTITION DE L'EFFECTIF AU 31/12/2024 PAR</a:t>
            </a:r>
            <a:r>
              <a:rPr lang="fr-FR" sz="1200" baseline="0"/>
              <a:t> NIVEAU ET PAR SEXE</a:t>
            </a:r>
            <a:endParaRPr lang="fr-FR" sz="12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'https://cafdoc.sharepoint.com/sites/CAF62-E-RHCONTROLEDEGESTION/Documents partages/BILAN SOCIAL/BILAN 2024/[Rapport situation comparée hommes femmes 2024 - détail calcul.xlsx]1 EFFECTIF'!$H$6</c:f>
              <c:strCache>
                <c:ptCount val="1"/>
                <c:pt idx="0">
                  <c:v>Femme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'[5]1 EFFECTIF'!$H$17:$H$26</c:f>
              <c:strCache>
                <c:ptCount val="10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5A</c:v>
                </c:pt>
                <c:pt idx="4">
                  <c:v>5B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ADD</c:v>
                </c:pt>
              </c:strCache>
            </c:strRef>
          </c:cat>
          <c:val>
            <c:numRef>
              <c:f>'[5]1 EFFECTIF'!$AI$17:$AI$26</c:f>
              <c:numCache>
                <c:formatCode>General</c:formatCode>
                <c:ptCount val="10"/>
                <c:pt idx="0">
                  <c:v>1</c:v>
                </c:pt>
                <c:pt idx="1">
                  <c:v>0.8642659279778393</c:v>
                </c:pt>
                <c:pt idx="2">
                  <c:v>0.81107491856677527</c:v>
                </c:pt>
                <c:pt idx="3">
                  <c:v>0.68421052631578949</c:v>
                </c:pt>
                <c:pt idx="4">
                  <c:v>0.85093167701863359</c:v>
                </c:pt>
                <c:pt idx="5">
                  <c:v>0.77272727272727271</c:v>
                </c:pt>
                <c:pt idx="6">
                  <c:v>0.6</c:v>
                </c:pt>
                <c:pt idx="7">
                  <c:v>0.5</c:v>
                </c:pt>
                <c:pt idx="8">
                  <c:v>0.6</c:v>
                </c:pt>
                <c:pt idx="9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04-4F04-B2B9-10B9384DB21D}"/>
            </c:ext>
          </c:extLst>
        </c:ser>
        <c:ser>
          <c:idx val="1"/>
          <c:order val="1"/>
          <c:tx>
            <c:strRef>
              <c:f>'https://cafdoc.sharepoint.com/sites/CAF62-E-RHCONTROLEDEGESTION/Documents partages/BILAN SOCIAL/BILAN 2024/[Rapport situation comparée hommes femmes 2024 - détail calcul.xlsx]1 EFFECTIF'!$H$7</c:f>
              <c:strCache>
                <c:ptCount val="1"/>
                <c:pt idx="0">
                  <c:v>Homme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'[5]1 EFFECTIF'!$H$17:$H$26</c:f>
              <c:strCache>
                <c:ptCount val="10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5A</c:v>
                </c:pt>
                <c:pt idx="4">
                  <c:v>5B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ADD</c:v>
                </c:pt>
              </c:strCache>
            </c:strRef>
          </c:cat>
          <c:val>
            <c:numRef>
              <c:f>'[5]1 EFFECTIF'!$AJ$17:$AJ$26</c:f>
              <c:numCache>
                <c:formatCode>General</c:formatCode>
                <c:ptCount val="10"/>
                <c:pt idx="1">
                  <c:v>0.13573407202216067</c:v>
                </c:pt>
                <c:pt idx="2">
                  <c:v>0.18892508143322476</c:v>
                </c:pt>
                <c:pt idx="3">
                  <c:v>0.31578947368421051</c:v>
                </c:pt>
                <c:pt idx="4">
                  <c:v>0.14906832298136646</c:v>
                </c:pt>
                <c:pt idx="5">
                  <c:v>0.22727272727272727</c:v>
                </c:pt>
                <c:pt idx="6">
                  <c:v>0.4</c:v>
                </c:pt>
                <c:pt idx="7">
                  <c:v>0.5</c:v>
                </c:pt>
                <c:pt idx="8">
                  <c:v>0.4</c:v>
                </c:pt>
                <c:pt idx="9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04-4F04-B2B9-10B9384DB21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445612664"/>
        <c:axId val="445608400"/>
      </c:barChart>
      <c:catAx>
        <c:axId val="4456126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45608400"/>
        <c:crosses val="autoZero"/>
        <c:auto val="1"/>
        <c:lblAlgn val="ctr"/>
        <c:lblOffset val="100"/>
        <c:noMultiLvlLbl val="0"/>
      </c:catAx>
      <c:valAx>
        <c:axId val="44560840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45612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sz="1300" b="1">
                <a:solidFill>
                  <a:sysClr val="windowText" lastClr="000000"/>
                </a:solidFill>
              </a:rPr>
              <a:t>PYRAMIDE DES AGES </a:t>
            </a:r>
            <a:endParaRPr lang="fr-FR" sz="1300" b="1" i="1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3.522319904186734E-2"/>
          <c:y val="0.15047141094816086"/>
          <c:w val="0.93161970287694618"/>
          <c:h val="0.7484895269948568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'https://cafdoc.sharepoint.com/sites/CAF62-E-RHCONTROLEDEGESTION/Documents partages/BILAN SOCIAL/BILAN 2024/[Rapport situation comparée hommes femmes 2024 - détail calcul.xlsx]1 EFFECTIF'!$T$203</c:f>
              <c:strCache>
                <c:ptCount val="1"/>
                <c:pt idx="0">
                  <c:v>Homme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'[5]1 EFFECTIF'!$S$204:$S$213</c:f>
              <c:strCache>
                <c:ptCount val="10"/>
                <c:pt idx="0">
                  <c:v>&gt; 65</c:v>
                </c:pt>
                <c:pt idx="1">
                  <c:v>60-65</c:v>
                </c:pt>
                <c:pt idx="2">
                  <c:v>55-59</c:v>
                </c:pt>
                <c:pt idx="3">
                  <c:v>50-54</c:v>
                </c:pt>
                <c:pt idx="4">
                  <c:v>45-49</c:v>
                </c:pt>
                <c:pt idx="5">
                  <c:v>40-44</c:v>
                </c:pt>
                <c:pt idx="6">
                  <c:v>35-39</c:v>
                </c:pt>
                <c:pt idx="7">
                  <c:v>30-34</c:v>
                </c:pt>
                <c:pt idx="8">
                  <c:v>25-29</c:v>
                </c:pt>
                <c:pt idx="9">
                  <c:v>20-24</c:v>
                </c:pt>
              </c:strCache>
              <c:extLst/>
            </c:strRef>
          </c:cat>
          <c:val>
            <c:numRef>
              <c:f>'[5]1 EFFECTIF'!$T$204:$T$213</c:f>
              <c:numCache>
                <c:formatCode>General</c:formatCode>
                <c:ptCount val="10"/>
                <c:pt idx="0">
                  <c:v>1</c:v>
                </c:pt>
                <c:pt idx="1">
                  <c:v>7</c:v>
                </c:pt>
                <c:pt idx="2">
                  <c:v>12</c:v>
                </c:pt>
                <c:pt idx="3">
                  <c:v>24</c:v>
                </c:pt>
                <c:pt idx="4">
                  <c:v>29</c:v>
                </c:pt>
                <c:pt idx="5">
                  <c:v>31</c:v>
                </c:pt>
                <c:pt idx="6">
                  <c:v>29</c:v>
                </c:pt>
                <c:pt idx="7">
                  <c:v>17</c:v>
                </c:pt>
                <c:pt idx="8">
                  <c:v>11</c:v>
                </c:pt>
                <c:pt idx="9">
                  <c:v>4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F4F1-4D41-8A9F-5E9C9FBFFA1D}"/>
            </c:ext>
          </c:extLst>
        </c:ser>
        <c:ser>
          <c:idx val="2"/>
          <c:order val="2"/>
          <c:tx>
            <c:strRef>
              <c:f>'https://cafdoc.sharepoint.com/sites/CAF62-E-RHCONTROLEDEGESTION/Documents partages/BILAN SOCIAL/BILAN 2024/[Rapport situation comparée hommes femmes 2024 - détail calcul.xlsx]1 EFFECTIF'!$V$203</c:f>
              <c:strCache>
                <c:ptCount val="1"/>
                <c:pt idx="0">
                  <c:v>Femme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'[5]1 EFFECTIF'!$S$204:$S$213</c:f>
              <c:strCache>
                <c:ptCount val="10"/>
                <c:pt idx="0">
                  <c:v>&gt; 65</c:v>
                </c:pt>
                <c:pt idx="1">
                  <c:v>60-65</c:v>
                </c:pt>
                <c:pt idx="2">
                  <c:v>55-59</c:v>
                </c:pt>
                <c:pt idx="3">
                  <c:v>50-54</c:v>
                </c:pt>
                <c:pt idx="4">
                  <c:v>45-49</c:v>
                </c:pt>
                <c:pt idx="5">
                  <c:v>40-44</c:v>
                </c:pt>
                <c:pt idx="6">
                  <c:v>35-39</c:v>
                </c:pt>
                <c:pt idx="7">
                  <c:v>30-34</c:v>
                </c:pt>
                <c:pt idx="8">
                  <c:v>25-29</c:v>
                </c:pt>
                <c:pt idx="9">
                  <c:v>20-24</c:v>
                </c:pt>
              </c:strCache>
              <c:extLst/>
            </c:strRef>
          </c:cat>
          <c:val>
            <c:numRef>
              <c:f>'[5]1 EFFECTIF'!$V$204:$V$213</c:f>
              <c:numCache>
                <c:formatCode>General</c:formatCode>
                <c:ptCount val="10"/>
                <c:pt idx="0">
                  <c:v>0</c:v>
                </c:pt>
                <c:pt idx="1">
                  <c:v>-31</c:v>
                </c:pt>
                <c:pt idx="2">
                  <c:v>-53</c:v>
                </c:pt>
                <c:pt idx="3">
                  <c:v>-106</c:v>
                </c:pt>
                <c:pt idx="4">
                  <c:v>-131</c:v>
                </c:pt>
                <c:pt idx="5">
                  <c:v>-141</c:v>
                </c:pt>
                <c:pt idx="6">
                  <c:v>-119</c:v>
                </c:pt>
                <c:pt idx="7">
                  <c:v>-96</c:v>
                </c:pt>
                <c:pt idx="8">
                  <c:v>-64</c:v>
                </c:pt>
                <c:pt idx="9">
                  <c:v>-27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F4F1-4D41-8A9F-5E9C9FBFFA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"/>
        <c:overlap val="100"/>
        <c:axId val="759600272"/>
        <c:axId val="759603224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'https://cafdoc.sharepoint.com/sites/CAF62-E-RHCONTROLEDEGESTION/Documents partages/BILAN SOCIAL/BILAN 2024/[Rapport situation comparée hommes femmes 2024 - détail calcul.xlsx]1 EFFECTIF'!$U$203</c15:sqref>
                        </c15:formulaRef>
                      </c:ext>
                    </c:extLst>
                    <c:strCache>
                      <c:ptCount val="1"/>
                      <c:pt idx="0">
                        <c:v>F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'[5]1 EFFECTIF'!$S$204:$S$213</c15:sqref>
                        </c15:formulaRef>
                      </c:ext>
                    </c:extLst>
                    <c:strCache>
                      <c:ptCount val="10"/>
                      <c:pt idx="0">
                        <c:v>&gt; 65</c:v>
                      </c:pt>
                      <c:pt idx="1">
                        <c:v>60-65</c:v>
                      </c:pt>
                      <c:pt idx="2">
                        <c:v>55-59</c:v>
                      </c:pt>
                      <c:pt idx="3">
                        <c:v>50-54</c:v>
                      </c:pt>
                      <c:pt idx="4">
                        <c:v>45-49</c:v>
                      </c:pt>
                      <c:pt idx="5">
                        <c:v>40-44</c:v>
                      </c:pt>
                      <c:pt idx="6">
                        <c:v>35-39</c:v>
                      </c:pt>
                      <c:pt idx="7">
                        <c:v>30-34</c:v>
                      </c:pt>
                      <c:pt idx="8">
                        <c:v>25-29</c:v>
                      </c:pt>
                      <c:pt idx="9">
                        <c:v>20-24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'[5]1 EFFECTIF'!$U$204:$U$213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0</c:v>
                      </c:pt>
                      <c:pt idx="1">
                        <c:v>31</c:v>
                      </c:pt>
                      <c:pt idx="2">
                        <c:v>53</c:v>
                      </c:pt>
                      <c:pt idx="3">
                        <c:v>106</c:v>
                      </c:pt>
                      <c:pt idx="4">
                        <c:v>131</c:v>
                      </c:pt>
                      <c:pt idx="5">
                        <c:v>141</c:v>
                      </c:pt>
                      <c:pt idx="6">
                        <c:v>119</c:v>
                      </c:pt>
                      <c:pt idx="7">
                        <c:v>96</c:v>
                      </c:pt>
                      <c:pt idx="8">
                        <c:v>64</c:v>
                      </c:pt>
                      <c:pt idx="9">
                        <c:v>27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F4F1-4D41-8A9F-5E9C9FBFFA1D}"/>
                  </c:ext>
                </c:extLst>
              </c15:ser>
            </c15:filteredBarSeries>
          </c:ext>
        </c:extLst>
      </c:barChart>
      <c:catAx>
        <c:axId val="75960027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59603224"/>
        <c:crosses val="autoZero"/>
        <c:auto val="1"/>
        <c:lblAlgn val="ctr"/>
        <c:lblOffset val="0"/>
        <c:tickLblSkip val="1"/>
        <c:noMultiLvlLbl val="0"/>
      </c:catAx>
      <c:valAx>
        <c:axId val="759603224"/>
        <c:scaling>
          <c:orientation val="minMax"/>
          <c:max val="35"/>
          <c:min val="-145"/>
        </c:scaling>
        <c:delete val="0"/>
        <c:axPos val="t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000" b="0" i="1" u="none" strike="noStrike" baseline="0">
                    <a:solidFill>
                      <a:sysClr val="windowText" lastClr="000000"/>
                    </a:solidFill>
                    <a:effectLst/>
                  </a:rPr>
                  <a:t>(par tranche de 5 années)</a:t>
                </a:r>
                <a:endParaRPr lang="fr-FR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35848540293496145"/>
              <c:y val="8.523138830845214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;General" sourceLinked="0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59600272"/>
        <c:crosses val="autoZero"/>
        <c:crossBetween val="between"/>
        <c:majorUnit val="20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9605330887037182E-2"/>
          <c:y val="0.21331060209061017"/>
          <c:w val="0.36386290548632871"/>
          <c:h val="7.4459832241758464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200" b="1" dirty="0"/>
              <a:t>REPARTITION DES EFFECTIFS </a:t>
            </a:r>
          </a:p>
          <a:p>
            <a:pPr>
              <a:defRPr sz="1200" b="1"/>
            </a:pPr>
            <a:r>
              <a:rPr lang="fr-FR" sz="1200" b="1" dirty="0"/>
              <a:t>AU 31/12/24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>
                    <a:lumMod val="0"/>
                    <a:lumOff val="100000"/>
                  </a:schemeClr>
                </a:gs>
                <a:gs pos="11000">
                  <a:schemeClr val="accent2">
                    <a:lumMod val="20000"/>
                    <a:lumOff val="80000"/>
                  </a:schemeClr>
                </a:gs>
                <a:gs pos="100000">
                  <a:schemeClr val="accent2"/>
                </a:gs>
              </a:gsLst>
              <a:lin ang="162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57903F">
                      <a:lumMod val="0"/>
                      <a:lumOff val="100000"/>
                    </a:srgbClr>
                  </a:gs>
                  <a:gs pos="11000">
                    <a:srgbClr val="F03F2B">
                      <a:lumMod val="60000"/>
                      <a:lumOff val="40000"/>
                    </a:srgbClr>
                  </a:gs>
                  <a:gs pos="100000">
                    <a:srgbClr val="F03F2B"/>
                  </a:gs>
                </a:gsLst>
                <a:lin ang="162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088-4EA4-9BDA-63CF85C6C7B7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57903F">
                      <a:lumMod val="0"/>
                      <a:lumOff val="100000"/>
                    </a:srgbClr>
                  </a:gs>
                  <a:gs pos="11000">
                    <a:srgbClr val="3488A0">
                      <a:lumMod val="60000"/>
                      <a:lumOff val="40000"/>
                    </a:srgbClr>
                  </a:gs>
                  <a:gs pos="100000">
                    <a:srgbClr val="3488A0"/>
                  </a:gs>
                </a:gsLst>
                <a:lin ang="162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128-487A-8B70-5C277433CE49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'EFFECTIF 111 113 115'!$D$37:$D$38</c:f>
              <c:strCache>
                <c:ptCount val="2"/>
                <c:pt idx="0">
                  <c:v>Femme</c:v>
                </c:pt>
                <c:pt idx="1">
                  <c:v>Homme</c:v>
                </c:pt>
              </c:strCache>
            </c:strRef>
          </c:cat>
          <c:val>
            <c:numRef>
              <c:f>'EFFECTIF 111 113 115'!$E$37:$E$38</c:f>
              <c:numCache>
                <c:formatCode>0.0%</c:formatCode>
                <c:ptCount val="2"/>
                <c:pt idx="0">
                  <c:v>0.82315112540192925</c:v>
                </c:pt>
                <c:pt idx="1">
                  <c:v>0.17684887459807075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28-487A-8B70-5C277433CE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6"/>
        <c:axId val="681015488"/>
        <c:axId val="681017648"/>
      </c:barChart>
      <c:catAx>
        <c:axId val="68101548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81017648"/>
        <c:crosses val="autoZero"/>
        <c:auto val="1"/>
        <c:lblAlgn val="ctr"/>
        <c:lblOffset val="100"/>
        <c:noMultiLvlLbl val="0"/>
      </c:catAx>
      <c:valAx>
        <c:axId val="6810176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681015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>
      <a:solidFill>
        <a:sysClr val="windowText" lastClr="000000"/>
      </a:solidFill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'[Rapport situation comparée hommes femmes 2024 - détail calcul.xlsx]1 HORAIRE'!$G$23</c:f>
              <c:strCache>
                <c:ptCount val="1"/>
                <c:pt idx="0">
                  <c:v>Effectif à temps partiel²</c:v>
                </c:pt>
              </c:strCache>
            </c:strRef>
          </c:tx>
          <c:spPr>
            <a:solidFill>
              <a:schemeClr val="accent6">
                <a:shade val="76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'[5]1 HORAIRE'!$L$18:$R$18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  <c:extLst/>
            </c:numRef>
          </c:cat>
          <c:val>
            <c:numRef>
              <c:f>'[5]1 HORAIRE'!$L$23:$R$23</c:f>
              <c:numCache>
                <c:formatCode>0%</c:formatCode>
                <c:ptCount val="7"/>
                <c:pt idx="0">
                  <c:v>0.17760180995475114</c:v>
                </c:pt>
                <c:pt idx="1">
                  <c:v>0.18374164810690424</c:v>
                </c:pt>
                <c:pt idx="2">
                  <c:v>0.19808306709265175</c:v>
                </c:pt>
                <c:pt idx="3">
                  <c:v>0.21017699115044247</c:v>
                </c:pt>
                <c:pt idx="4">
                  <c:v>0.20384204909284953</c:v>
                </c:pt>
                <c:pt idx="5">
                  <c:v>0.21942857142857142</c:v>
                </c:pt>
                <c:pt idx="6">
                  <c:v>0.20364415862808147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CC5E-4E3F-A112-B68880831788}"/>
            </c:ext>
          </c:extLst>
        </c:ser>
        <c:ser>
          <c:idx val="1"/>
          <c:order val="1"/>
          <c:tx>
            <c:strRef>
              <c:f>'[Rapport situation comparée hommes femmes 2024 - détail calcul.xlsx]1 HORAIRE'!$G$24</c:f>
              <c:strCache>
                <c:ptCount val="1"/>
                <c:pt idx="0">
                  <c:v>Effectif à temps complet¹</c:v>
                </c:pt>
              </c:strCache>
            </c:strRef>
          </c:tx>
          <c:spPr>
            <a:solidFill>
              <a:schemeClr val="accent6">
                <a:tint val="77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'[5]1 HORAIRE'!$L$18:$R$18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  <c:extLst/>
            </c:numRef>
          </c:cat>
          <c:val>
            <c:numRef>
              <c:f>'[5]1 HORAIRE'!$L$24:$R$24</c:f>
              <c:numCache>
                <c:formatCode>0%</c:formatCode>
                <c:ptCount val="7"/>
                <c:pt idx="0">
                  <c:v>0.82239819004524883</c:v>
                </c:pt>
                <c:pt idx="1">
                  <c:v>0.81625835189309581</c:v>
                </c:pt>
                <c:pt idx="2">
                  <c:v>0.80191693290734822</c:v>
                </c:pt>
                <c:pt idx="3">
                  <c:v>0.78982300884955747</c:v>
                </c:pt>
                <c:pt idx="4">
                  <c:v>0.79615795090715047</c:v>
                </c:pt>
                <c:pt idx="5">
                  <c:v>0.78057142857142858</c:v>
                </c:pt>
                <c:pt idx="6">
                  <c:v>0.7963558413719185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CC5E-4E3F-A112-B6888083178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626382160"/>
        <c:axId val="626383472"/>
      </c:barChart>
      <c:catAx>
        <c:axId val="6263821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fr-FR"/>
          </a:p>
        </c:txPr>
        <c:crossAx val="626383472"/>
        <c:crosses val="autoZero"/>
        <c:auto val="1"/>
        <c:lblAlgn val="ctr"/>
        <c:lblOffset val="100"/>
        <c:noMultiLvlLbl val="0"/>
      </c:catAx>
      <c:valAx>
        <c:axId val="626383472"/>
        <c:scaling>
          <c:orientation val="minMax"/>
          <c:max val="1"/>
        </c:scaling>
        <c:delete val="1"/>
        <c:axPos val="b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626382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</a:defRPr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07F717-28C2-4822-A04B-5491BB95A621}" type="doc">
      <dgm:prSet loTypeId="urn:microsoft.com/office/officeart/2005/8/layout/lProcess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9810EF1-3401-4951-BC87-E78B259D44C7}">
      <dgm:prSet phldrT="[Texte]"/>
      <dgm:spPr/>
      <dgm:t>
        <a:bodyPr/>
        <a:lstStyle/>
        <a:p>
          <a:r>
            <a:rPr lang="fr-FR" dirty="0"/>
            <a:t>933</a:t>
          </a:r>
        </a:p>
      </dgm:t>
    </dgm:pt>
    <dgm:pt modelId="{98E2941A-4C29-4059-8099-E9400172F933}" type="parTrans" cxnId="{97728999-DAF5-48F9-BDE5-94F7C71ACEA6}">
      <dgm:prSet/>
      <dgm:spPr/>
      <dgm:t>
        <a:bodyPr/>
        <a:lstStyle/>
        <a:p>
          <a:endParaRPr lang="fr-FR"/>
        </a:p>
      </dgm:t>
    </dgm:pt>
    <dgm:pt modelId="{32AEA4B8-4DCC-4650-B3E9-CF2D649F0ACD}" type="sibTrans" cxnId="{97728999-DAF5-48F9-BDE5-94F7C71ACEA6}">
      <dgm:prSet/>
      <dgm:spPr/>
      <dgm:t>
        <a:bodyPr/>
        <a:lstStyle/>
        <a:p>
          <a:endParaRPr lang="fr-FR"/>
        </a:p>
      </dgm:t>
    </dgm:pt>
    <dgm:pt modelId="{B4133E27-4B45-4F20-AB77-21DB98A40CC7}">
      <dgm:prSet phldrT="[Texte]"/>
      <dgm:spPr/>
      <dgm:t>
        <a:bodyPr/>
        <a:lstStyle/>
        <a:p>
          <a:pPr rtl="0"/>
          <a:r>
            <a:rPr lang="en-US" dirty="0"/>
            <a:t>Effectif total</a:t>
          </a:r>
          <a:r>
            <a:rPr lang="en-US" dirty="0">
              <a:latin typeface="Century Gothic" panose="020F0302020204030204"/>
            </a:rPr>
            <a:t> au 31/12</a:t>
          </a:r>
          <a:endParaRPr lang="fr-FR" dirty="0"/>
        </a:p>
      </dgm:t>
    </dgm:pt>
    <dgm:pt modelId="{8E75AD34-8D09-4DB2-9AC3-E0A4873FEAD3}" type="parTrans" cxnId="{E650FE16-B5B0-41B6-8A55-967F683A7EA5}">
      <dgm:prSet/>
      <dgm:spPr/>
      <dgm:t>
        <a:bodyPr/>
        <a:lstStyle/>
        <a:p>
          <a:endParaRPr lang="fr-FR"/>
        </a:p>
      </dgm:t>
    </dgm:pt>
    <dgm:pt modelId="{9A0F7C7F-9E7A-4094-9934-FEABB7AFB2D3}" type="sibTrans" cxnId="{E650FE16-B5B0-41B6-8A55-967F683A7EA5}">
      <dgm:prSet/>
      <dgm:spPr/>
      <dgm:t>
        <a:bodyPr/>
        <a:lstStyle/>
        <a:p>
          <a:endParaRPr lang="fr-FR"/>
        </a:p>
      </dgm:t>
    </dgm:pt>
    <dgm:pt modelId="{5629FBF0-4800-4F05-9562-2E48A9237973}">
      <dgm:prSet phldrT="[Texte]"/>
      <dgm:spPr/>
      <dgm:t>
        <a:bodyPr/>
        <a:lstStyle/>
        <a:p>
          <a:r>
            <a:rPr lang="en-US" dirty="0">
              <a:latin typeface="Century Gothic" panose="020F0302020204030204"/>
            </a:rPr>
            <a:t>+6,6%</a:t>
          </a:r>
          <a:endParaRPr lang="fr-FR" dirty="0"/>
        </a:p>
        <a:p>
          <a:r>
            <a:rPr lang="fr-FR" dirty="0"/>
            <a:t>+58</a:t>
          </a:r>
        </a:p>
      </dgm:t>
    </dgm:pt>
    <dgm:pt modelId="{5CD2A3FF-FF31-41F6-A538-ACFDB38FEA79}" type="parTrans" cxnId="{493448BE-98BB-4098-B86C-47504AFD3BFA}">
      <dgm:prSet/>
      <dgm:spPr/>
      <dgm:t>
        <a:bodyPr/>
        <a:lstStyle/>
        <a:p>
          <a:endParaRPr lang="fr-FR"/>
        </a:p>
      </dgm:t>
    </dgm:pt>
    <dgm:pt modelId="{45B05FC3-BDEE-4D69-8F98-D76E958A6627}" type="sibTrans" cxnId="{493448BE-98BB-4098-B86C-47504AFD3BFA}">
      <dgm:prSet/>
      <dgm:spPr/>
      <dgm:t>
        <a:bodyPr/>
        <a:lstStyle/>
        <a:p>
          <a:endParaRPr lang="fr-FR"/>
        </a:p>
      </dgm:t>
    </dgm:pt>
    <dgm:pt modelId="{F422380F-423C-4D71-9F02-F9A1B7525027}">
      <dgm:prSet phldrT="[Texte]"/>
      <dgm:spPr/>
      <dgm:t>
        <a:bodyPr/>
        <a:lstStyle/>
        <a:p>
          <a:r>
            <a:rPr lang="fr-FR" dirty="0"/>
            <a:t>621</a:t>
          </a:r>
        </a:p>
      </dgm:t>
    </dgm:pt>
    <dgm:pt modelId="{D99DF7A2-1B6F-4CF5-AF10-F5180AA6AD6C}" type="parTrans" cxnId="{4510953B-9158-4521-8E03-7E278412B5B1}">
      <dgm:prSet/>
      <dgm:spPr/>
      <dgm:t>
        <a:bodyPr/>
        <a:lstStyle/>
        <a:p>
          <a:endParaRPr lang="fr-FR"/>
        </a:p>
      </dgm:t>
    </dgm:pt>
    <dgm:pt modelId="{628D8214-E596-44EC-BA5F-1F9604273D36}" type="sibTrans" cxnId="{4510953B-9158-4521-8E03-7E278412B5B1}">
      <dgm:prSet/>
      <dgm:spPr/>
      <dgm:t>
        <a:bodyPr/>
        <a:lstStyle/>
        <a:p>
          <a:endParaRPr lang="fr-FR"/>
        </a:p>
      </dgm:t>
    </dgm:pt>
    <dgm:pt modelId="{4565F63F-8835-4809-B6BF-28913CF49FB6}">
      <dgm:prSet phldrT="[Texte]"/>
      <dgm:spPr/>
      <dgm:t>
        <a:bodyPr/>
        <a:lstStyle/>
        <a:p>
          <a:r>
            <a:rPr lang="en-US" dirty="0"/>
            <a:t>Effectif permanent*</a:t>
          </a:r>
          <a:endParaRPr lang="fr-FR" dirty="0"/>
        </a:p>
      </dgm:t>
    </dgm:pt>
    <dgm:pt modelId="{DCDBF3AF-F33C-4B6F-92DF-5576332523D4}" type="parTrans" cxnId="{B219DDB3-304C-4D0D-BDAF-C04DF69DA601}">
      <dgm:prSet/>
      <dgm:spPr/>
      <dgm:t>
        <a:bodyPr/>
        <a:lstStyle/>
        <a:p>
          <a:endParaRPr lang="fr-FR"/>
        </a:p>
      </dgm:t>
    </dgm:pt>
    <dgm:pt modelId="{31DE3D59-384D-4E34-A56E-F7B67C7049D1}" type="sibTrans" cxnId="{B219DDB3-304C-4D0D-BDAF-C04DF69DA601}">
      <dgm:prSet/>
      <dgm:spPr/>
      <dgm:t>
        <a:bodyPr/>
        <a:lstStyle/>
        <a:p>
          <a:endParaRPr lang="fr-FR"/>
        </a:p>
      </dgm:t>
    </dgm:pt>
    <dgm:pt modelId="{512C29FF-D346-4AE4-BCAA-B229AF52D547}">
      <dgm:prSet phldrT="[Texte]" phldr="0"/>
      <dgm:spPr/>
      <dgm:t>
        <a:bodyPr/>
        <a:lstStyle/>
        <a:p>
          <a:pPr rtl="0"/>
          <a:r>
            <a:rPr lang="en-US" dirty="0">
              <a:latin typeface="Century Gothic" panose="020F0302020204030204"/>
            </a:rPr>
            <a:t>-2,1% </a:t>
          </a:r>
          <a:br>
            <a:rPr lang="en-US" dirty="0">
              <a:latin typeface="Century Gothic" panose="020F0302020204030204"/>
            </a:rPr>
          </a:br>
          <a:r>
            <a:rPr lang="en-US" dirty="0">
              <a:latin typeface="Century Gothic" panose="020F0302020204030204"/>
            </a:rPr>
            <a:t>-13</a:t>
          </a:r>
        </a:p>
      </dgm:t>
    </dgm:pt>
    <dgm:pt modelId="{B673723E-0837-4AEE-A2DC-FD7717602C73}" type="parTrans" cxnId="{DEECA163-2449-47A3-B47E-C7EF9F2C0887}">
      <dgm:prSet/>
      <dgm:spPr/>
      <dgm:t>
        <a:bodyPr/>
        <a:lstStyle/>
        <a:p>
          <a:endParaRPr lang="fr-FR"/>
        </a:p>
      </dgm:t>
    </dgm:pt>
    <dgm:pt modelId="{66D040BC-99EE-4AF3-BCF9-FB6D669199A5}" type="sibTrans" cxnId="{DEECA163-2449-47A3-B47E-C7EF9F2C0887}">
      <dgm:prSet/>
      <dgm:spPr/>
      <dgm:t>
        <a:bodyPr/>
        <a:lstStyle/>
        <a:p>
          <a:endParaRPr lang="fr-FR"/>
        </a:p>
      </dgm:t>
    </dgm:pt>
    <dgm:pt modelId="{286AF555-B777-4C1F-A2BA-A0DF939DD1D5}">
      <dgm:prSet phldrT="[Texte]" phldr="0"/>
      <dgm:spPr/>
      <dgm:t>
        <a:bodyPr/>
        <a:lstStyle/>
        <a:p>
          <a:r>
            <a:rPr lang="en-US" dirty="0"/>
            <a:t>81</a:t>
          </a:r>
        </a:p>
      </dgm:t>
    </dgm:pt>
    <dgm:pt modelId="{C1A7D679-D1E3-407F-BBAC-BCC9D3555BE0}" type="parTrans" cxnId="{40DCFE5F-439D-442E-8C1E-0D59BCDEB5D4}">
      <dgm:prSet/>
      <dgm:spPr/>
      <dgm:t>
        <a:bodyPr/>
        <a:lstStyle/>
        <a:p>
          <a:endParaRPr lang="fr-FR"/>
        </a:p>
      </dgm:t>
    </dgm:pt>
    <dgm:pt modelId="{03EC8696-2A9F-498F-9D16-DE94B20B7166}" type="sibTrans" cxnId="{40DCFE5F-439D-442E-8C1E-0D59BCDEB5D4}">
      <dgm:prSet/>
      <dgm:spPr/>
      <dgm:t>
        <a:bodyPr/>
        <a:lstStyle/>
        <a:p>
          <a:endParaRPr lang="fr-FR"/>
        </a:p>
      </dgm:t>
    </dgm:pt>
    <dgm:pt modelId="{14E5948E-9A08-4A10-B675-631BC0984F67}">
      <dgm:prSet phldrT="[Texte]"/>
      <dgm:spPr/>
      <dgm:t>
        <a:bodyPr/>
        <a:lstStyle/>
        <a:p>
          <a:r>
            <a:rPr lang="en-US" dirty="0"/>
            <a:t>CDD au 31/12</a:t>
          </a:r>
          <a:endParaRPr lang="fr-FR" dirty="0"/>
        </a:p>
      </dgm:t>
    </dgm:pt>
    <dgm:pt modelId="{F52C4E47-90EA-4417-B428-F15D9466E105}" type="parTrans" cxnId="{AB722A24-2B73-47A2-B107-620B8932321D}">
      <dgm:prSet/>
      <dgm:spPr/>
      <dgm:t>
        <a:bodyPr/>
        <a:lstStyle/>
        <a:p>
          <a:endParaRPr lang="fr-FR"/>
        </a:p>
      </dgm:t>
    </dgm:pt>
    <dgm:pt modelId="{30AEC480-E3C4-46B1-A99C-8F2A585AD0C9}" type="sibTrans" cxnId="{AB722A24-2B73-47A2-B107-620B8932321D}">
      <dgm:prSet/>
      <dgm:spPr/>
      <dgm:t>
        <a:bodyPr/>
        <a:lstStyle/>
        <a:p>
          <a:endParaRPr lang="fr-FR"/>
        </a:p>
      </dgm:t>
    </dgm:pt>
    <dgm:pt modelId="{A6FAC79F-023C-49B7-A1C1-7AEDB487846A}">
      <dgm:prSet phldrT="[Texte]"/>
      <dgm:spPr/>
      <dgm:t>
        <a:bodyPr/>
        <a:lstStyle/>
        <a:p>
          <a:r>
            <a:rPr lang="fr-FR" dirty="0">
              <a:latin typeface="Century Gothic" panose="020F0302020204030204"/>
            </a:rPr>
            <a:t>+138%</a:t>
          </a:r>
          <a:endParaRPr lang="fr-FR" dirty="0"/>
        </a:p>
        <a:p>
          <a:r>
            <a:rPr lang="fr-FR" dirty="0"/>
            <a:t>+47</a:t>
          </a:r>
        </a:p>
      </dgm:t>
    </dgm:pt>
    <dgm:pt modelId="{DE733505-4216-4F05-8970-B0AEED30A7E5}" type="parTrans" cxnId="{A56C318D-FE48-448E-A4AA-741F9B9B1DF4}">
      <dgm:prSet/>
      <dgm:spPr/>
      <dgm:t>
        <a:bodyPr/>
        <a:lstStyle/>
        <a:p>
          <a:endParaRPr lang="fr-FR"/>
        </a:p>
      </dgm:t>
    </dgm:pt>
    <dgm:pt modelId="{19BA57CD-5A23-449E-8EA2-6215844EAE1E}" type="sibTrans" cxnId="{A56C318D-FE48-448E-A4AA-741F9B9B1DF4}">
      <dgm:prSet/>
      <dgm:spPr/>
      <dgm:t>
        <a:bodyPr/>
        <a:lstStyle/>
        <a:p>
          <a:endParaRPr lang="fr-FR"/>
        </a:p>
      </dgm:t>
    </dgm:pt>
    <dgm:pt modelId="{A832EB6A-C72A-436A-94CE-8B2719429F34}">
      <dgm:prSet phldrT="[Texte]"/>
      <dgm:spPr/>
      <dgm:t>
        <a:bodyPr/>
        <a:lstStyle/>
        <a:p>
          <a:r>
            <a:rPr lang="en-US" dirty="0">
              <a:latin typeface="Century Gothic" panose="020F0302020204030204"/>
            </a:rPr>
            <a:t>899,8</a:t>
          </a:r>
          <a:endParaRPr lang="fr-FR" dirty="0"/>
        </a:p>
      </dgm:t>
    </dgm:pt>
    <dgm:pt modelId="{66751004-FE1D-41F2-B118-F24E54549CAC}" type="parTrans" cxnId="{FA73287E-98ED-4F42-9EE9-E04AA947A645}">
      <dgm:prSet/>
      <dgm:spPr/>
      <dgm:t>
        <a:bodyPr/>
        <a:lstStyle/>
        <a:p>
          <a:endParaRPr lang="fr-FR"/>
        </a:p>
      </dgm:t>
    </dgm:pt>
    <dgm:pt modelId="{ACCAB7BF-2CA9-42DC-83BB-DC895529BE30}" type="sibTrans" cxnId="{FA73287E-98ED-4F42-9EE9-E04AA947A645}">
      <dgm:prSet/>
      <dgm:spPr/>
      <dgm:t>
        <a:bodyPr/>
        <a:lstStyle/>
        <a:p>
          <a:endParaRPr lang="fr-FR"/>
        </a:p>
      </dgm:t>
    </dgm:pt>
    <dgm:pt modelId="{50CDB66E-5688-4BB9-94DF-94EAFAD1B93A}">
      <dgm:prSet phldrT="[Texte]"/>
      <dgm:spPr/>
      <dgm:t>
        <a:bodyPr/>
        <a:lstStyle/>
        <a:p>
          <a:r>
            <a:rPr lang="en-US" dirty="0"/>
            <a:t>Effectif mensuel moyen</a:t>
          </a:r>
          <a:endParaRPr lang="fr-FR" dirty="0"/>
        </a:p>
      </dgm:t>
    </dgm:pt>
    <dgm:pt modelId="{2B7ADB23-B394-4E74-BD42-FEE51927AE4F}" type="parTrans" cxnId="{66237C88-5337-4918-BC66-0D5F1F2E397F}">
      <dgm:prSet/>
      <dgm:spPr/>
      <dgm:t>
        <a:bodyPr/>
        <a:lstStyle/>
        <a:p>
          <a:endParaRPr lang="fr-FR"/>
        </a:p>
      </dgm:t>
    </dgm:pt>
    <dgm:pt modelId="{5B5B4F5C-D0E4-4AFE-872E-5A1D937427E6}" type="sibTrans" cxnId="{66237C88-5337-4918-BC66-0D5F1F2E397F}">
      <dgm:prSet/>
      <dgm:spPr/>
      <dgm:t>
        <a:bodyPr/>
        <a:lstStyle/>
        <a:p>
          <a:endParaRPr lang="fr-FR"/>
        </a:p>
      </dgm:t>
    </dgm:pt>
    <dgm:pt modelId="{4F6DA73D-C12E-4CB1-9661-9435EAF8BE1D}">
      <dgm:prSet phldrT="[Texte]" phldr="0"/>
      <dgm:spPr/>
      <dgm:t>
        <a:bodyPr/>
        <a:lstStyle/>
        <a:p>
          <a:pPr rtl="0"/>
          <a:r>
            <a:rPr lang="fr-FR" dirty="0">
              <a:latin typeface="Century Gothic" panose="020F0302020204030204"/>
            </a:rPr>
            <a:t> -2,2</a:t>
          </a:r>
          <a:r>
            <a:rPr lang="fr-FR" dirty="0">
              <a:solidFill>
                <a:schemeClr val="bg1"/>
              </a:solidFill>
              <a:latin typeface="Century Gothic" panose="020F0302020204030204"/>
            </a:rPr>
            <a:t>%</a:t>
          </a:r>
          <a:br>
            <a:rPr lang="fr-FR" dirty="0">
              <a:solidFill>
                <a:schemeClr val="bg1"/>
              </a:solidFill>
              <a:latin typeface="Century Gothic" panose="020F0302020204030204"/>
            </a:rPr>
          </a:br>
          <a:r>
            <a:rPr lang="fr-FR" dirty="0">
              <a:solidFill>
                <a:schemeClr val="bg1"/>
              </a:solidFill>
              <a:latin typeface="Century Gothic" panose="020F0302020204030204"/>
            </a:rPr>
            <a:t>-20,4</a:t>
          </a:r>
          <a:r>
            <a:rPr lang="fr-FR" dirty="0">
              <a:latin typeface="Century Gothic" panose="020F0302020204030204"/>
            </a:rPr>
            <a:t> </a:t>
          </a:r>
          <a:endParaRPr lang="fr-FR" dirty="0"/>
        </a:p>
      </dgm:t>
    </dgm:pt>
    <dgm:pt modelId="{47AB3C08-E798-492D-BE9D-D447F42C1935}" type="parTrans" cxnId="{EB5E0B88-5FC4-4B57-A98C-2D6B03F5EB68}">
      <dgm:prSet/>
      <dgm:spPr/>
      <dgm:t>
        <a:bodyPr/>
        <a:lstStyle/>
        <a:p>
          <a:endParaRPr lang="fr-FR"/>
        </a:p>
      </dgm:t>
    </dgm:pt>
    <dgm:pt modelId="{C9386D7F-7EBA-4F53-B41A-508C7CF72C80}" type="sibTrans" cxnId="{EB5E0B88-5FC4-4B57-A98C-2D6B03F5EB68}">
      <dgm:prSet/>
      <dgm:spPr/>
      <dgm:t>
        <a:bodyPr/>
        <a:lstStyle/>
        <a:p>
          <a:endParaRPr lang="fr-FR"/>
        </a:p>
      </dgm:t>
    </dgm:pt>
    <dgm:pt modelId="{5DCD2C93-D06D-48E6-88AC-CB1D3D839177}" type="pres">
      <dgm:prSet presAssocID="{7A07F717-28C2-4822-A04B-5491BB95A621}" presName="theList" presStyleCnt="0">
        <dgm:presLayoutVars>
          <dgm:dir/>
          <dgm:animLvl val="lvl"/>
          <dgm:resizeHandles val="exact"/>
        </dgm:presLayoutVars>
      </dgm:prSet>
      <dgm:spPr/>
    </dgm:pt>
    <dgm:pt modelId="{24697C0B-C0A1-4F0C-9B3D-F733A8AB0E02}" type="pres">
      <dgm:prSet presAssocID="{D9810EF1-3401-4951-BC87-E78B259D44C7}" presName="compNode" presStyleCnt="0"/>
      <dgm:spPr/>
    </dgm:pt>
    <dgm:pt modelId="{9FD75673-518C-4C08-94B0-CC379E5180A5}" type="pres">
      <dgm:prSet presAssocID="{D9810EF1-3401-4951-BC87-E78B259D44C7}" presName="aNode" presStyleLbl="bgShp" presStyleIdx="0" presStyleCnt="4" custLinFactNeighborX="-40376" custLinFactNeighborY="1469"/>
      <dgm:spPr/>
    </dgm:pt>
    <dgm:pt modelId="{904C59B3-F9E0-41C4-941A-F4EAB9391948}" type="pres">
      <dgm:prSet presAssocID="{D9810EF1-3401-4951-BC87-E78B259D44C7}" presName="textNode" presStyleLbl="bgShp" presStyleIdx="0" presStyleCnt="4"/>
      <dgm:spPr/>
    </dgm:pt>
    <dgm:pt modelId="{85D2780C-EE01-42B1-BBEA-022622BEFC7F}" type="pres">
      <dgm:prSet presAssocID="{D9810EF1-3401-4951-BC87-E78B259D44C7}" presName="compChildNode" presStyleCnt="0"/>
      <dgm:spPr/>
    </dgm:pt>
    <dgm:pt modelId="{BA7DD5EC-4E70-40CE-8D6A-19E2332DD415}" type="pres">
      <dgm:prSet presAssocID="{D9810EF1-3401-4951-BC87-E78B259D44C7}" presName="theInnerList" presStyleCnt="0"/>
      <dgm:spPr/>
    </dgm:pt>
    <dgm:pt modelId="{8E83E290-C0F4-4B87-BD04-FD4781B4981D}" type="pres">
      <dgm:prSet presAssocID="{B4133E27-4B45-4F20-AB77-21DB98A40CC7}" presName="childNode" presStyleLbl="node1" presStyleIdx="0" presStyleCnt="8">
        <dgm:presLayoutVars>
          <dgm:bulletEnabled val="1"/>
        </dgm:presLayoutVars>
      </dgm:prSet>
      <dgm:spPr/>
    </dgm:pt>
    <dgm:pt modelId="{01E94B7D-483D-438C-8C80-85DF83F3B8C6}" type="pres">
      <dgm:prSet presAssocID="{B4133E27-4B45-4F20-AB77-21DB98A40CC7}" presName="aSpace2" presStyleCnt="0"/>
      <dgm:spPr/>
    </dgm:pt>
    <dgm:pt modelId="{29D0C892-6DEB-4C10-AD10-0CDE4173A84B}" type="pres">
      <dgm:prSet presAssocID="{5629FBF0-4800-4F05-9562-2E48A9237973}" presName="childNode" presStyleLbl="node1" presStyleIdx="1" presStyleCnt="8">
        <dgm:presLayoutVars>
          <dgm:bulletEnabled val="1"/>
        </dgm:presLayoutVars>
      </dgm:prSet>
      <dgm:spPr/>
    </dgm:pt>
    <dgm:pt modelId="{0EB247B9-7887-494B-A4AE-F1CE4CD3E247}" type="pres">
      <dgm:prSet presAssocID="{D9810EF1-3401-4951-BC87-E78B259D44C7}" presName="aSpace" presStyleCnt="0"/>
      <dgm:spPr/>
    </dgm:pt>
    <dgm:pt modelId="{DE67B07B-F40B-4B76-B5F1-29D672400A4B}" type="pres">
      <dgm:prSet presAssocID="{F422380F-423C-4D71-9F02-F9A1B7525027}" presName="compNode" presStyleCnt="0"/>
      <dgm:spPr/>
    </dgm:pt>
    <dgm:pt modelId="{23AB40F4-C41C-41CA-BE4E-F15C9D29E094}" type="pres">
      <dgm:prSet presAssocID="{F422380F-423C-4D71-9F02-F9A1B7525027}" presName="aNode" presStyleLbl="bgShp" presStyleIdx="1" presStyleCnt="4"/>
      <dgm:spPr/>
    </dgm:pt>
    <dgm:pt modelId="{CE6DA814-2EA7-473B-9FA2-2FB3986284F3}" type="pres">
      <dgm:prSet presAssocID="{F422380F-423C-4D71-9F02-F9A1B7525027}" presName="textNode" presStyleLbl="bgShp" presStyleIdx="1" presStyleCnt="4"/>
      <dgm:spPr/>
    </dgm:pt>
    <dgm:pt modelId="{E3390BF3-7E4A-4974-8321-FFD604AE2AFE}" type="pres">
      <dgm:prSet presAssocID="{F422380F-423C-4D71-9F02-F9A1B7525027}" presName="compChildNode" presStyleCnt="0"/>
      <dgm:spPr/>
    </dgm:pt>
    <dgm:pt modelId="{5B21EB37-E91D-4411-97AD-37B8FB8D130D}" type="pres">
      <dgm:prSet presAssocID="{F422380F-423C-4D71-9F02-F9A1B7525027}" presName="theInnerList" presStyleCnt="0"/>
      <dgm:spPr/>
    </dgm:pt>
    <dgm:pt modelId="{63C2245E-ACA1-4220-A295-35015CC652D2}" type="pres">
      <dgm:prSet presAssocID="{4565F63F-8835-4809-B6BF-28913CF49FB6}" presName="childNode" presStyleLbl="node1" presStyleIdx="2" presStyleCnt="8">
        <dgm:presLayoutVars>
          <dgm:bulletEnabled val="1"/>
        </dgm:presLayoutVars>
      </dgm:prSet>
      <dgm:spPr/>
    </dgm:pt>
    <dgm:pt modelId="{F82A30F6-F838-4898-B049-89FE99EAED5A}" type="pres">
      <dgm:prSet presAssocID="{4565F63F-8835-4809-B6BF-28913CF49FB6}" presName="aSpace2" presStyleCnt="0"/>
      <dgm:spPr/>
    </dgm:pt>
    <dgm:pt modelId="{DB837F89-9EFC-45A5-BF56-3675D271ADA4}" type="pres">
      <dgm:prSet presAssocID="{512C29FF-D346-4AE4-BCAA-B229AF52D547}" presName="childNode" presStyleLbl="node1" presStyleIdx="3" presStyleCnt="8">
        <dgm:presLayoutVars>
          <dgm:bulletEnabled val="1"/>
        </dgm:presLayoutVars>
      </dgm:prSet>
      <dgm:spPr/>
    </dgm:pt>
    <dgm:pt modelId="{FAA80969-4EB7-4C16-AF25-7BCA6F0A7D2D}" type="pres">
      <dgm:prSet presAssocID="{F422380F-423C-4D71-9F02-F9A1B7525027}" presName="aSpace" presStyleCnt="0"/>
      <dgm:spPr/>
    </dgm:pt>
    <dgm:pt modelId="{17B468D7-6F51-4C03-BF78-CAC387CFC0C6}" type="pres">
      <dgm:prSet presAssocID="{286AF555-B777-4C1F-A2BA-A0DF939DD1D5}" presName="compNode" presStyleCnt="0"/>
      <dgm:spPr/>
    </dgm:pt>
    <dgm:pt modelId="{60BB8480-B69D-4E18-AF54-03FD7EDA5D25}" type="pres">
      <dgm:prSet presAssocID="{286AF555-B777-4C1F-A2BA-A0DF939DD1D5}" presName="aNode" presStyleLbl="bgShp" presStyleIdx="2" presStyleCnt="4"/>
      <dgm:spPr/>
    </dgm:pt>
    <dgm:pt modelId="{A5C3680F-E7F6-4BEE-9119-33C68FF953B1}" type="pres">
      <dgm:prSet presAssocID="{286AF555-B777-4C1F-A2BA-A0DF939DD1D5}" presName="textNode" presStyleLbl="bgShp" presStyleIdx="2" presStyleCnt="4"/>
      <dgm:spPr/>
    </dgm:pt>
    <dgm:pt modelId="{1963780B-9704-42E8-8DE1-6BD7F8EBFB43}" type="pres">
      <dgm:prSet presAssocID="{286AF555-B777-4C1F-A2BA-A0DF939DD1D5}" presName="compChildNode" presStyleCnt="0"/>
      <dgm:spPr/>
    </dgm:pt>
    <dgm:pt modelId="{C55CA394-4F28-40A9-9676-2F6AC7160F20}" type="pres">
      <dgm:prSet presAssocID="{286AF555-B777-4C1F-A2BA-A0DF939DD1D5}" presName="theInnerList" presStyleCnt="0"/>
      <dgm:spPr/>
    </dgm:pt>
    <dgm:pt modelId="{057794D1-8861-44EF-881E-ED30AEBDB5D6}" type="pres">
      <dgm:prSet presAssocID="{14E5948E-9A08-4A10-B675-631BC0984F67}" presName="childNode" presStyleLbl="node1" presStyleIdx="4" presStyleCnt="8">
        <dgm:presLayoutVars>
          <dgm:bulletEnabled val="1"/>
        </dgm:presLayoutVars>
      </dgm:prSet>
      <dgm:spPr/>
    </dgm:pt>
    <dgm:pt modelId="{B083869E-73A3-4819-B2A7-9EFE1FFA8CD8}" type="pres">
      <dgm:prSet presAssocID="{14E5948E-9A08-4A10-B675-631BC0984F67}" presName="aSpace2" presStyleCnt="0"/>
      <dgm:spPr/>
    </dgm:pt>
    <dgm:pt modelId="{161D833A-6DA9-416E-95D7-44DAA282D6F0}" type="pres">
      <dgm:prSet presAssocID="{A6FAC79F-023C-49B7-A1C1-7AEDB487846A}" presName="childNode" presStyleLbl="node1" presStyleIdx="5" presStyleCnt="8">
        <dgm:presLayoutVars>
          <dgm:bulletEnabled val="1"/>
        </dgm:presLayoutVars>
      </dgm:prSet>
      <dgm:spPr/>
    </dgm:pt>
    <dgm:pt modelId="{29746E31-2227-49F8-8D24-D1218687AA14}" type="pres">
      <dgm:prSet presAssocID="{286AF555-B777-4C1F-A2BA-A0DF939DD1D5}" presName="aSpace" presStyleCnt="0"/>
      <dgm:spPr/>
    </dgm:pt>
    <dgm:pt modelId="{8FDCB2C6-9384-4EB8-B829-CB739CC9575E}" type="pres">
      <dgm:prSet presAssocID="{A832EB6A-C72A-436A-94CE-8B2719429F34}" presName="compNode" presStyleCnt="0"/>
      <dgm:spPr/>
    </dgm:pt>
    <dgm:pt modelId="{1B0E8C7B-F3A9-487F-B6A6-3527C8A62775}" type="pres">
      <dgm:prSet presAssocID="{A832EB6A-C72A-436A-94CE-8B2719429F34}" presName="aNode" presStyleLbl="bgShp" presStyleIdx="3" presStyleCnt="4"/>
      <dgm:spPr/>
    </dgm:pt>
    <dgm:pt modelId="{5B6BE7D3-1CB7-4122-AD1D-49C07EF27B8F}" type="pres">
      <dgm:prSet presAssocID="{A832EB6A-C72A-436A-94CE-8B2719429F34}" presName="textNode" presStyleLbl="bgShp" presStyleIdx="3" presStyleCnt="4"/>
      <dgm:spPr/>
    </dgm:pt>
    <dgm:pt modelId="{8E2057A9-B154-467F-BDA9-31B999AD17EB}" type="pres">
      <dgm:prSet presAssocID="{A832EB6A-C72A-436A-94CE-8B2719429F34}" presName="compChildNode" presStyleCnt="0"/>
      <dgm:spPr/>
    </dgm:pt>
    <dgm:pt modelId="{7FC2177E-49E1-48F4-803B-C7FC17577A57}" type="pres">
      <dgm:prSet presAssocID="{A832EB6A-C72A-436A-94CE-8B2719429F34}" presName="theInnerList" presStyleCnt="0"/>
      <dgm:spPr/>
    </dgm:pt>
    <dgm:pt modelId="{E09A690D-466C-4696-B73F-4C559B9AE1BC}" type="pres">
      <dgm:prSet presAssocID="{50CDB66E-5688-4BB9-94DF-94EAFAD1B93A}" presName="childNode" presStyleLbl="node1" presStyleIdx="6" presStyleCnt="8">
        <dgm:presLayoutVars>
          <dgm:bulletEnabled val="1"/>
        </dgm:presLayoutVars>
      </dgm:prSet>
      <dgm:spPr/>
    </dgm:pt>
    <dgm:pt modelId="{55EDBC68-0048-4330-834B-85019CDBA696}" type="pres">
      <dgm:prSet presAssocID="{50CDB66E-5688-4BB9-94DF-94EAFAD1B93A}" presName="aSpace2" presStyleCnt="0"/>
      <dgm:spPr/>
    </dgm:pt>
    <dgm:pt modelId="{073BA4A1-1BBA-4598-BA1A-07C26953632D}" type="pres">
      <dgm:prSet presAssocID="{4F6DA73D-C12E-4CB1-9661-9435EAF8BE1D}" presName="childNode" presStyleLbl="node1" presStyleIdx="7" presStyleCnt="8">
        <dgm:presLayoutVars>
          <dgm:bulletEnabled val="1"/>
        </dgm:presLayoutVars>
      </dgm:prSet>
      <dgm:spPr/>
    </dgm:pt>
  </dgm:ptLst>
  <dgm:cxnLst>
    <dgm:cxn modelId="{EA082800-4679-4EFF-8D16-414F5F17C846}" type="presOf" srcId="{512C29FF-D346-4AE4-BCAA-B229AF52D547}" destId="{DB837F89-9EFC-45A5-BF56-3675D271ADA4}" srcOrd="0" destOrd="0" presId="urn:microsoft.com/office/officeart/2005/8/layout/lProcess2"/>
    <dgm:cxn modelId="{8E08E50C-8E02-4F9C-A466-317A3A581480}" type="presOf" srcId="{F422380F-423C-4D71-9F02-F9A1B7525027}" destId="{23AB40F4-C41C-41CA-BE4E-F15C9D29E094}" srcOrd="0" destOrd="0" presId="urn:microsoft.com/office/officeart/2005/8/layout/lProcess2"/>
    <dgm:cxn modelId="{81525E14-D55A-40BE-AEBA-6458584EFD03}" type="presOf" srcId="{A6FAC79F-023C-49B7-A1C1-7AEDB487846A}" destId="{161D833A-6DA9-416E-95D7-44DAA282D6F0}" srcOrd="0" destOrd="0" presId="urn:microsoft.com/office/officeart/2005/8/layout/lProcess2"/>
    <dgm:cxn modelId="{E650FE16-B5B0-41B6-8A55-967F683A7EA5}" srcId="{D9810EF1-3401-4951-BC87-E78B259D44C7}" destId="{B4133E27-4B45-4F20-AB77-21DB98A40CC7}" srcOrd="0" destOrd="0" parTransId="{8E75AD34-8D09-4DB2-9AC3-E0A4873FEAD3}" sibTransId="{9A0F7C7F-9E7A-4094-9934-FEABB7AFB2D3}"/>
    <dgm:cxn modelId="{AB722A24-2B73-47A2-B107-620B8932321D}" srcId="{286AF555-B777-4C1F-A2BA-A0DF939DD1D5}" destId="{14E5948E-9A08-4A10-B675-631BC0984F67}" srcOrd="0" destOrd="0" parTransId="{F52C4E47-90EA-4417-B428-F15D9466E105}" sibTransId="{30AEC480-E3C4-46B1-A99C-8F2A585AD0C9}"/>
    <dgm:cxn modelId="{E106F32B-D0E2-40F4-8915-3387F610D18E}" type="presOf" srcId="{14E5948E-9A08-4A10-B675-631BC0984F67}" destId="{057794D1-8861-44EF-881E-ED30AEBDB5D6}" srcOrd="0" destOrd="0" presId="urn:microsoft.com/office/officeart/2005/8/layout/lProcess2"/>
    <dgm:cxn modelId="{4510953B-9158-4521-8E03-7E278412B5B1}" srcId="{7A07F717-28C2-4822-A04B-5491BB95A621}" destId="{F422380F-423C-4D71-9F02-F9A1B7525027}" srcOrd="1" destOrd="0" parTransId="{D99DF7A2-1B6F-4CF5-AF10-F5180AA6AD6C}" sibTransId="{628D8214-E596-44EC-BA5F-1F9604273D36}"/>
    <dgm:cxn modelId="{64407C3E-51E7-4841-AFFB-F38FA27EE7EB}" type="presOf" srcId="{D9810EF1-3401-4951-BC87-E78B259D44C7}" destId="{904C59B3-F9E0-41C4-941A-F4EAB9391948}" srcOrd="1" destOrd="0" presId="urn:microsoft.com/office/officeart/2005/8/layout/lProcess2"/>
    <dgm:cxn modelId="{6F14F740-CFD5-4EE0-ABDF-776A76810639}" type="presOf" srcId="{4565F63F-8835-4809-B6BF-28913CF49FB6}" destId="{63C2245E-ACA1-4220-A295-35015CC652D2}" srcOrd="0" destOrd="0" presId="urn:microsoft.com/office/officeart/2005/8/layout/lProcess2"/>
    <dgm:cxn modelId="{714F795E-6BEB-42A1-9989-683E2FBAB7E5}" type="presOf" srcId="{286AF555-B777-4C1F-A2BA-A0DF939DD1D5}" destId="{60BB8480-B69D-4E18-AF54-03FD7EDA5D25}" srcOrd="0" destOrd="0" presId="urn:microsoft.com/office/officeart/2005/8/layout/lProcess2"/>
    <dgm:cxn modelId="{40DCFE5F-439D-442E-8C1E-0D59BCDEB5D4}" srcId="{7A07F717-28C2-4822-A04B-5491BB95A621}" destId="{286AF555-B777-4C1F-A2BA-A0DF939DD1D5}" srcOrd="2" destOrd="0" parTransId="{C1A7D679-D1E3-407F-BBAC-BCC9D3555BE0}" sibTransId="{03EC8696-2A9F-498F-9D16-DE94B20B7166}"/>
    <dgm:cxn modelId="{D7D57F62-C090-459C-BBD0-F6D1C0D29DEB}" type="presOf" srcId="{4F6DA73D-C12E-4CB1-9661-9435EAF8BE1D}" destId="{073BA4A1-1BBA-4598-BA1A-07C26953632D}" srcOrd="0" destOrd="0" presId="urn:microsoft.com/office/officeart/2005/8/layout/lProcess2"/>
    <dgm:cxn modelId="{DEECA163-2449-47A3-B47E-C7EF9F2C0887}" srcId="{F422380F-423C-4D71-9F02-F9A1B7525027}" destId="{512C29FF-D346-4AE4-BCAA-B229AF52D547}" srcOrd="1" destOrd="0" parTransId="{B673723E-0837-4AEE-A2DC-FD7717602C73}" sibTransId="{66D040BC-99EE-4AF3-BCF9-FB6D669199A5}"/>
    <dgm:cxn modelId="{FA73287E-98ED-4F42-9EE9-E04AA947A645}" srcId="{7A07F717-28C2-4822-A04B-5491BB95A621}" destId="{A832EB6A-C72A-436A-94CE-8B2719429F34}" srcOrd="3" destOrd="0" parTransId="{66751004-FE1D-41F2-B118-F24E54549CAC}" sibTransId="{ACCAB7BF-2CA9-42DC-83BB-DC895529BE30}"/>
    <dgm:cxn modelId="{909B7483-7BE0-40AE-8B57-7CC5844C6344}" type="presOf" srcId="{50CDB66E-5688-4BB9-94DF-94EAFAD1B93A}" destId="{E09A690D-466C-4696-B73F-4C559B9AE1BC}" srcOrd="0" destOrd="0" presId="urn:microsoft.com/office/officeart/2005/8/layout/lProcess2"/>
    <dgm:cxn modelId="{EB5E0B88-5FC4-4B57-A98C-2D6B03F5EB68}" srcId="{A832EB6A-C72A-436A-94CE-8B2719429F34}" destId="{4F6DA73D-C12E-4CB1-9661-9435EAF8BE1D}" srcOrd="1" destOrd="0" parTransId="{47AB3C08-E798-492D-BE9D-D447F42C1935}" sibTransId="{C9386D7F-7EBA-4F53-B41A-508C7CF72C80}"/>
    <dgm:cxn modelId="{66237C88-5337-4918-BC66-0D5F1F2E397F}" srcId="{A832EB6A-C72A-436A-94CE-8B2719429F34}" destId="{50CDB66E-5688-4BB9-94DF-94EAFAD1B93A}" srcOrd="0" destOrd="0" parTransId="{2B7ADB23-B394-4E74-BD42-FEE51927AE4F}" sibTransId="{5B5B4F5C-D0E4-4AFE-872E-5A1D937427E6}"/>
    <dgm:cxn modelId="{A56C318D-FE48-448E-A4AA-741F9B9B1DF4}" srcId="{286AF555-B777-4C1F-A2BA-A0DF939DD1D5}" destId="{A6FAC79F-023C-49B7-A1C1-7AEDB487846A}" srcOrd="1" destOrd="0" parTransId="{DE733505-4216-4F05-8970-B0AEED30A7E5}" sibTransId="{19BA57CD-5A23-449E-8EA2-6215844EAE1E}"/>
    <dgm:cxn modelId="{5AB8CB93-4A83-41DF-9DD5-5591479E6230}" type="presOf" srcId="{286AF555-B777-4C1F-A2BA-A0DF939DD1D5}" destId="{A5C3680F-E7F6-4BEE-9119-33C68FF953B1}" srcOrd="1" destOrd="0" presId="urn:microsoft.com/office/officeart/2005/8/layout/lProcess2"/>
    <dgm:cxn modelId="{97728999-DAF5-48F9-BDE5-94F7C71ACEA6}" srcId="{7A07F717-28C2-4822-A04B-5491BB95A621}" destId="{D9810EF1-3401-4951-BC87-E78B259D44C7}" srcOrd="0" destOrd="0" parTransId="{98E2941A-4C29-4059-8099-E9400172F933}" sibTransId="{32AEA4B8-4DCC-4650-B3E9-CF2D649F0ACD}"/>
    <dgm:cxn modelId="{199D0BA0-3237-4C97-96A6-5A415A33FED0}" type="presOf" srcId="{A832EB6A-C72A-436A-94CE-8B2719429F34}" destId="{5B6BE7D3-1CB7-4122-AD1D-49C07EF27B8F}" srcOrd="1" destOrd="0" presId="urn:microsoft.com/office/officeart/2005/8/layout/lProcess2"/>
    <dgm:cxn modelId="{CBEAA8A8-4629-4C48-8C1A-257A982F3970}" type="presOf" srcId="{A832EB6A-C72A-436A-94CE-8B2719429F34}" destId="{1B0E8C7B-F3A9-487F-B6A6-3527C8A62775}" srcOrd="0" destOrd="0" presId="urn:microsoft.com/office/officeart/2005/8/layout/lProcess2"/>
    <dgm:cxn modelId="{B219DDB3-304C-4D0D-BDAF-C04DF69DA601}" srcId="{F422380F-423C-4D71-9F02-F9A1B7525027}" destId="{4565F63F-8835-4809-B6BF-28913CF49FB6}" srcOrd="0" destOrd="0" parTransId="{DCDBF3AF-F33C-4B6F-92DF-5576332523D4}" sibTransId="{31DE3D59-384D-4E34-A56E-F7B67C7049D1}"/>
    <dgm:cxn modelId="{106A88B8-E2CF-4797-B651-F885D5D30435}" type="presOf" srcId="{D9810EF1-3401-4951-BC87-E78B259D44C7}" destId="{9FD75673-518C-4C08-94B0-CC379E5180A5}" srcOrd="0" destOrd="0" presId="urn:microsoft.com/office/officeart/2005/8/layout/lProcess2"/>
    <dgm:cxn modelId="{493448BE-98BB-4098-B86C-47504AFD3BFA}" srcId="{D9810EF1-3401-4951-BC87-E78B259D44C7}" destId="{5629FBF0-4800-4F05-9562-2E48A9237973}" srcOrd="1" destOrd="0" parTransId="{5CD2A3FF-FF31-41F6-A538-ACFDB38FEA79}" sibTransId="{45B05FC3-BDEE-4D69-8F98-D76E958A6627}"/>
    <dgm:cxn modelId="{5BC7C5BF-D9B4-456E-AC1D-31B350B37F90}" type="presOf" srcId="{7A07F717-28C2-4822-A04B-5491BB95A621}" destId="{5DCD2C93-D06D-48E6-88AC-CB1D3D839177}" srcOrd="0" destOrd="0" presId="urn:microsoft.com/office/officeart/2005/8/layout/lProcess2"/>
    <dgm:cxn modelId="{B1037EC1-B60C-4D95-B0DF-B52BF13D61D5}" type="presOf" srcId="{B4133E27-4B45-4F20-AB77-21DB98A40CC7}" destId="{8E83E290-C0F4-4B87-BD04-FD4781B4981D}" srcOrd="0" destOrd="0" presId="urn:microsoft.com/office/officeart/2005/8/layout/lProcess2"/>
    <dgm:cxn modelId="{9059FCC9-47E4-41B5-94BB-5F86D79482EA}" type="presOf" srcId="{F422380F-423C-4D71-9F02-F9A1B7525027}" destId="{CE6DA814-2EA7-473B-9FA2-2FB3986284F3}" srcOrd="1" destOrd="0" presId="urn:microsoft.com/office/officeart/2005/8/layout/lProcess2"/>
    <dgm:cxn modelId="{3759DFD4-A59D-427F-9B98-19C5A0D0797C}" type="presOf" srcId="{5629FBF0-4800-4F05-9562-2E48A9237973}" destId="{29D0C892-6DEB-4C10-AD10-0CDE4173A84B}" srcOrd="0" destOrd="0" presId="urn:microsoft.com/office/officeart/2005/8/layout/lProcess2"/>
    <dgm:cxn modelId="{9CDA84ED-AEA4-4377-A088-F510254F56D6}" type="presParOf" srcId="{5DCD2C93-D06D-48E6-88AC-CB1D3D839177}" destId="{24697C0B-C0A1-4F0C-9B3D-F733A8AB0E02}" srcOrd="0" destOrd="0" presId="urn:microsoft.com/office/officeart/2005/8/layout/lProcess2"/>
    <dgm:cxn modelId="{93ED68AE-5368-4154-9467-6366DD1D5C57}" type="presParOf" srcId="{24697C0B-C0A1-4F0C-9B3D-F733A8AB0E02}" destId="{9FD75673-518C-4C08-94B0-CC379E5180A5}" srcOrd="0" destOrd="0" presId="urn:microsoft.com/office/officeart/2005/8/layout/lProcess2"/>
    <dgm:cxn modelId="{0B267992-FE51-4F5D-BE7E-EDDC5E74A5B1}" type="presParOf" srcId="{24697C0B-C0A1-4F0C-9B3D-F733A8AB0E02}" destId="{904C59B3-F9E0-41C4-941A-F4EAB9391948}" srcOrd="1" destOrd="0" presId="urn:microsoft.com/office/officeart/2005/8/layout/lProcess2"/>
    <dgm:cxn modelId="{77F3F34C-A302-4B46-AEC6-5854710F797C}" type="presParOf" srcId="{24697C0B-C0A1-4F0C-9B3D-F733A8AB0E02}" destId="{85D2780C-EE01-42B1-BBEA-022622BEFC7F}" srcOrd="2" destOrd="0" presId="urn:microsoft.com/office/officeart/2005/8/layout/lProcess2"/>
    <dgm:cxn modelId="{848463D4-F62D-4EBD-B053-B14E3412F0C6}" type="presParOf" srcId="{85D2780C-EE01-42B1-BBEA-022622BEFC7F}" destId="{BA7DD5EC-4E70-40CE-8D6A-19E2332DD415}" srcOrd="0" destOrd="0" presId="urn:microsoft.com/office/officeart/2005/8/layout/lProcess2"/>
    <dgm:cxn modelId="{C6F459F2-30D8-4E79-A3C1-B75DC0B0D820}" type="presParOf" srcId="{BA7DD5EC-4E70-40CE-8D6A-19E2332DD415}" destId="{8E83E290-C0F4-4B87-BD04-FD4781B4981D}" srcOrd="0" destOrd="0" presId="urn:microsoft.com/office/officeart/2005/8/layout/lProcess2"/>
    <dgm:cxn modelId="{EC60EBF2-BB38-404D-AFAA-C877F469F336}" type="presParOf" srcId="{BA7DD5EC-4E70-40CE-8D6A-19E2332DD415}" destId="{01E94B7D-483D-438C-8C80-85DF83F3B8C6}" srcOrd="1" destOrd="0" presId="urn:microsoft.com/office/officeart/2005/8/layout/lProcess2"/>
    <dgm:cxn modelId="{D6B86084-7941-49F6-9FE9-1E8CA77A03E3}" type="presParOf" srcId="{BA7DD5EC-4E70-40CE-8D6A-19E2332DD415}" destId="{29D0C892-6DEB-4C10-AD10-0CDE4173A84B}" srcOrd="2" destOrd="0" presId="urn:microsoft.com/office/officeart/2005/8/layout/lProcess2"/>
    <dgm:cxn modelId="{897298FC-CA9B-4B5A-9442-9B54F9E6A931}" type="presParOf" srcId="{5DCD2C93-D06D-48E6-88AC-CB1D3D839177}" destId="{0EB247B9-7887-494B-A4AE-F1CE4CD3E247}" srcOrd="1" destOrd="0" presId="urn:microsoft.com/office/officeart/2005/8/layout/lProcess2"/>
    <dgm:cxn modelId="{2138302D-C330-48C9-9314-238B88984CE1}" type="presParOf" srcId="{5DCD2C93-D06D-48E6-88AC-CB1D3D839177}" destId="{DE67B07B-F40B-4B76-B5F1-29D672400A4B}" srcOrd="2" destOrd="0" presId="urn:microsoft.com/office/officeart/2005/8/layout/lProcess2"/>
    <dgm:cxn modelId="{94DC4FE0-D16B-4AF9-9379-ED5809ACBDFA}" type="presParOf" srcId="{DE67B07B-F40B-4B76-B5F1-29D672400A4B}" destId="{23AB40F4-C41C-41CA-BE4E-F15C9D29E094}" srcOrd="0" destOrd="0" presId="urn:microsoft.com/office/officeart/2005/8/layout/lProcess2"/>
    <dgm:cxn modelId="{AA322335-04CD-4FB6-B000-C321F4886085}" type="presParOf" srcId="{DE67B07B-F40B-4B76-B5F1-29D672400A4B}" destId="{CE6DA814-2EA7-473B-9FA2-2FB3986284F3}" srcOrd="1" destOrd="0" presId="urn:microsoft.com/office/officeart/2005/8/layout/lProcess2"/>
    <dgm:cxn modelId="{B63D1259-5FFA-4BD5-952D-8D6A87F4B1A8}" type="presParOf" srcId="{DE67B07B-F40B-4B76-B5F1-29D672400A4B}" destId="{E3390BF3-7E4A-4974-8321-FFD604AE2AFE}" srcOrd="2" destOrd="0" presId="urn:microsoft.com/office/officeart/2005/8/layout/lProcess2"/>
    <dgm:cxn modelId="{F1797379-EF55-441E-BAC8-47A07F5A0C51}" type="presParOf" srcId="{E3390BF3-7E4A-4974-8321-FFD604AE2AFE}" destId="{5B21EB37-E91D-4411-97AD-37B8FB8D130D}" srcOrd="0" destOrd="0" presId="urn:microsoft.com/office/officeart/2005/8/layout/lProcess2"/>
    <dgm:cxn modelId="{538FC121-B087-4B94-A466-3B4B505085E9}" type="presParOf" srcId="{5B21EB37-E91D-4411-97AD-37B8FB8D130D}" destId="{63C2245E-ACA1-4220-A295-35015CC652D2}" srcOrd="0" destOrd="0" presId="urn:microsoft.com/office/officeart/2005/8/layout/lProcess2"/>
    <dgm:cxn modelId="{0D162629-8E57-49F6-9309-8A8731567BC3}" type="presParOf" srcId="{5B21EB37-E91D-4411-97AD-37B8FB8D130D}" destId="{F82A30F6-F838-4898-B049-89FE99EAED5A}" srcOrd="1" destOrd="0" presId="urn:microsoft.com/office/officeart/2005/8/layout/lProcess2"/>
    <dgm:cxn modelId="{556DF69E-9396-4892-8E86-4E81C2D651FE}" type="presParOf" srcId="{5B21EB37-E91D-4411-97AD-37B8FB8D130D}" destId="{DB837F89-9EFC-45A5-BF56-3675D271ADA4}" srcOrd="2" destOrd="0" presId="urn:microsoft.com/office/officeart/2005/8/layout/lProcess2"/>
    <dgm:cxn modelId="{06EF88AF-9FAE-47B0-ACEB-820701E93896}" type="presParOf" srcId="{5DCD2C93-D06D-48E6-88AC-CB1D3D839177}" destId="{FAA80969-4EB7-4C16-AF25-7BCA6F0A7D2D}" srcOrd="3" destOrd="0" presId="urn:microsoft.com/office/officeart/2005/8/layout/lProcess2"/>
    <dgm:cxn modelId="{DBB73020-A2BF-41D0-BDEA-81377C0C0D6D}" type="presParOf" srcId="{5DCD2C93-D06D-48E6-88AC-CB1D3D839177}" destId="{17B468D7-6F51-4C03-BF78-CAC387CFC0C6}" srcOrd="4" destOrd="0" presId="urn:microsoft.com/office/officeart/2005/8/layout/lProcess2"/>
    <dgm:cxn modelId="{17000023-5324-4722-A7C7-55D6ED87364E}" type="presParOf" srcId="{17B468D7-6F51-4C03-BF78-CAC387CFC0C6}" destId="{60BB8480-B69D-4E18-AF54-03FD7EDA5D25}" srcOrd="0" destOrd="0" presId="urn:microsoft.com/office/officeart/2005/8/layout/lProcess2"/>
    <dgm:cxn modelId="{01B1C83E-7A5D-48D7-88A1-DDF62C8E2963}" type="presParOf" srcId="{17B468D7-6F51-4C03-BF78-CAC387CFC0C6}" destId="{A5C3680F-E7F6-4BEE-9119-33C68FF953B1}" srcOrd="1" destOrd="0" presId="urn:microsoft.com/office/officeart/2005/8/layout/lProcess2"/>
    <dgm:cxn modelId="{7160A2E7-628E-4E72-A87F-935CFC80D873}" type="presParOf" srcId="{17B468D7-6F51-4C03-BF78-CAC387CFC0C6}" destId="{1963780B-9704-42E8-8DE1-6BD7F8EBFB43}" srcOrd="2" destOrd="0" presId="urn:microsoft.com/office/officeart/2005/8/layout/lProcess2"/>
    <dgm:cxn modelId="{31CD2B7C-F00B-4D16-92BC-1ADD333E329C}" type="presParOf" srcId="{1963780B-9704-42E8-8DE1-6BD7F8EBFB43}" destId="{C55CA394-4F28-40A9-9676-2F6AC7160F20}" srcOrd="0" destOrd="0" presId="urn:microsoft.com/office/officeart/2005/8/layout/lProcess2"/>
    <dgm:cxn modelId="{F74704F9-A54A-4459-BF48-734929F80454}" type="presParOf" srcId="{C55CA394-4F28-40A9-9676-2F6AC7160F20}" destId="{057794D1-8861-44EF-881E-ED30AEBDB5D6}" srcOrd="0" destOrd="0" presId="urn:microsoft.com/office/officeart/2005/8/layout/lProcess2"/>
    <dgm:cxn modelId="{E07062DB-F88E-4C69-9CC3-F33A8B68D988}" type="presParOf" srcId="{C55CA394-4F28-40A9-9676-2F6AC7160F20}" destId="{B083869E-73A3-4819-B2A7-9EFE1FFA8CD8}" srcOrd="1" destOrd="0" presId="urn:microsoft.com/office/officeart/2005/8/layout/lProcess2"/>
    <dgm:cxn modelId="{4B88DA91-6CCB-4D2E-9599-98AA8B3649CB}" type="presParOf" srcId="{C55CA394-4F28-40A9-9676-2F6AC7160F20}" destId="{161D833A-6DA9-416E-95D7-44DAA282D6F0}" srcOrd="2" destOrd="0" presId="urn:microsoft.com/office/officeart/2005/8/layout/lProcess2"/>
    <dgm:cxn modelId="{C4E2BD44-2DB9-47E6-B43E-8F2C1EFDFDF9}" type="presParOf" srcId="{5DCD2C93-D06D-48E6-88AC-CB1D3D839177}" destId="{29746E31-2227-49F8-8D24-D1218687AA14}" srcOrd="5" destOrd="0" presId="urn:microsoft.com/office/officeart/2005/8/layout/lProcess2"/>
    <dgm:cxn modelId="{B97A9209-19F7-4C66-AE3F-CF2FA4E3F25E}" type="presParOf" srcId="{5DCD2C93-D06D-48E6-88AC-CB1D3D839177}" destId="{8FDCB2C6-9384-4EB8-B829-CB739CC9575E}" srcOrd="6" destOrd="0" presId="urn:microsoft.com/office/officeart/2005/8/layout/lProcess2"/>
    <dgm:cxn modelId="{3FE51D23-FFA0-46B7-B4F6-B7F2F6F799E7}" type="presParOf" srcId="{8FDCB2C6-9384-4EB8-B829-CB739CC9575E}" destId="{1B0E8C7B-F3A9-487F-B6A6-3527C8A62775}" srcOrd="0" destOrd="0" presId="urn:microsoft.com/office/officeart/2005/8/layout/lProcess2"/>
    <dgm:cxn modelId="{20811EC4-DFC8-40EC-AE54-582B8DBC1BE8}" type="presParOf" srcId="{8FDCB2C6-9384-4EB8-B829-CB739CC9575E}" destId="{5B6BE7D3-1CB7-4122-AD1D-49C07EF27B8F}" srcOrd="1" destOrd="0" presId="urn:microsoft.com/office/officeart/2005/8/layout/lProcess2"/>
    <dgm:cxn modelId="{09555AE5-5AB1-4BF9-A40A-1068E56BB095}" type="presParOf" srcId="{8FDCB2C6-9384-4EB8-B829-CB739CC9575E}" destId="{8E2057A9-B154-467F-BDA9-31B999AD17EB}" srcOrd="2" destOrd="0" presId="urn:microsoft.com/office/officeart/2005/8/layout/lProcess2"/>
    <dgm:cxn modelId="{4E6B5E7A-CCF6-4CB8-B1F3-13462CAFDC3E}" type="presParOf" srcId="{8E2057A9-B154-467F-BDA9-31B999AD17EB}" destId="{7FC2177E-49E1-48F4-803B-C7FC17577A57}" srcOrd="0" destOrd="0" presId="urn:microsoft.com/office/officeart/2005/8/layout/lProcess2"/>
    <dgm:cxn modelId="{BB474D9E-9E33-468C-8A84-EC76C30ADB4C}" type="presParOf" srcId="{7FC2177E-49E1-48F4-803B-C7FC17577A57}" destId="{E09A690D-466C-4696-B73F-4C559B9AE1BC}" srcOrd="0" destOrd="0" presId="urn:microsoft.com/office/officeart/2005/8/layout/lProcess2"/>
    <dgm:cxn modelId="{A4498877-FDAB-485A-8DF4-FCB94CF50979}" type="presParOf" srcId="{7FC2177E-49E1-48F4-803B-C7FC17577A57}" destId="{55EDBC68-0048-4330-834B-85019CDBA696}" srcOrd="1" destOrd="0" presId="urn:microsoft.com/office/officeart/2005/8/layout/lProcess2"/>
    <dgm:cxn modelId="{EE6E791D-F8BA-4DE9-BC8B-190660195E30}" type="presParOf" srcId="{7FC2177E-49E1-48F4-803B-C7FC17577A57}" destId="{073BA4A1-1BBA-4598-BA1A-07C26953632D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4F384C1-C37E-4FF3-9845-C226951256C3}" type="doc">
      <dgm:prSet loTypeId="urn:microsoft.com/office/officeart/2005/8/layout/process1" loCatId="process" qsTypeId="urn:microsoft.com/office/officeart/2005/8/quickstyle/simple1" qsCatId="simple" csTypeId="urn:microsoft.com/office/officeart/2005/8/colors/accent3_3" csCatId="accent3" phldr="1"/>
      <dgm:spPr/>
    </dgm:pt>
    <dgm:pt modelId="{8188BB6A-9D6B-4BCC-AAD5-DE2CE4D50013}">
      <dgm:prSet phldrT="[Texte]"/>
      <dgm:spPr/>
      <dgm:t>
        <a:bodyPr/>
        <a:lstStyle/>
        <a:p>
          <a:pPr algn="ctr"/>
          <a:r>
            <a:rPr lang="fr-FR" dirty="0"/>
            <a:t>Nb d’accidents avec arrêt de travail</a:t>
          </a:r>
        </a:p>
        <a:p>
          <a:pPr algn="ctr"/>
          <a:r>
            <a:rPr lang="fr-FR" dirty="0"/>
            <a:t>10</a:t>
          </a:r>
        </a:p>
      </dgm:t>
    </dgm:pt>
    <dgm:pt modelId="{EC0EDCFB-99F8-4622-9136-77DD45E8A46B}" type="parTrans" cxnId="{D4ECF11A-B44C-4A8A-BF8F-AA98AD2C4670}">
      <dgm:prSet/>
      <dgm:spPr/>
      <dgm:t>
        <a:bodyPr/>
        <a:lstStyle/>
        <a:p>
          <a:endParaRPr lang="fr-FR"/>
        </a:p>
      </dgm:t>
    </dgm:pt>
    <dgm:pt modelId="{4E279D78-01C4-481D-8456-90B2DF404C07}" type="sibTrans" cxnId="{D4ECF11A-B44C-4A8A-BF8F-AA98AD2C4670}">
      <dgm:prSet/>
      <dgm:spPr/>
      <dgm:t>
        <a:bodyPr/>
        <a:lstStyle/>
        <a:p>
          <a:endParaRPr lang="fr-FR" dirty="0"/>
        </a:p>
      </dgm:t>
    </dgm:pt>
    <dgm:pt modelId="{2A32D0B8-0B67-471F-9476-5280B3B6A063}">
      <dgm:prSet phldrT="[Texte]"/>
      <dgm:spPr/>
      <dgm:t>
        <a:bodyPr/>
        <a:lstStyle/>
        <a:p>
          <a:r>
            <a:rPr lang="fr-FR" dirty="0"/>
            <a:t>Nb de journées perdues</a:t>
          </a:r>
        </a:p>
        <a:p>
          <a:r>
            <a:rPr lang="fr-FR" dirty="0"/>
            <a:t>355</a:t>
          </a:r>
        </a:p>
      </dgm:t>
    </dgm:pt>
    <dgm:pt modelId="{2103CF20-7214-473D-B222-3ECC4BF01715}" type="parTrans" cxnId="{989937AC-2ED3-4112-9A09-6F4E7B246F46}">
      <dgm:prSet/>
      <dgm:spPr/>
      <dgm:t>
        <a:bodyPr/>
        <a:lstStyle/>
        <a:p>
          <a:endParaRPr lang="fr-FR"/>
        </a:p>
      </dgm:t>
    </dgm:pt>
    <dgm:pt modelId="{F85E190E-9D42-4808-8F24-DE5C543E3122}" type="sibTrans" cxnId="{989937AC-2ED3-4112-9A09-6F4E7B246F46}">
      <dgm:prSet/>
      <dgm:spPr/>
      <dgm:t>
        <a:bodyPr/>
        <a:lstStyle/>
        <a:p>
          <a:endParaRPr lang="fr-FR"/>
        </a:p>
      </dgm:t>
    </dgm:pt>
    <dgm:pt modelId="{FA68E941-FA6B-47C7-9990-064A8E350438}">
      <dgm:prSet phldrT="[Texte]"/>
      <dgm:spPr/>
      <dgm:t>
        <a:bodyPr/>
        <a:lstStyle/>
        <a:p>
          <a:pPr algn="l" rtl="0"/>
          <a:r>
            <a:rPr lang="fr-FR" dirty="0"/>
            <a:t>Dont</a:t>
          </a:r>
          <a:r>
            <a:rPr lang="fr-FR" dirty="0">
              <a:latin typeface="Century Gothic" panose="020F0302020204030204"/>
            </a:rPr>
            <a:t> 2</a:t>
          </a:r>
          <a:r>
            <a:rPr lang="fr-FR" dirty="0"/>
            <a:t> pour accidents de trajet</a:t>
          </a:r>
        </a:p>
      </dgm:t>
    </dgm:pt>
    <dgm:pt modelId="{9210BF59-0683-4B3E-8658-50545C61215E}" type="parTrans" cxnId="{5A15278C-D95B-45AA-8FF6-24D8B358E622}">
      <dgm:prSet/>
      <dgm:spPr/>
      <dgm:t>
        <a:bodyPr/>
        <a:lstStyle/>
        <a:p>
          <a:endParaRPr lang="fr-FR"/>
        </a:p>
      </dgm:t>
    </dgm:pt>
    <dgm:pt modelId="{CB36A95E-4343-4CC2-85DE-427D5E1CC686}" type="sibTrans" cxnId="{5A15278C-D95B-45AA-8FF6-24D8B358E622}">
      <dgm:prSet/>
      <dgm:spPr/>
      <dgm:t>
        <a:bodyPr/>
        <a:lstStyle/>
        <a:p>
          <a:endParaRPr lang="fr-FR"/>
        </a:p>
      </dgm:t>
    </dgm:pt>
    <dgm:pt modelId="{F0BB3A47-B808-4CB9-886B-F175E903D261}" type="pres">
      <dgm:prSet presAssocID="{A4F384C1-C37E-4FF3-9845-C226951256C3}" presName="Name0" presStyleCnt="0">
        <dgm:presLayoutVars>
          <dgm:dir/>
          <dgm:resizeHandles val="exact"/>
        </dgm:presLayoutVars>
      </dgm:prSet>
      <dgm:spPr/>
    </dgm:pt>
    <dgm:pt modelId="{174BFF4B-8F9B-4136-952A-6D9A83102C18}" type="pres">
      <dgm:prSet presAssocID="{8188BB6A-9D6B-4BCC-AAD5-DE2CE4D50013}" presName="node" presStyleLbl="node1" presStyleIdx="0" presStyleCnt="2">
        <dgm:presLayoutVars>
          <dgm:bulletEnabled val="1"/>
        </dgm:presLayoutVars>
      </dgm:prSet>
      <dgm:spPr/>
    </dgm:pt>
    <dgm:pt modelId="{85ADAAB3-CF4D-48D3-A77C-60174B6D70E7}" type="pres">
      <dgm:prSet presAssocID="{4E279D78-01C4-481D-8456-90B2DF404C07}" presName="sibTrans" presStyleLbl="sibTrans2D1" presStyleIdx="0" presStyleCnt="1"/>
      <dgm:spPr/>
    </dgm:pt>
    <dgm:pt modelId="{67E6681D-CAD0-4BA0-833D-E741920543B8}" type="pres">
      <dgm:prSet presAssocID="{4E279D78-01C4-481D-8456-90B2DF404C07}" presName="connectorText" presStyleLbl="sibTrans2D1" presStyleIdx="0" presStyleCnt="1"/>
      <dgm:spPr/>
    </dgm:pt>
    <dgm:pt modelId="{54B198AC-908F-4E26-B15A-6801CA91D1D1}" type="pres">
      <dgm:prSet presAssocID="{2A32D0B8-0B67-471F-9476-5280B3B6A063}" presName="node" presStyleLbl="node1" presStyleIdx="1" presStyleCnt="2">
        <dgm:presLayoutVars>
          <dgm:bulletEnabled val="1"/>
        </dgm:presLayoutVars>
      </dgm:prSet>
      <dgm:spPr/>
    </dgm:pt>
  </dgm:ptLst>
  <dgm:cxnLst>
    <dgm:cxn modelId="{3342250E-718C-417F-BD96-E8D4E8BC4801}" type="presOf" srcId="{FA68E941-FA6B-47C7-9990-064A8E350438}" destId="{174BFF4B-8F9B-4136-952A-6D9A83102C18}" srcOrd="0" destOrd="1" presId="urn:microsoft.com/office/officeart/2005/8/layout/process1"/>
    <dgm:cxn modelId="{D4ECF11A-B44C-4A8A-BF8F-AA98AD2C4670}" srcId="{A4F384C1-C37E-4FF3-9845-C226951256C3}" destId="{8188BB6A-9D6B-4BCC-AAD5-DE2CE4D50013}" srcOrd="0" destOrd="0" parTransId="{EC0EDCFB-99F8-4622-9136-77DD45E8A46B}" sibTransId="{4E279D78-01C4-481D-8456-90B2DF404C07}"/>
    <dgm:cxn modelId="{855D2E2F-7636-4629-BABC-A53768BB7DAF}" type="presOf" srcId="{4E279D78-01C4-481D-8456-90B2DF404C07}" destId="{85ADAAB3-CF4D-48D3-A77C-60174B6D70E7}" srcOrd="0" destOrd="0" presId="urn:microsoft.com/office/officeart/2005/8/layout/process1"/>
    <dgm:cxn modelId="{70E5D385-68A5-421E-9543-40398336A8EB}" type="presOf" srcId="{2A32D0B8-0B67-471F-9476-5280B3B6A063}" destId="{54B198AC-908F-4E26-B15A-6801CA91D1D1}" srcOrd="0" destOrd="0" presId="urn:microsoft.com/office/officeart/2005/8/layout/process1"/>
    <dgm:cxn modelId="{5A15278C-D95B-45AA-8FF6-24D8B358E622}" srcId="{8188BB6A-9D6B-4BCC-AAD5-DE2CE4D50013}" destId="{FA68E941-FA6B-47C7-9990-064A8E350438}" srcOrd="0" destOrd="0" parTransId="{9210BF59-0683-4B3E-8658-50545C61215E}" sibTransId="{CB36A95E-4343-4CC2-85DE-427D5E1CC686}"/>
    <dgm:cxn modelId="{74269B95-A8FA-4C33-857D-F6C29671B8B2}" type="presOf" srcId="{4E279D78-01C4-481D-8456-90B2DF404C07}" destId="{67E6681D-CAD0-4BA0-833D-E741920543B8}" srcOrd="1" destOrd="0" presId="urn:microsoft.com/office/officeart/2005/8/layout/process1"/>
    <dgm:cxn modelId="{989937AC-2ED3-4112-9A09-6F4E7B246F46}" srcId="{A4F384C1-C37E-4FF3-9845-C226951256C3}" destId="{2A32D0B8-0B67-471F-9476-5280B3B6A063}" srcOrd="1" destOrd="0" parTransId="{2103CF20-7214-473D-B222-3ECC4BF01715}" sibTransId="{F85E190E-9D42-4808-8F24-DE5C543E3122}"/>
    <dgm:cxn modelId="{1CF167CA-9B2B-4105-9DBE-2AAC8F29A67F}" type="presOf" srcId="{A4F384C1-C37E-4FF3-9845-C226951256C3}" destId="{F0BB3A47-B808-4CB9-886B-F175E903D261}" srcOrd="0" destOrd="0" presId="urn:microsoft.com/office/officeart/2005/8/layout/process1"/>
    <dgm:cxn modelId="{6AC89FF4-2EFC-4E63-A075-A9C87CF5B7A3}" type="presOf" srcId="{8188BB6A-9D6B-4BCC-AAD5-DE2CE4D50013}" destId="{174BFF4B-8F9B-4136-952A-6D9A83102C18}" srcOrd="0" destOrd="0" presId="urn:microsoft.com/office/officeart/2005/8/layout/process1"/>
    <dgm:cxn modelId="{1658BB32-F39E-49CD-A1AB-F6B8FDF6016D}" type="presParOf" srcId="{F0BB3A47-B808-4CB9-886B-F175E903D261}" destId="{174BFF4B-8F9B-4136-952A-6D9A83102C18}" srcOrd="0" destOrd="0" presId="urn:microsoft.com/office/officeart/2005/8/layout/process1"/>
    <dgm:cxn modelId="{BE3D797D-9C6E-4D68-9353-D6D44E2438E7}" type="presParOf" srcId="{F0BB3A47-B808-4CB9-886B-F175E903D261}" destId="{85ADAAB3-CF4D-48D3-A77C-60174B6D70E7}" srcOrd="1" destOrd="0" presId="urn:microsoft.com/office/officeart/2005/8/layout/process1"/>
    <dgm:cxn modelId="{1E60D3F9-556F-4453-B6EB-19095DE2919E}" type="presParOf" srcId="{85ADAAB3-CF4D-48D3-A77C-60174B6D70E7}" destId="{67E6681D-CAD0-4BA0-833D-E741920543B8}" srcOrd="0" destOrd="0" presId="urn:microsoft.com/office/officeart/2005/8/layout/process1"/>
    <dgm:cxn modelId="{C2A36F77-B908-4321-9F7D-15C6D24C4D2D}" type="presParOf" srcId="{F0BB3A47-B808-4CB9-886B-F175E903D261}" destId="{54B198AC-908F-4E26-B15A-6801CA91D1D1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5DABC5E-4EAF-4F75-9585-779DA6693913}" type="doc">
      <dgm:prSet loTypeId="urn:microsoft.com/office/officeart/2005/8/layout/vProcess5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fr-FR"/>
        </a:p>
      </dgm:t>
    </dgm:pt>
    <dgm:pt modelId="{E42180C2-77B8-47DE-8FA4-4AEDAF30F3F9}">
      <dgm:prSet phldrT="[Texte]"/>
      <dgm:spPr/>
      <dgm:t>
        <a:bodyPr/>
        <a:lstStyle/>
        <a:p>
          <a:pPr rtl="0"/>
          <a:r>
            <a:rPr lang="en-US" dirty="0">
              <a:latin typeface="Century Gothic" panose="020F0302020204030204"/>
            </a:rPr>
            <a:t>4 </a:t>
          </a:r>
          <a:r>
            <a:rPr lang="en-US" dirty="0"/>
            <a:t>réunions de la CSSCT</a:t>
          </a:r>
          <a:endParaRPr lang="fr-FR" dirty="0"/>
        </a:p>
      </dgm:t>
    </dgm:pt>
    <dgm:pt modelId="{FBB72881-45A9-4427-9697-DED2B0741051}" type="parTrans" cxnId="{80563E84-D38C-4829-AF23-B96B1808E562}">
      <dgm:prSet/>
      <dgm:spPr/>
      <dgm:t>
        <a:bodyPr/>
        <a:lstStyle/>
        <a:p>
          <a:endParaRPr lang="fr-FR"/>
        </a:p>
      </dgm:t>
    </dgm:pt>
    <dgm:pt modelId="{4194C1F4-01CB-4632-A882-8F7C86F33508}" type="sibTrans" cxnId="{80563E84-D38C-4829-AF23-B96B1808E562}">
      <dgm:prSet/>
      <dgm:spPr/>
      <dgm:t>
        <a:bodyPr/>
        <a:lstStyle/>
        <a:p>
          <a:endParaRPr lang="fr-FR" dirty="0"/>
        </a:p>
      </dgm:t>
    </dgm:pt>
    <dgm:pt modelId="{D69B4FE7-5CCC-4D74-AEBD-69A97E91ED64}">
      <dgm:prSet phldrT="[Texte]"/>
      <dgm:spPr/>
      <dgm:t>
        <a:bodyPr/>
        <a:lstStyle/>
        <a:p>
          <a:pPr rtl="0"/>
          <a:r>
            <a:rPr lang="en-US" dirty="0">
              <a:latin typeface="Century Gothic" panose="020F0302020204030204"/>
            </a:rPr>
            <a:t>210</a:t>
          </a:r>
          <a:r>
            <a:rPr lang="en-US" dirty="0"/>
            <a:t> agents formés à la sécurité pour</a:t>
          </a:r>
          <a:r>
            <a:rPr lang="en-US" dirty="0">
              <a:latin typeface="Century Gothic" panose="020F0302020204030204"/>
            </a:rPr>
            <a:t> 18 040</a:t>
          </a:r>
          <a:r>
            <a:rPr lang="en-US" dirty="0"/>
            <a:t>€</a:t>
          </a:r>
          <a:endParaRPr lang="fr-FR" dirty="0"/>
        </a:p>
      </dgm:t>
    </dgm:pt>
    <dgm:pt modelId="{DEB995BE-9737-4889-B73E-003953D9B0C3}" type="parTrans" cxnId="{500D425B-7DF7-4597-8D03-2ECCC0E01132}">
      <dgm:prSet/>
      <dgm:spPr/>
      <dgm:t>
        <a:bodyPr/>
        <a:lstStyle/>
        <a:p>
          <a:endParaRPr lang="fr-FR"/>
        </a:p>
      </dgm:t>
    </dgm:pt>
    <dgm:pt modelId="{5A3D392F-3087-4567-AFE3-F2024371C7FD}" type="sibTrans" cxnId="{500D425B-7DF7-4597-8D03-2ECCC0E01132}">
      <dgm:prSet/>
      <dgm:spPr/>
      <dgm:t>
        <a:bodyPr/>
        <a:lstStyle/>
        <a:p>
          <a:endParaRPr lang="fr-FR" dirty="0"/>
        </a:p>
      </dgm:t>
    </dgm:pt>
    <dgm:pt modelId="{6323684F-14EF-4A61-A32B-D7B0DD4F50E7}">
      <dgm:prSet phldrT="[Texte]"/>
      <dgm:spPr/>
      <dgm:t>
        <a:bodyPr/>
        <a:lstStyle/>
        <a:p>
          <a:pPr rtl="0"/>
          <a:r>
            <a:rPr lang="en-US" dirty="0">
              <a:latin typeface="Century Gothic" panose="020F0302020204030204"/>
            </a:rPr>
            <a:t>294 959</a:t>
          </a:r>
          <a:r>
            <a:rPr lang="en-US" dirty="0"/>
            <a:t>€ : dépenses de sécurité effectuées dans l’entreprise</a:t>
          </a:r>
          <a:endParaRPr lang="fr-FR" dirty="0"/>
        </a:p>
      </dgm:t>
    </dgm:pt>
    <dgm:pt modelId="{97912448-EC7D-4C79-93CF-A6492D23BA6C}" type="parTrans" cxnId="{7721E4AC-E92D-4554-93D6-17F191327ABE}">
      <dgm:prSet/>
      <dgm:spPr/>
      <dgm:t>
        <a:bodyPr/>
        <a:lstStyle/>
        <a:p>
          <a:endParaRPr lang="fr-FR"/>
        </a:p>
      </dgm:t>
    </dgm:pt>
    <dgm:pt modelId="{BF8C00AB-4245-45E0-A3F9-6253265F67B8}" type="sibTrans" cxnId="{7721E4AC-E92D-4554-93D6-17F191327ABE}">
      <dgm:prSet/>
      <dgm:spPr/>
      <dgm:t>
        <a:bodyPr/>
        <a:lstStyle/>
        <a:p>
          <a:endParaRPr lang="fr-FR"/>
        </a:p>
      </dgm:t>
    </dgm:pt>
    <dgm:pt modelId="{37592FFC-5E1B-4439-BDD5-7637143FDBE0}" type="pres">
      <dgm:prSet presAssocID="{65DABC5E-4EAF-4F75-9585-779DA6693913}" presName="outerComposite" presStyleCnt="0">
        <dgm:presLayoutVars>
          <dgm:chMax val="5"/>
          <dgm:dir/>
          <dgm:resizeHandles val="exact"/>
        </dgm:presLayoutVars>
      </dgm:prSet>
      <dgm:spPr/>
    </dgm:pt>
    <dgm:pt modelId="{319F73BF-B4DA-42BD-AB71-D89453FA9383}" type="pres">
      <dgm:prSet presAssocID="{65DABC5E-4EAF-4F75-9585-779DA6693913}" presName="dummyMaxCanvas" presStyleCnt="0">
        <dgm:presLayoutVars/>
      </dgm:prSet>
      <dgm:spPr/>
    </dgm:pt>
    <dgm:pt modelId="{9ADD95DE-5713-4956-B384-F8513D470292}" type="pres">
      <dgm:prSet presAssocID="{65DABC5E-4EAF-4F75-9585-779DA6693913}" presName="ThreeNodes_1" presStyleLbl="node1" presStyleIdx="0" presStyleCnt="3">
        <dgm:presLayoutVars>
          <dgm:bulletEnabled val="1"/>
        </dgm:presLayoutVars>
      </dgm:prSet>
      <dgm:spPr/>
    </dgm:pt>
    <dgm:pt modelId="{5C058B28-C812-44E5-9BB1-A9D7000F54BB}" type="pres">
      <dgm:prSet presAssocID="{65DABC5E-4EAF-4F75-9585-779DA6693913}" presName="ThreeNodes_2" presStyleLbl="node1" presStyleIdx="1" presStyleCnt="3">
        <dgm:presLayoutVars>
          <dgm:bulletEnabled val="1"/>
        </dgm:presLayoutVars>
      </dgm:prSet>
      <dgm:spPr/>
    </dgm:pt>
    <dgm:pt modelId="{DCBA70E9-3DCB-49AF-B8F2-EEB3348865AA}" type="pres">
      <dgm:prSet presAssocID="{65DABC5E-4EAF-4F75-9585-779DA6693913}" presName="ThreeNodes_3" presStyleLbl="node1" presStyleIdx="2" presStyleCnt="3">
        <dgm:presLayoutVars>
          <dgm:bulletEnabled val="1"/>
        </dgm:presLayoutVars>
      </dgm:prSet>
      <dgm:spPr/>
    </dgm:pt>
    <dgm:pt modelId="{5FCA5C28-9404-4698-B654-3BCA78889557}" type="pres">
      <dgm:prSet presAssocID="{65DABC5E-4EAF-4F75-9585-779DA6693913}" presName="ThreeConn_1-2" presStyleLbl="fgAccFollowNode1" presStyleIdx="0" presStyleCnt="2">
        <dgm:presLayoutVars>
          <dgm:bulletEnabled val="1"/>
        </dgm:presLayoutVars>
      </dgm:prSet>
      <dgm:spPr/>
    </dgm:pt>
    <dgm:pt modelId="{59DD0773-FF05-4426-9342-2377AA05328A}" type="pres">
      <dgm:prSet presAssocID="{65DABC5E-4EAF-4F75-9585-779DA6693913}" presName="ThreeConn_2-3" presStyleLbl="fgAccFollowNode1" presStyleIdx="1" presStyleCnt="2">
        <dgm:presLayoutVars>
          <dgm:bulletEnabled val="1"/>
        </dgm:presLayoutVars>
      </dgm:prSet>
      <dgm:spPr/>
    </dgm:pt>
    <dgm:pt modelId="{3A8532FB-C5B5-4BE8-A0AB-0A4AD3E6A524}" type="pres">
      <dgm:prSet presAssocID="{65DABC5E-4EAF-4F75-9585-779DA6693913}" presName="ThreeNodes_1_text" presStyleLbl="node1" presStyleIdx="2" presStyleCnt="3">
        <dgm:presLayoutVars>
          <dgm:bulletEnabled val="1"/>
        </dgm:presLayoutVars>
      </dgm:prSet>
      <dgm:spPr/>
    </dgm:pt>
    <dgm:pt modelId="{C3D04C07-A42F-4883-8C7F-CB496FC9CF07}" type="pres">
      <dgm:prSet presAssocID="{65DABC5E-4EAF-4F75-9585-779DA6693913}" presName="ThreeNodes_2_text" presStyleLbl="node1" presStyleIdx="2" presStyleCnt="3">
        <dgm:presLayoutVars>
          <dgm:bulletEnabled val="1"/>
        </dgm:presLayoutVars>
      </dgm:prSet>
      <dgm:spPr/>
    </dgm:pt>
    <dgm:pt modelId="{96AE8413-5039-4594-87D7-C7CDBAFF72FD}" type="pres">
      <dgm:prSet presAssocID="{65DABC5E-4EAF-4F75-9585-779DA6693913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0E435E14-6D02-40DD-85D9-10656F2CCE7B}" type="presOf" srcId="{65DABC5E-4EAF-4F75-9585-779DA6693913}" destId="{37592FFC-5E1B-4439-BDD5-7637143FDBE0}" srcOrd="0" destOrd="0" presId="urn:microsoft.com/office/officeart/2005/8/layout/vProcess5"/>
    <dgm:cxn modelId="{BFCB1019-0533-439D-AEF3-1FDC6B961DAC}" type="presOf" srcId="{E42180C2-77B8-47DE-8FA4-4AEDAF30F3F9}" destId="{3A8532FB-C5B5-4BE8-A0AB-0A4AD3E6A524}" srcOrd="1" destOrd="0" presId="urn:microsoft.com/office/officeart/2005/8/layout/vProcess5"/>
    <dgm:cxn modelId="{5E62CA20-C5C0-4AF3-BE8A-30162B205F44}" type="presOf" srcId="{4194C1F4-01CB-4632-A882-8F7C86F33508}" destId="{5FCA5C28-9404-4698-B654-3BCA78889557}" srcOrd="0" destOrd="0" presId="urn:microsoft.com/office/officeart/2005/8/layout/vProcess5"/>
    <dgm:cxn modelId="{500D425B-7DF7-4597-8D03-2ECCC0E01132}" srcId="{65DABC5E-4EAF-4F75-9585-779DA6693913}" destId="{D69B4FE7-5CCC-4D74-AEBD-69A97E91ED64}" srcOrd="1" destOrd="0" parTransId="{DEB995BE-9737-4889-B73E-003953D9B0C3}" sibTransId="{5A3D392F-3087-4567-AFE3-F2024371C7FD}"/>
    <dgm:cxn modelId="{A132CA66-78B8-4F66-80FD-00799D636D91}" type="presOf" srcId="{5A3D392F-3087-4567-AFE3-F2024371C7FD}" destId="{59DD0773-FF05-4426-9342-2377AA05328A}" srcOrd="0" destOrd="0" presId="urn:microsoft.com/office/officeart/2005/8/layout/vProcess5"/>
    <dgm:cxn modelId="{B8BB4F71-BE5F-44AA-B3DB-315E96B565C0}" type="presOf" srcId="{6323684F-14EF-4A61-A32B-D7B0DD4F50E7}" destId="{DCBA70E9-3DCB-49AF-B8F2-EEB3348865AA}" srcOrd="0" destOrd="0" presId="urn:microsoft.com/office/officeart/2005/8/layout/vProcess5"/>
    <dgm:cxn modelId="{942CE775-A972-4E06-B44F-4765E0484CD5}" type="presOf" srcId="{E42180C2-77B8-47DE-8FA4-4AEDAF30F3F9}" destId="{9ADD95DE-5713-4956-B384-F8513D470292}" srcOrd="0" destOrd="0" presId="urn:microsoft.com/office/officeart/2005/8/layout/vProcess5"/>
    <dgm:cxn modelId="{64E8C878-6BE6-4078-94EF-AB067477B85B}" type="presOf" srcId="{6323684F-14EF-4A61-A32B-D7B0DD4F50E7}" destId="{96AE8413-5039-4594-87D7-C7CDBAFF72FD}" srcOrd="1" destOrd="0" presId="urn:microsoft.com/office/officeart/2005/8/layout/vProcess5"/>
    <dgm:cxn modelId="{1DB11D83-E842-45F1-A82B-117A13C1282B}" type="presOf" srcId="{D69B4FE7-5CCC-4D74-AEBD-69A97E91ED64}" destId="{C3D04C07-A42F-4883-8C7F-CB496FC9CF07}" srcOrd="1" destOrd="0" presId="urn:microsoft.com/office/officeart/2005/8/layout/vProcess5"/>
    <dgm:cxn modelId="{80563E84-D38C-4829-AF23-B96B1808E562}" srcId="{65DABC5E-4EAF-4F75-9585-779DA6693913}" destId="{E42180C2-77B8-47DE-8FA4-4AEDAF30F3F9}" srcOrd="0" destOrd="0" parTransId="{FBB72881-45A9-4427-9697-DED2B0741051}" sibTransId="{4194C1F4-01CB-4632-A882-8F7C86F33508}"/>
    <dgm:cxn modelId="{7A77DCA9-BFEB-4FB2-9429-8CAC10C97279}" type="presOf" srcId="{D69B4FE7-5CCC-4D74-AEBD-69A97E91ED64}" destId="{5C058B28-C812-44E5-9BB1-A9D7000F54BB}" srcOrd="0" destOrd="0" presId="urn:microsoft.com/office/officeart/2005/8/layout/vProcess5"/>
    <dgm:cxn modelId="{7721E4AC-E92D-4554-93D6-17F191327ABE}" srcId="{65DABC5E-4EAF-4F75-9585-779DA6693913}" destId="{6323684F-14EF-4A61-A32B-D7B0DD4F50E7}" srcOrd="2" destOrd="0" parTransId="{97912448-EC7D-4C79-93CF-A6492D23BA6C}" sibTransId="{BF8C00AB-4245-45E0-A3F9-6253265F67B8}"/>
    <dgm:cxn modelId="{B87416B7-3F5E-4E9F-B951-0E8E51B417FF}" type="presParOf" srcId="{37592FFC-5E1B-4439-BDD5-7637143FDBE0}" destId="{319F73BF-B4DA-42BD-AB71-D89453FA9383}" srcOrd="0" destOrd="0" presId="urn:microsoft.com/office/officeart/2005/8/layout/vProcess5"/>
    <dgm:cxn modelId="{6812C8B4-459A-45FA-B625-3AE4AF520DC5}" type="presParOf" srcId="{37592FFC-5E1B-4439-BDD5-7637143FDBE0}" destId="{9ADD95DE-5713-4956-B384-F8513D470292}" srcOrd="1" destOrd="0" presId="urn:microsoft.com/office/officeart/2005/8/layout/vProcess5"/>
    <dgm:cxn modelId="{AE1ED21E-55DC-482E-ABC0-BB65283F67A5}" type="presParOf" srcId="{37592FFC-5E1B-4439-BDD5-7637143FDBE0}" destId="{5C058B28-C812-44E5-9BB1-A9D7000F54BB}" srcOrd="2" destOrd="0" presId="urn:microsoft.com/office/officeart/2005/8/layout/vProcess5"/>
    <dgm:cxn modelId="{656E7C30-AC72-43BE-921B-973E5947184D}" type="presParOf" srcId="{37592FFC-5E1B-4439-BDD5-7637143FDBE0}" destId="{DCBA70E9-3DCB-49AF-B8F2-EEB3348865AA}" srcOrd="3" destOrd="0" presId="urn:microsoft.com/office/officeart/2005/8/layout/vProcess5"/>
    <dgm:cxn modelId="{02B267E9-AE8E-409E-9EAD-545118AD6E99}" type="presParOf" srcId="{37592FFC-5E1B-4439-BDD5-7637143FDBE0}" destId="{5FCA5C28-9404-4698-B654-3BCA78889557}" srcOrd="4" destOrd="0" presId="urn:microsoft.com/office/officeart/2005/8/layout/vProcess5"/>
    <dgm:cxn modelId="{AE508DFC-DD9F-4FE5-9DA9-F5C343E2D16D}" type="presParOf" srcId="{37592FFC-5E1B-4439-BDD5-7637143FDBE0}" destId="{59DD0773-FF05-4426-9342-2377AA05328A}" srcOrd="5" destOrd="0" presId="urn:microsoft.com/office/officeart/2005/8/layout/vProcess5"/>
    <dgm:cxn modelId="{9C959001-BBDB-449E-A1F0-59AB253E6318}" type="presParOf" srcId="{37592FFC-5E1B-4439-BDD5-7637143FDBE0}" destId="{3A8532FB-C5B5-4BE8-A0AB-0A4AD3E6A524}" srcOrd="6" destOrd="0" presId="urn:microsoft.com/office/officeart/2005/8/layout/vProcess5"/>
    <dgm:cxn modelId="{479FD06D-AA25-47E4-AB6B-207073521426}" type="presParOf" srcId="{37592FFC-5E1B-4439-BDD5-7637143FDBE0}" destId="{C3D04C07-A42F-4883-8C7F-CB496FC9CF07}" srcOrd="7" destOrd="0" presId="urn:microsoft.com/office/officeart/2005/8/layout/vProcess5"/>
    <dgm:cxn modelId="{9474FB35-F0BA-4B96-AC15-091C71AD715C}" type="presParOf" srcId="{37592FFC-5E1B-4439-BDD5-7637143FDBE0}" destId="{96AE8413-5039-4594-87D7-C7CDBAFF72F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29B6C2E-0395-41A6-8C7F-73D1A14487E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5BB8F50-C2D1-4DB1-88E9-500BD5CC10A3}">
      <dgm:prSet phldrT="[Texte]" custT="1"/>
      <dgm:spPr>
        <a:solidFill>
          <a:srgbClr val="7030A0"/>
        </a:solidFill>
      </dgm:spPr>
      <dgm:t>
        <a:bodyPr/>
        <a:lstStyle/>
        <a:p>
          <a:pPr rtl="0"/>
          <a:r>
            <a:rPr lang="fr-FR" sz="2600" dirty="0">
              <a:latin typeface="Century Gothic" panose="020F0302020204030204"/>
            </a:rPr>
            <a:t>665 </a:t>
          </a:r>
          <a:r>
            <a:rPr lang="fr-FR" sz="2600" dirty="0"/>
            <a:t>agents</a:t>
          </a:r>
          <a:r>
            <a:rPr lang="fr-FR" sz="2600" dirty="0">
              <a:latin typeface="Century Gothic" panose="020F0302020204030204"/>
            </a:rPr>
            <a:t> </a:t>
          </a:r>
          <a:r>
            <a:rPr lang="fr-FR" sz="2600" dirty="0"/>
            <a:t> ont bénéficié du travail à distance</a:t>
          </a:r>
        </a:p>
      </dgm:t>
    </dgm:pt>
    <dgm:pt modelId="{24726814-2BEC-497D-8B1F-967098CCD546}" type="parTrans" cxnId="{61977182-4973-4657-8E70-61C7C13146A6}">
      <dgm:prSet/>
      <dgm:spPr/>
      <dgm:t>
        <a:bodyPr/>
        <a:lstStyle/>
        <a:p>
          <a:endParaRPr lang="fr-FR"/>
        </a:p>
      </dgm:t>
    </dgm:pt>
    <dgm:pt modelId="{E6AFFF79-3ACE-46C9-A4D8-2E52C0A59CDF}" type="sibTrans" cxnId="{61977182-4973-4657-8E70-61C7C13146A6}">
      <dgm:prSet/>
      <dgm:spPr/>
      <dgm:t>
        <a:bodyPr/>
        <a:lstStyle/>
        <a:p>
          <a:endParaRPr lang="fr-FR"/>
        </a:p>
      </dgm:t>
    </dgm:pt>
    <dgm:pt modelId="{854D1D65-E82E-430D-ADA6-97096BF24949}">
      <dgm:prSet phldrT="[Texte]"/>
      <dgm:spPr>
        <a:solidFill>
          <a:srgbClr val="7030A0"/>
        </a:solidFill>
      </dgm:spPr>
      <dgm:t>
        <a:bodyPr/>
        <a:lstStyle/>
        <a:p>
          <a:pPr algn="ctr"/>
          <a:r>
            <a:rPr lang="fr-FR" sz="2600" dirty="0">
              <a:latin typeface="Century Gothic" panose="020F0302020204030204"/>
            </a:rPr>
            <a:t>190</a:t>
          </a:r>
          <a:r>
            <a:rPr lang="fr-FR" sz="2600" dirty="0"/>
            <a:t> agents à temps partiel</a:t>
          </a:r>
        </a:p>
      </dgm:t>
    </dgm:pt>
    <dgm:pt modelId="{BFAEB989-F718-4399-ABEC-EE7730B2A736}" type="parTrans" cxnId="{0F0DBC79-DCA5-451F-A342-38C9DDF949FC}">
      <dgm:prSet/>
      <dgm:spPr/>
      <dgm:t>
        <a:bodyPr/>
        <a:lstStyle/>
        <a:p>
          <a:endParaRPr lang="fr-FR"/>
        </a:p>
      </dgm:t>
    </dgm:pt>
    <dgm:pt modelId="{F30E2895-5E9C-445B-9048-F52AB4654BF0}" type="sibTrans" cxnId="{0F0DBC79-DCA5-451F-A342-38C9DDF949FC}">
      <dgm:prSet/>
      <dgm:spPr/>
      <dgm:t>
        <a:bodyPr/>
        <a:lstStyle/>
        <a:p>
          <a:endParaRPr lang="fr-FR"/>
        </a:p>
      </dgm:t>
    </dgm:pt>
    <dgm:pt modelId="{BEC6B0C8-8667-4FCF-A629-C8ABEF6D0828}">
      <dgm:prSet phldrT="[Texte]" custT="1"/>
      <dgm:spPr>
        <a:solidFill>
          <a:srgbClr val="7030A0"/>
        </a:solidFill>
      </dgm:spPr>
      <dgm:t>
        <a:bodyPr/>
        <a:lstStyle/>
        <a:p>
          <a:r>
            <a:rPr lang="fr-FR" sz="2600" dirty="0"/>
            <a:t>30,9 j</a:t>
          </a:r>
        </a:p>
        <a:p>
          <a:r>
            <a:rPr lang="fr-FR" sz="2600" dirty="0"/>
            <a:t>Nb moyen de jours de congés annuels</a:t>
          </a:r>
        </a:p>
      </dgm:t>
    </dgm:pt>
    <dgm:pt modelId="{C0F03620-D187-4F09-AEC2-EAD9DD536C0F}" type="parTrans" cxnId="{F700B78C-C7D9-47AF-A7A4-20DC7CFFD4AC}">
      <dgm:prSet/>
      <dgm:spPr/>
      <dgm:t>
        <a:bodyPr/>
        <a:lstStyle/>
        <a:p>
          <a:endParaRPr lang="fr-FR"/>
        </a:p>
      </dgm:t>
    </dgm:pt>
    <dgm:pt modelId="{2699C620-2C0C-42F3-8EDE-E7B46FE0C960}" type="sibTrans" cxnId="{F700B78C-C7D9-47AF-A7A4-20DC7CFFD4AC}">
      <dgm:prSet/>
      <dgm:spPr/>
      <dgm:t>
        <a:bodyPr/>
        <a:lstStyle/>
        <a:p>
          <a:endParaRPr lang="fr-FR"/>
        </a:p>
      </dgm:t>
    </dgm:pt>
    <dgm:pt modelId="{9E741BA0-B182-4B66-A4F4-681C39B69801}">
      <dgm:prSet phldrT="[Texte]" custT="1"/>
      <dgm:spPr>
        <a:solidFill>
          <a:srgbClr val="7030A0"/>
        </a:solidFill>
      </dgm:spPr>
      <dgm:t>
        <a:bodyPr/>
        <a:lstStyle/>
        <a:p>
          <a:pPr algn="l" rtl="0"/>
          <a:r>
            <a:rPr lang="fr-FR" sz="1900" dirty="0"/>
            <a:t>Entre 20 et 30 h =&gt; 80</a:t>
          </a:r>
          <a:r>
            <a:rPr lang="fr-FR" sz="1900" dirty="0">
              <a:latin typeface="Century Gothic" panose="020F0302020204030204"/>
            </a:rPr>
            <a:t> agents</a:t>
          </a:r>
          <a:endParaRPr lang="fr-FR" sz="1900" dirty="0"/>
        </a:p>
      </dgm:t>
    </dgm:pt>
    <dgm:pt modelId="{1674697A-F14D-4847-9412-4EF5AB2AA363}" type="parTrans" cxnId="{CAE7B142-1489-4CC6-8048-E31B529B8433}">
      <dgm:prSet/>
      <dgm:spPr/>
      <dgm:t>
        <a:bodyPr/>
        <a:lstStyle/>
        <a:p>
          <a:endParaRPr lang="fr-FR"/>
        </a:p>
      </dgm:t>
    </dgm:pt>
    <dgm:pt modelId="{BF2C1A84-5551-4AF9-89F0-DBE87A4A3525}" type="sibTrans" cxnId="{CAE7B142-1489-4CC6-8048-E31B529B8433}">
      <dgm:prSet/>
      <dgm:spPr/>
      <dgm:t>
        <a:bodyPr/>
        <a:lstStyle/>
        <a:p>
          <a:endParaRPr lang="fr-FR"/>
        </a:p>
      </dgm:t>
    </dgm:pt>
    <dgm:pt modelId="{C2FBE11D-011E-4694-A5F5-570F25AC1A0A}">
      <dgm:prSet phldrT="[Texte]" custT="1"/>
      <dgm:spPr>
        <a:solidFill>
          <a:srgbClr val="7030A0"/>
        </a:solidFill>
      </dgm:spPr>
      <dgm:t>
        <a:bodyPr/>
        <a:lstStyle/>
        <a:p>
          <a:pPr algn="l" rtl="0"/>
          <a:r>
            <a:rPr lang="fr-FR" sz="1900" dirty="0"/>
            <a:t>Autres formes de TP =&gt;</a:t>
          </a:r>
          <a:r>
            <a:rPr lang="fr-FR" sz="1900" dirty="0">
              <a:latin typeface="Century Gothic" panose="020F0302020204030204"/>
            </a:rPr>
            <a:t> 110 </a:t>
          </a:r>
          <a:r>
            <a:rPr lang="fr-FR" sz="1900" dirty="0"/>
            <a:t>agents</a:t>
          </a:r>
          <a:r>
            <a:rPr lang="fr-FR" sz="1900" dirty="0">
              <a:latin typeface="Century Gothic" panose="020F0302020204030204"/>
            </a:rPr>
            <a:t> </a:t>
          </a:r>
          <a:endParaRPr lang="fr-FR" sz="1900" dirty="0"/>
        </a:p>
      </dgm:t>
    </dgm:pt>
    <dgm:pt modelId="{1C4338D6-A9CC-47C0-A9AD-48102BE800E3}" type="parTrans" cxnId="{70C44892-6A2E-47FF-AE70-1131340003DC}">
      <dgm:prSet/>
      <dgm:spPr/>
      <dgm:t>
        <a:bodyPr/>
        <a:lstStyle/>
        <a:p>
          <a:endParaRPr lang="fr-FR"/>
        </a:p>
      </dgm:t>
    </dgm:pt>
    <dgm:pt modelId="{FFC53DDC-E289-43B5-97ED-B3CD1D2C7035}" type="sibTrans" cxnId="{70C44892-6A2E-47FF-AE70-1131340003DC}">
      <dgm:prSet/>
      <dgm:spPr/>
      <dgm:t>
        <a:bodyPr/>
        <a:lstStyle/>
        <a:p>
          <a:endParaRPr lang="fr-FR"/>
        </a:p>
      </dgm:t>
    </dgm:pt>
    <dgm:pt modelId="{2D541C3A-EC49-4CFA-980E-8AB546AE6729}" type="pres">
      <dgm:prSet presAssocID="{D29B6C2E-0395-41A6-8C7F-73D1A14487E8}" presName="diagram" presStyleCnt="0">
        <dgm:presLayoutVars>
          <dgm:dir/>
          <dgm:resizeHandles val="exact"/>
        </dgm:presLayoutVars>
      </dgm:prSet>
      <dgm:spPr/>
    </dgm:pt>
    <dgm:pt modelId="{EB419BC7-32F1-4FF9-95B4-914CF3AE1BA8}" type="pres">
      <dgm:prSet presAssocID="{C5BB8F50-C2D1-4DB1-88E9-500BD5CC10A3}" presName="node" presStyleLbl="node1" presStyleIdx="0" presStyleCnt="3">
        <dgm:presLayoutVars>
          <dgm:bulletEnabled val="1"/>
        </dgm:presLayoutVars>
      </dgm:prSet>
      <dgm:spPr/>
    </dgm:pt>
    <dgm:pt modelId="{D6C27093-5FA6-43E5-891C-49E536D22077}" type="pres">
      <dgm:prSet presAssocID="{E6AFFF79-3ACE-46C9-A4D8-2E52C0A59CDF}" presName="sibTrans" presStyleCnt="0"/>
      <dgm:spPr/>
    </dgm:pt>
    <dgm:pt modelId="{B857A8B0-81CE-42BA-988A-04B3FC65A5DD}" type="pres">
      <dgm:prSet presAssocID="{854D1D65-E82E-430D-ADA6-97096BF24949}" presName="node" presStyleLbl="node1" presStyleIdx="1" presStyleCnt="3" custScaleX="117028">
        <dgm:presLayoutVars>
          <dgm:bulletEnabled val="1"/>
        </dgm:presLayoutVars>
      </dgm:prSet>
      <dgm:spPr/>
    </dgm:pt>
    <dgm:pt modelId="{D9C108CA-A981-4DE2-BAED-90B4D26E99CF}" type="pres">
      <dgm:prSet presAssocID="{F30E2895-5E9C-445B-9048-F52AB4654BF0}" presName="sibTrans" presStyleCnt="0"/>
      <dgm:spPr/>
    </dgm:pt>
    <dgm:pt modelId="{9B277BDB-5AC9-4986-8146-05B44B807912}" type="pres">
      <dgm:prSet presAssocID="{BEC6B0C8-8667-4FCF-A629-C8ABEF6D0828}" presName="node" presStyleLbl="node1" presStyleIdx="2" presStyleCnt="3">
        <dgm:presLayoutVars>
          <dgm:bulletEnabled val="1"/>
        </dgm:presLayoutVars>
      </dgm:prSet>
      <dgm:spPr/>
    </dgm:pt>
  </dgm:ptLst>
  <dgm:cxnLst>
    <dgm:cxn modelId="{21FDF117-D7D6-46C3-B301-A7758E772237}" type="presOf" srcId="{D29B6C2E-0395-41A6-8C7F-73D1A14487E8}" destId="{2D541C3A-EC49-4CFA-980E-8AB546AE6729}" srcOrd="0" destOrd="0" presId="urn:microsoft.com/office/officeart/2005/8/layout/default"/>
    <dgm:cxn modelId="{CAE7B142-1489-4CC6-8048-E31B529B8433}" srcId="{854D1D65-E82E-430D-ADA6-97096BF24949}" destId="{9E741BA0-B182-4B66-A4F4-681C39B69801}" srcOrd="0" destOrd="0" parTransId="{1674697A-F14D-4847-9412-4EF5AB2AA363}" sibTransId="{BF2C1A84-5551-4AF9-89F0-DBE87A4A3525}"/>
    <dgm:cxn modelId="{57362543-B57A-4B2A-95FE-13CAD4B8AD43}" type="presOf" srcId="{854D1D65-E82E-430D-ADA6-97096BF24949}" destId="{B857A8B0-81CE-42BA-988A-04B3FC65A5DD}" srcOrd="0" destOrd="0" presId="urn:microsoft.com/office/officeart/2005/8/layout/default"/>
    <dgm:cxn modelId="{0F0DBC79-DCA5-451F-A342-38C9DDF949FC}" srcId="{D29B6C2E-0395-41A6-8C7F-73D1A14487E8}" destId="{854D1D65-E82E-430D-ADA6-97096BF24949}" srcOrd="1" destOrd="0" parTransId="{BFAEB989-F718-4399-ABEC-EE7730B2A736}" sibTransId="{F30E2895-5E9C-445B-9048-F52AB4654BF0}"/>
    <dgm:cxn modelId="{D0605080-9D10-487C-95ED-D11ECAA5A9EA}" type="presOf" srcId="{BEC6B0C8-8667-4FCF-A629-C8ABEF6D0828}" destId="{9B277BDB-5AC9-4986-8146-05B44B807912}" srcOrd="0" destOrd="0" presId="urn:microsoft.com/office/officeart/2005/8/layout/default"/>
    <dgm:cxn modelId="{61977182-4973-4657-8E70-61C7C13146A6}" srcId="{D29B6C2E-0395-41A6-8C7F-73D1A14487E8}" destId="{C5BB8F50-C2D1-4DB1-88E9-500BD5CC10A3}" srcOrd="0" destOrd="0" parTransId="{24726814-2BEC-497D-8B1F-967098CCD546}" sibTransId="{E6AFFF79-3ACE-46C9-A4D8-2E52C0A59CDF}"/>
    <dgm:cxn modelId="{F700B78C-C7D9-47AF-A7A4-20DC7CFFD4AC}" srcId="{D29B6C2E-0395-41A6-8C7F-73D1A14487E8}" destId="{BEC6B0C8-8667-4FCF-A629-C8ABEF6D0828}" srcOrd="2" destOrd="0" parTransId="{C0F03620-D187-4F09-AEC2-EAD9DD536C0F}" sibTransId="{2699C620-2C0C-42F3-8EDE-E7B46FE0C960}"/>
    <dgm:cxn modelId="{70C44892-6A2E-47FF-AE70-1131340003DC}" srcId="{854D1D65-E82E-430D-ADA6-97096BF24949}" destId="{C2FBE11D-011E-4694-A5F5-570F25AC1A0A}" srcOrd="1" destOrd="0" parTransId="{1C4338D6-A9CC-47C0-A9AD-48102BE800E3}" sibTransId="{FFC53DDC-E289-43B5-97ED-B3CD1D2C7035}"/>
    <dgm:cxn modelId="{A85F4396-81AB-47C1-927E-75EB32A458A1}" type="presOf" srcId="{9E741BA0-B182-4B66-A4F4-681C39B69801}" destId="{B857A8B0-81CE-42BA-988A-04B3FC65A5DD}" srcOrd="0" destOrd="1" presId="urn:microsoft.com/office/officeart/2005/8/layout/default"/>
    <dgm:cxn modelId="{0C4D8CBC-8F1C-4738-87C1-FDCF4B15AD0A}" type="presOf" srcId="{C5BB8F50-C2D1-4DB1-88E9-500BD5CC10A3}" destId="{EB419BC7-32F1-4FF9-95B4-914CF3AE1BA8}" srcOrd="0" destOrd="0" presId="urn:microsoft.com/office/officeart/2005/8/layout/default"/>
    <dgm:cxn modelId="{F363D9EE-ABA7-484D-BA92-BB9BA62FF8B0}" type="presOf" srcId="{C2FBE11D-011E-4694-A5F5-570F25AC1A0A}" destId="{B857A8B0-81CE-42BA-988A-04B3FC65A5DD}" srcOrd="0" destOrd="2" presId="urn:microsoft.com/office/officeart/2005/8/layout/default"/>
    <dgm:cxn modelId="{59A86CF2-5A1F-4315-B236-9E0F415AF445}" type="presParOf" srcId="{2D541C3A-EC49-4CFA-980E-8AB546AE6729}" destId="{EB419BC7-32F1-4FF9-95B4-914CF3AE1BA8}" srcOrd="0" destOrd="0" presId="urn:microsoft.com/office/officeart/2005/8/layout/default"/>
    <dgm:cxn modelId="{F8456A0C-460E-41C7-B89C-F8D4BB31B36E}" type="presParOf" srcId="{2D541C3A-EC49-4CFA-980E-8AB546AE6729}" destId="{D6C27093-5FA6-43E5-891C-49E536D22077}" srcOrd="1" destOrd="0" presId="urn:microsoft.com/office/officeart/2005/8/layout/default"/>
    <dgm:cxn modelId="{B1B7A700-938B-484E-BB99-1ADE5DB7D1A5}" type="presParOf" srcId="{2D541C3A-EC49-4CFA-980E-8AB546AE6729}" destId="{B857A8B0-81CE-42BA-988A-04B3FC65A5DD}" srcOrd="2" destOrd="0" presId="urn:microsoft.com/office/officeart/2005/8/layout/default"/>
    <dgm:cxn modelId="{152B9EEA-78B9-488C-834A-E944037EAFF0}" type="presParOf" srcId="{2D541C3A-EC49-4CFA-980E-8AB546AE6729}" destId="{D9C108CA-A981-4DE2-BAED-90B4D26E99CF}" srcOrd="3" destOrd="0" presId="urn:microsoft.com/office/officeart/2005/8/layout/default"/>
    <dgm:cxn modelId="{65EEA2E5-A4B7-4040-9846-417DD744DE8F}" type="presParOf" srcId="{2D541C3A-EC49-4CFA-980E-8AB546AE6729}" destId="{9B277BDB-5AC9-4986-8146-05B44B807912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7117257-B3FC-4CBE-B1FC-1412D288955B}" type="doc">
      <dgm:prSet loTypeId="urn:microsoft.com/office/officeart/2005/8/layout/matrix1" loCatId="matrix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fr-FR"/>
        </a:p>
      </dgm:t>
    </dgm:pt>
    <dgm:pt modelId="{CB5E7261-9EBB-4C6D-A637-5A0E3E6977B7}">
      <dgm:prSet phldrT="[Texte]"/>
      <dgm:spPr/>
      <dgm:t>
        <a:bodyPr/>
        <a:lstStyle/>
        <a:p>
          <a:pPr rtl="0"/>
          <a:r>
            <a:rPr lang="en-US" dirty="0">
              <a:latin typeface="Century Gothic" panose="020F0302020204030204"/>
            </a:rPr>
            <a:t>6,27% </a:t>
          </a:r>
          <a:endParaRPr lang="en-US" dirty="0"/>
        </a:p>
        <a:p>
          <a:r>
            <a:rPr lang="en-US" dirty="0"/>
            <a:t>(% de la Masse Salariale consacré à la formation)</a:t>
          </a:r>
          <a:endParaRPr lang="fr-FR" dirty="0"/>
        </a:p>
      </dgm:t>
    </dgm:pt>
    <dgm:pt modelId="{07CD1674-5019-4EC2-9880-4545EF578986}" type="parTrans" cxnId="{506EE351-72A8-4A42-91B4-853B4E4EB9C2}">
      <dgm:prSet/>
      <dgm:spPr/>
      <dgm:t>
        <a:bodyPr/>
        <a:lstStyle/>
        <a:p>
          <a:endParaRPr lang="fr-FR"/>
        </a:p>
      </dgm:t>
    </dgm:pt>
    <dgm:pt modelId="{B6664420-56D3-403B-B4C2-64D8777AA3A4}" type="sibTrans" cxnId="{506EE351-72A8-4A42-91B4-853B4E4EB9C2}">
      <dgm:prSet/>
      <dgm:spPr/>
      <dgm:t>
        <a:bodyPr/>
        <a:lstStyle/>
        <a:p>
          <a:endParaRPr lang="fr-FR"/>
        </a:p>
      </dgm:t>
    </dgm:pt>
    <dgm:pt modelId="{C8792ED1-B70E-43A2-A484-BCBE4C4576F2}">
      <dgm:prSet phldrT="[Texte]"/>
      <dgm:spPr/>
      <dgm:t>
        <a:bodyPr/>
        <a:lstStyle/>
        <a:p>
          <a:pPr rtl="0"/>
          <a:r>
            <a:rPr lang="en-US" dirty="0"/>
            <a:t>1</a:t>
          </a:r>
          <a:r>
            <a:rPr lang="en-US" dirty="0">
              <a:latin typeface="Century Gothic" panose="020F0302020204030204"/>
            </a:rPr>
            <a:t> 826 162</a:t>
          </a:r>
          <a:r>
            <a:rPr lang="en-US" dirty="0"/>
            <a:t>€</a:t>
          </a:r>
          <a:r>
            <a:rPr lang="en-US" dirty="0">
              <a:latin typeface="Century Gothic" panose="020F0302020204030204"/>
            </a:rPr>
            <a:t> </a:t>
          </a:r>
          <a:endParaRPr lang="en-US" dirty="0"/>
        </a:p>
        <a:p>
          <a:r>
            <a:rPr lang="en-US" dirty="0"/>
            <a:t>(montant consacré à la formation)</a:t>
          </a:r>
          <a:endParaRPr lang="fr-FR" dirty="0"/>
        </a:p>
      </dgm:t>
    </dgm:pt>
    <dgm:pt modelId="{B18A5EB1-EF64-4D35-951E-B071BD711887}" type="parTrans" cxnId="{4F7134EE-7FFC-4D7A-A761-6F23F19F5BD2}">
      <dgm:prSet/>
      <dgm:spPr/>
      <dgm:t>
        <a:bodyPr/>
        <a:lstStyle/>
        <a:p>
          <a:endParaRPr lang="fr-FR"/>
        </a:p>
      </dgm:t>
    </dgm:pt>
    <dgm:pt modelId="{66DB7A5B-53FE-486F-A419-70B38AB94D95}" type="sibTrans" cxnId="{4F7134EE-7FFC-4D7A-A761-6F23F19F5BD2}">
      <dgm:prSet/>
      <dgm:spPr/>
      <dgm:t>
        <a:bodyPr/>
        <a:lstStyle/>
        <a:p>
          <a:endParaRPr lang="fr-FR"/>
        </a:p>
      </dgm:t>
    </dgm:pt>
    <dgm:pt modelId="{788C03DB-A596-4E37-888D-F53B25F518C9}">
      <dgm:prSet phldrT="[Texte]"/>
      <dgm:spPr/>
      <dgm:t>
        <a:bodyPr/>
        <a:lstStyle/>
        <a:p>
          <a:pPr rtl="0"/>
          <a:r>
            <a:rPr lang="en-US" dirty="0">
              <a:latin typeface="Century Gothic" panose="020F0302020204030204"/>
            </a:rPr>
            <a:t>42 215</a:t>
          </a:r>
          <a:r>
            <a:rPr lang="en-US" dirty="0"/>
            <a:t>h de stage</a:t>
          </a:r>
          <a:endParaRPr lang="fr-FR" dirty="0"/>
        </a:p>
      </dgm:t>
    </dgm:pt>
    <dgm:pt modelId="{B3168118-1264-4CBC-B5AE-467CA68DB77C}" type="parTrans" cxnId="{1438C4CD-6FB7-4F15-B9A7-7FE89B1268EE}">
      <dgm:prSet/>
      <dgm:spPr/>
      <dgm:t>
        <a:bodyPr/>
        <a:lstStyle/>
        <a:p>
          <a:endParaRPr lang="fr-FR"/>
        </a:p>
      </dgm:t>
    </dgm:pt>
    <dgm:pt modelId="{3D3F8C48-D013-4777-BACC-6CF726F4B2FE}" type="sibTrans" cxnId="{1438C4CD-6FB7-4F15-B9A7-7FE89B1268EE}">
      <dgm:prSet/>
      <dgm:spPr/>
      <dgm:t>
        <a:bodyPr/>
        <a:lstStyle/>
        <a:p>
          <a:endParaRPr lang="fr-FR"/>
        </a:p>
      </dgm:t>
    </dgm:pt>
    <dgm:pt modelId="{F31B5231-F7F7-46A7-BFDA-46F4E70DC244}">
      <dgm:prSet phldrT="[Texte]"/>
      <dgm:spPr/>
      <dgm:t>
        <a:bodyPr/>
        <a:lstStyle/>
        <a:p>
          <a:pPr rtl="0"/>
          <a:r>
            <a:rPr lang="en-US" dirty="0">
              <a:latin typeface="Century Gothic" panose="020F0302020204030204"/>
            </a:rPr>
            <a:t>162 </a:t>
          </a:r>
          <a:endParaRPr lang="en-US" dirty="0"/>
        </a:p>
        <a:p>
          <a:r>
            <a:rPr lang="en-US" dirty="0"/>
            <a:t>actions d’adaptation ou de développement des compétences</a:t>
          </a:r>
          <a:endParaRPr lang="fr-FR" dirty="0"/>
        </a:p>
      </dgm:t>
    </dgm:pt>
    <dgm:pt modelId="{A4F693C9-AE46-473B-88A2-2E9B75F71213}" type="parTrans" cxnId="{05CB1581-9FDE-42E6-A2D4-5D278F213AD8}">
      <dgm:prSet/>
      <dgm:spPr/>
      <dgm:t>
        <a:bodyPr/>
        <a:lstStyle/>
        <a:p>
          <a:endParaRPr lang="fr-FR"/>
        </a:p>
      </dgm:t>
    </dgm:pt>
    <dgm:pt modelId="{570F441B-6FA2-463E-9A3A-F100F8F2FBC2}" type="sibTrans" cxnId="{05CB1581-9FDE-42E6-A2D4-5D278F213AD8}">
      <dgm:prSet/>
      <dgm:spPr/>
      <dgm:t>
        <a:bodyPr/>
        <a:lstStyle/>
        <a:p>
          <a:endParaRPr lang="fr-FR"/>
        </a:p>
      </dgm:t>
    </dgm:pt>
    <dgm:pt modelId="{8FEBA5B3-2772-48A6-AAD0-09984E4422BF}">
      <dgm:prSet phldrT="[Texte]"/>
      <dgm:spPr/>
      <dgm:t>
        <a:bodyPr/>
        <a:lstStyle/>
        <a:p>
          <a:r>
            <a:rPr lang="en-US" dirty="0"/>
            <a:t>601 femmes – 129 hommes (nombre de stagiaires)</a:t>
          </a:r>
          <a:endParaRPr lang="fr-FR" dirty="0"/>
        </a:p>
      </dgm:t>
    </dgm:pt>
    <dgm:pt modelId="{3860A91D-762A-4164-BD14-0959230CF59D}" type="parTrans" cxnId="{60459EC8-BAC5-4C3A-B476-6E70982C18E0}">
      <dgm:prSet/>
      <dgm:spPr/>
      <dgm:t>
        <a:bodyPr/>
        <a:lstStyle/>
        <a:p>
          <a:endParaRPr lang="fr-FR"/>
        </a:p>
      </dgm:t>
    </dgm:pt>
    <dgm:pt modelId="{C58A7502-E208-4298-AEBE-417BE286F8CE}" type="sibTrans" cxnId="{60459EC8-BAC5-4C3A-B476-6E70982C18E0}">
      <dgm:prSet/>
      <dgm:spPr/>
      <dgm:t>
        <a:bodyPr/>
        <a:lstStyle/>
        <a:p>
          <a:endParaRPr lang="fr-FR"/>
        </a:p>
      </dgm:t>
    </dgm:pt>
    <dgm:pt modelId="{74E916F1-55E6-4AA4-9C49-F9CF7A6BFC99}" type="pres">
      <dgm:prSet presAssocID="{97117257-B3FC-4CBE-B1FC-1412D288955B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6EAC736-4B13-4775-9D99-6CA0AA6586CD}" type="pres">
      <dgm:prSet presAssocID="{97117257-B3FC-4CBE-B1FC-1412D288955B}" presName="matrix" presStyleCnt="0"/>
      <dgm:spPr/>
    </dgm:pt>
    <dgm:pt modelId="{DF963B2A-CBF5-462E-BAC7-76C5A2151360}" type="pres">
      <dgm:prSet presAssocID="{97117257-B3FC-4CBE-B1FC-1412D288955B}" presName="tile1" presStyleLbl="node1" presStyleIdx="0" presStyleCnt="4"/>
      <dgm:spPr/>
    </dgm:pt>
    <dgm:pt modelId="{642E0914-5EE8-487B-808C-C22F489B6D9D}" type="pres">
      <dgm:prSet presAssocID="{97117257-B3FC-4CBE-B1FC-1412D288955B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82583CF-6BFE-4457-9729-0561E16BF739}" type="pres">
      <dgm:prSet presAssocID="{97117257-B3FC-4CBE-B1FC-1412D288955B}" presName="tile2" presStyleLbl="node1" presStyleIdx="1" presStyleCnt="4"/>
      <dgm:spPr/>
    </dgm:pt>
    <dgm:pt modelId="{FDDAD5F0-8663-424D-80D8-EEC393F3A7FE}" type="pres">
      <dgm:prSet presAssocID="{97117257-B3FC-4CBE-B1FC-1412D288955B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3B0E662-05DC-4D00-A2F9-C2DE0B7DDA87}" type="pres">
      <dgm:prSet presAssocID="{97117257-B3FC-4CBE-B1FC-1412D288955B}" presName="tile3" presStyleLbl="node1" presStyleIdx="2" presStyleCnt="4"/>
      <dgm:spPr/>
    </dgm:pt>
    <dgm:pt modelId="{8D90A545-F65D-424C-AD35-B37B203C09D1}" type="pres">
      <dgm:prSet presAssocID="{97117257-B3FC-4CBE-B1FC-1412D288955B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7E69137-A7D3-4B6F-8264-C6E828B411F7}" type="pres">
      <dgm:prSet presAssocID="{97117257-B3FC-4CBE-B1FC-1412D288955B}" presName="tile4" presStyleLbl="node1" presStyleIdx="3" presStyleCnt="4"/>
      <dgm:spPr/>
    </dgm:pt>
    <dgm:pt modelId="{4865A223-61E2-4F6A-8D2A-19E854ADCC1B}" type="pres">
      <dgm:prSet presAssocID="{97117257-B3FC-4CBE-B1FC-1412D288955B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33CBBD9B-FBA3-4123-8377-EE0BED654F1A}" type="pres">
      <dgm:prSet presAssocID="{97117257-B3FC-4CBE-B1FC-1412D288955B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F7C1AD1A-B91F-4533-8278-4B6CEDFE7D59}" type="presOf" srcId="{CB5E7261-9EBB-4C6D-A637-5A0E3E6977B7}" destId="{33CBBD9B-FBA3-4123-8377-EE0BED654F1A}" srcOrd="0" destOrd="0" presId="urn:microsoft.com/office/officeart/2005/8/layout/matrix1"/>
    <dgm:cxn modelId="{EEAE5025-D90F-40EE-A054-AC06277770A1}" type="presOf" srcId="{C8792ED1-B70E-43A2-A484-BCBE4C4576F2}" destId="{642E0914-5EE8-487B-808C-C22F489B6D9D}" srcOrd="1" destOrd="0" presId="urn:microsoft.com/office/officeart/2005/8/layout/matrix1"/>
    <dgm:cxn modelId="{CDF81E3B-F470-46F8-A5F6-BCD58D7FC763}" type="presOf" srcId="{788C03DB-A596-4E37-888D-F53B25F518C9}" destId="{FDDAD5F0-8663-424D-80D8-EEC393F3A7FE}" srcOrd="1" destOrd="0" presId="urn:microsoft.com/office/officeart/2005/8/layout/matrix1"/>
    <dgm:cxn modelId="{37548B68-FC20-4455-9F8B-3D55CF81F4CF}" type="presOf" srcId="{F31B5231-F7F7-46A7-BFDA-46F4E70DC244}" destId="{43B0E662-05DC-4D00-A2F9-C2DE0B7DDA87}" srcOrd="0" destOrd="0" presId="urn:microsoft.com/office/officeart/2005/8/layout/matrix1"/>
    <dgm:cxn modelId="{CCFE9F4A-F637-46AC-A274-32A4D76DF547}" type="presOf" srcId="{C8792ED1-B70E-43A2-A484-BCBE4C4576F2}" destId="{DF963B2A-CBF5-462E-BAC7-76C5A2151360}" srcOrd="0" destOrd="0" presId="urn:microsoft.com/office/officeart/2005/8/layout/matrix1"/>
    <dgm:cxn modelId="{506EE351-72A8-4A42-91B4-853B4E4EB9C2}" srcId="{97117257-B3FC-4CBE-B1FC-1412D288955B}" destId="{CB5E7261-9EBB-4C6D-A637-5A0E3E6977B7}" srcOrd="0" destOrd="0" parTransId="{07CD1674-5019-4EC2-9880-4545EF578986}" sibTransId="{B6664420-56D3-403B-B4C2-64D8777AA3A4}"/>
    <dgm:cxn modelId="{A78BF358-5132-421C-94D1-3D153466DE0B}" type="presOf" srcId="{788C03DB-A596-4E37-888D-F53B25F518C9}" destId="{482583CF-6BFE-4457-9729-0561E16BF739}" srcOrd="0" destOrd="0" presId="urn:microsoft.com/office/officeart/2005/8/layout/matrix1"/>
    <dgm:cxn modelId="{05CB1581-9FDE-42E6-A2D4-5D278F213AD8}" srcId="{CB5E7261-9EBB-4C6D-A637-5A0E3E6977B7}" destId="{F31B5231-F7F7-46A7-BFDA-46F4E70DC244}" srcOrd="2" destOrd="0" parTransId="{A4F693C9-AE46-473B-88A2-2E9B75F71213}" sibTransId="{570F441B-6FA2-463E-9A3A-F100F8F2FBC2}"/>
    <dgm:cxn modelId="{553B5F94-87EB-4BFD-980F-E86933487E15}" type="presOf" srcId="{97117257-B3FC-4CBE-B1FC-1412D288955B}" destId="{74E916F1-55E6-4AA4-9C49-F9CF7A6BFC99}" srcOrd="0" destOrd="0" presId="urn:microsoft.com/office/officeart/2005/8/layout/matrix1"/>
    <dgm:cxn modelId="{0AB8DC94-96D2-42D2-A276-7B3F9D7FB953}" type="presOf" srcId="{8FEBA5B3-2772-48A6-AAD0-09984E4422BF}" destId="{57E69137-A7D3-4B6F-8264-C6E828B411F7}" srcOrd="0" destOrd="0" presId="urn:microsoft.com/office/officeart/2005/8/layout/matrix1"/>
    <dgm:cxn modelId="{DD1E5996-42AD-4F02-8C24-275663720FB1}" type="presOf" srcId="{8FEBA5B3-2772-48A6-AAD0-09984E4422BF}" destId="{4865A223-61E2-4F6A-8D2A-19E854ADCC1B}" srcOrd="1" destOrd="0" presId="urn:microsoft.com/office/officeart/2005/8/layout/matrix1"/>
    <dgm:cxn modelId="{92522AC0-A2E0-4378-8937-6A36CE466381}" type="presOf" srcId="{F31B5231-F7F7-46A7-BFDA-46F4E70DC244}" destId="{8D90A545-F65D-424C-AD35-B37B203C09D1}" srcOrd="1" destOrd="0" presId="urn:microsoft.com/office/officeart/2005/8/layout/matrix1"/>
    <dgm:cxn modelId="{60459EC8-BAC5-4C3A-B476-6E70982C18E0}" srcId="{CB5E7261-9EBB-4C6D-A637-5A0E3E6977B7}" destId="{8FEBA5B3-2772-48A6-AAD0-09984E4422BF}" srcOrd="3" destOrd="0" parTransId="{3860A91D-762A-4164-BD14-0959230CF59D}" sibTransId="{C58A7502-E208-4298-AEBE-417BE286F8CE}"/>
    <dgm:cxn modelId="{1438C4CD-6FB7-4F15-B9A7-7FE89B1268EE}" srcId="{CB5E7261-9EBB-4C6D-A637-5A0E3E6977B7}" destId="{788C03DB-A596-4E37-888D-F53B25F518C9}" srcOrd="1" destOrd="0" parTransId="{B3168118-1264-4CBC-B5AE-467CA68DB77C}" sibTransId="{3D3F8C48-D013-4777-BACC-6CF726F4B2FE}"/>
    <dgm:cxn modelId="{4F7134EE-7FFC-4D7A-A761-6F23F19F5BD2}" srcId="{CB5E7261-9EBB-4C6D-A637-5A0E3E6977B7}" destId="{C8792ED1-B70E-43A2-A484-BCBE4C4576F2}" srcOrd="0" destOrd="0" parTransId="{B18A5EB1-EF64-4D35-951E-B071BD711887}" sibTransId="{66DB7A5B-53FE-486F-A419-70B38AB94D95}"/>
    <dgm:cxn modelId="{C475BBF1-F88E-4CE8-9CCC-C98AC27F0BCF}" type="presParOf" srcId="{74E916F1-55E6-4AA4-9C49-F9CF7A6BFC99}" destId="{E6EAC736-4B13-4775-9D99-6CA0AA6586CD}" srcOrd="0" destOrd="0" presId="urn:microsoft.com/office/officeart/2005/8/layout/matrix1"/>
    <dgm:cxn modelId="{D68D42D3-9B8E-4C4C-B2D8-5F33A5FBD313}" type="presParOf" srcId="{E6EAC736-4B13-4775-9D99-6CA0AA6586CD}" destId="{DF963B2A-CBF5-462E-BAC7-76C5A2151360}" srcOrd="0" destOrd="0" presId="urn:microsoft.com/office/officeart/2005/8/layout/matrix1"/>
    <dgm:cxn modelId="{8D0255CC-C378-4A1F-BC1C-70CCEABCE247}" type="presParOf" srcId="{E6EAC736-4B13-4775-9D99-6CA0AA6586CD}" destId="{642E0914-5EE8-487B-808C-C22F489B6D9D}" srcOrd="1" destOrd="0" presId="urn:microsoft.com/office/officeart/2005/8/layout/matrix1"/>
    <dgm:cxn modelId="{A8074335-744A-4E32-93B4-680430ED5F4A}" type="presParOf" srcId="{E6EAC736-4B13-4775-9D99-6CA0AA6586CD}" destId="{482583CF-6BFE-4457-9729-0561E16BF739}" srcOrd="2" destOrd="0" presId="urn:microsoft.com/office/officeart/2005/8/layout/matrix1"/>
    <dgm:cxn modelId="{175C7603-91B9-4A3D-9236-F05FD9FBEB82}" type="presParOf" srcId="{E6EAC736-4B13-4775-9D99-6CA0AA6586CD}" destId="{FDDAD5F0-8663-424D-80D8-EEC393F3A7FE}" srcOrd="3" destOrd="0" presId="urn:microsoft.com/office/officeart/2005/8/layout/matrix1"/>
    <dgm:cxn modelId="{A1A3DF69-B344-46A0-AA7D-2E2B422B4F7F}" type="presParOf" srcId="{E6EAC736-4B13-4775-9D99-6CA0AA6586CD}" destId="{43B0E662-05DC-4D00-A2F9-C2DE0B7DDA87}" srcOrd="4" destOrd="0" presId="urn:microsoft.com/office/officeart/2005/8/layout/matrix1"/>
    <dgm:cxn modelId="{39762333-EAB4-46A5-8197-341E4C169F09}" type="presParOf" srcId="{E6EAC736-4B13-4775-9D99-6CA0AA6586CD}" destId="{8D90A545-F65D-424C-AD35-B37B203C09D1}" srcOrd="5" destOrd="0" presId="urn:microsoft.com/office/officeart/2005/8/layout/matrix1"/>
    <dgm:cxn modelId="{3D0FD60F-F4F8-428B-97D9-BFF9DF198D65}" type="presParOf" srcId="{E6EAC736-4B13-4775-9D99-6CA0AA6586CD}" destId="{57E69137-A7D3-4B6F-8264-C6E828B411F7}" srcOrd="6" destOrd="0" presId="urn:microsoft.com/office/officeart/2005/8/layout/matrix1"/>
    <dgm:cxn modelId="{6AEDA354-2838-4A1C-808E-A161CFC20D93}" type="presParOf" srcId="{E6EAC736-4B13-4775-9D99-6CA0AA6586CD}" destId="{4865A223-61E2-4F6A-8D2A-19E854ADCC1B}" srcOrd="7" destOrd="0" presId="urn:microsoft.com/office/officeart/2005/8/layout/matrix1"/>
    <dgm:cxn modelId="{C4E1BCFA-AB5B-49D2-A5D3-81664BD530A3}" type="presParOf" srcId="{74E916F1-55E6-4AA4-9C49-F9CF7A6BFC99}" destId="{33CBBD9B-FBA3-4123-8377-EE0BED654F1A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D5713A3-D492-4C64-A526-FF7978749BE9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EE0AE494-F0A5-4978-B2FE-60BEA1A88953}">
      <dgm:prSet phldrT="[Texte]" custT="1"/>
      <dgm:spPr/>
      <dgm:t>
        <a:bodyPr/>
        <a:lstStyle/>
        <a:p>
          <a:r>
            <a:rPr lang="en-US" sz="1600" b="1" dirty="0"/>
            <a:t>Fonctionnement des OS</a:t>
          </a:r>
          <a:endParaRPr lang="fr-FR" sz="1600" b="1" dirty="0"/>
        </a:p>
      </dgm:t>
    </dgm:pt>
    <dgm:pt modelId="{6790DA3C-D435-497B-8B7A-42B7DF69EFD9}" type="parTrans" cxnId="{00C58BD0-82A3-4B55-8C87-F76CE0B48995}">
      <dgm:prSet/>
      <dgm:spPr/>
      <dgm:t>
        <a:bodyPr/>
        <a:lstStyle/>
        <a:p>
          <a:endParaRPr lang="fr-FR"/>
        </a:p>
      </dgm:t>
    </dgm:pt>
    <dgm:pt modelId="{7E7BA7BD-CB55-434E-B997-8884FF2ED310}" type="sibTrans" cxnId="{00C58BD0-82A3-4B55-8C87-F76CE0B48995}">
      <dgm:prSet/>
      <dgm:spPr/>
      <dgm:t>
        <a:bodyPr/>
        <a:lstStyle/>
        <a:p>
          <a:endParaRPr lang="fr-FR"/>
        </a:p>
      </dgm:t>
    </dgm:pt>
    <dgm:pt modelId="{D9880134-62C0-4F65-970C-E6F0539F5A54}">
      <dgm:prSet phldrT="[Texte]" custT="1"/>
      <dgm:spPr/>
      <dgm:t>
        <a:bodyPr anchor="ctr"/>
        <a:lstStyle/>
        <a:p>
          <a:pPr algn="ctr" rtl="0"/>
          <a:r>
            <a:rPr lang="en-US" sz="2400" dirty="0">
              <a:latin typeface="Century Gothic" panose="020F0302020204030204"/>
            </a:rPr>
            <a:t>2422</a:t>
          </a:r>
          <a:r>
            <a:rPr lang="en-US" sz="2400" dirty="0"/>
            <a:t> h</a:t>
          </a:r>
          <a:endParaRPr lang="fr-FR" sz="2400" dirty="0"/>
        </a:p>
      </dgm:t>
    </dgm:pt>
    <dgm:pt modelId="{313D62F3-206C-43E9-B85A-9333E1ED5B94}" type="parTrans" cxnId="{FE29DB2A-697A-496E-9434-EE85B54E6159}">
      <dgm:prSet/>
      <dgm:spPr/>
      <dgm:t>
        <a:bodyPr/>
        <a:lstStyle/>
        <a:p>
          <a:endParaRPr lang="fr-FR"/>
        </a:p>
      </dgm:t>
    </dgm:pt>
    <dgm:pt modelId="{95BCF3C2-FB79-4720-9428-F321C5552B14}" type="sibTrans" cxnId="{FE29DB2A-697A-496E-9434-EE85B54E6159}">
      <dgm:prSet/>
      <dgm:spPr/>
      <dgm:t>
        <a:bodyPr/>
        <a:lstStyle/>
        <a:p>
          <a:endParaRPr lang="fr-FR"/>
        </a:p>
      </dgm:t>
    </dgm:pt>
    <dgm:pt modelId="{58433214-78D4-4E62-B056-E9D868BEB797}">
      <dgm:prSet phldrT="[Texte]" custT="1"/>
      <dgm:spPr/>
      <dgm:t>
        <a:bodyPr/>
        <a:lstStyle/>
        <a:p>
          <a:r>
            <a:rPr lang="en-US" sz="1600" b="1" dirty="0"/>
            <a:t>DS</a:t>
          </a:r>
          <a:endParaRPr lang="fr-FR" sz="1600" b="1" dirty="0"/>
        </a:p>
      </dgm:t>
    </dgm:pt>
    <dgm:pt modelId="{7F0B1D07-8035-4784-A5FD-84BB0C2F9BD8}" type="parTrans" cxnId="{A0FDAFA1-9AFF-4CE5-8928-CD12CFC96F5A}">
      <dgm:prSet/>
      <dgm:spPr/>
      <dgm:t>
        <a:bodyPr/>
        <a:lstStyle/>
        <a:p>
          <a:endParaRPr lang="fr-FR"/>
        </a:p>
      </dgm:t>
    </dgm:pt>
    <dgm:pt modelId="{AECA1C79-E3E6-4A15-9BC0-75A787D71611}" type="sibTrans" cxnId="{A0FDAFA1-9AFF-4CE5-8928-CD12CFC96F5A}">
      <dgm:prSet/>
      <dgm:spPr/>
      <dgm:t>
        <a:bodyPr/>
        <a:lstStyle/>
        <a:p>
          <a:endParaRPr lang="fr-FR"/>
        </a:p>
      </dgm:t>
    </dgm:pt>
    <dgm:pt modelId="{CB793441-EBEE-4EC9-9BFA-A5474FF070F1}">
      <dgm:prSet phldrT="[Texte]" custT="1"/>
      <dgm:spPr/>
      <dgm:t>
        <a:bodyPr anchor="ctr"/>
        <a:lstStyle/>
        <a:p>
          <a:pPr marL="0" lvl="0" indent="0" algn="ctr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entury Gothic" panose="020F0302020204030204"/>
            <a:ea typeface="+mn-ea"/>
            <a:cs typeface="+mn-cs"/>
          </a:endParaRPr>
        </a:p>
        <a:p>
          <a:pPr marL="0" lvl="0" indent="0" algn="ctr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Gothic" panose="020F0302020204030204"/>
              <a:ea typeface="+mn-ea"/>
              <a:cs typeface="+mn-cs"/>
            </a:rPr>
            <a:t>1200 h</a:t>
          </a:r>
          <a:endParaRPr lang="fr-FR" sz="2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entury Gothic" panose="020F0302020204030204"/>
            <a:ea typeface="+mn-ea"/>
            <a:cs typeface="+mn-cs"/>
          </a:endParaRPr>
        </a:p>
      </dgm:t>
    </dgm:pt>
    <dgm:pt modelId="{1A8EA571-D16F-46DF-BD0B-B227C6797362}" type="parTrans" cxnId="{99E1D2B9-C58F-432E-85DB-9781DC806179}">
      <dgm:prSet/>
      <dgm:spPr/>
      <dgm:t>
        <a:bodyPr/>
        <a:lstStyle/>
        <a:p>
          <a:endParaRPr lang="fr-FR"/>
        </a:p>
      </dgm:t>
    </dgm:pt>
    <dgm:pt modelId="{FF4E71CA-C4B3-46F6-B7F7-27E900F47C10}" type="sibTrans" cxnId="{99E1D2B9-C58F-432E-85DB-9781DC806179}">
      <dgm:prSet/>
      <dgm:spPr/>
      <dgm:t>
        <a:bodyPr/>
        <a:lstStyle/>
        <a:p>
          <a:endParaRPr lang="fr-FR"/>
        </a:p>
      </dgm:t>
    </dgm:pt>
    <dgm:pt modelId="{647C2843-9211-4463-929B-C5654BF6E671}">
      <dgm:prSet custT="1"/>
      <dgm:spPr/>
      <dgm:t>
        <a:bodyPr/>
        <a:lstStyle/>
        <a:p>
          <a:r>
            <a:rPr lang="fr-FR" sz="1600" b="1" dirty="0"/>
            <a:t>CSE</a:t>
          </a:r>
        </a:p>
      </dgm:t>
    </dgm:pt>
    <dgm:pt modelId="{632EE130-C396-424B-B591-709DE54EEFB2}" type="parTrans" cxnId="{AF864CF2-4551-45F2-9CD6-DD7210C4526A}">
      <dgm:prSet/>
      <dgm:spPr/>
      <dgm:t>
        <a:bodyPr/>
        <a:lstStyle/>
        <a:p>
          <a:endParaRPr lang="fr-FR"/>
        </a:p>
      </dgm:t>
    </dgm:pt>
    <dgm:pt modelId="{B860123B-7AB9-4621-B0BC-ABEC7BD2521B}" type="sibTrans" cxnId="{AF864CF2-4551-45F2-9CD6-DD7210C4526A}">
      <dgm:prSet/>
      <dgm:spPr/>
      <dgm:t>
        <a:bodyPr/>
        <a:lstStyle/>
        <a:p>
          <a:endParaRPr lang="fr-FR"/>
        </a:p>
      </dgm:t>
    </dgm:pt>
    <dgm:pt modelId="{829F3DD9-F819-452B-BFD3-A4635FB3DB88}">
      <dgm:prSet/>
      <dgm:spPr/>
      <dgm:t>
        <a:bodyPr/>
        <a:lstStyle/>
        <a:p>
          <a:pPr marL="0"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600" kern="1200" dirty="0"/>
        </a:p>
      </dgm:t>
    </dgm:pt>
    <dgm:pt modelId="{D929B443-E1AA-4C16-AD03-B208433603D4}" type="parTrans" cxnId="{914EA062-A49B-4D12-812E-CEB8379BA839}">
      <dgm:prSet/>
      <dgm:spPr/>
      <dgm:t>
        <a:bodyPr/>
        <a:lstStyle/>
        <a:p>
          <a:endParaRPr lang="fr-FR"/>
        </a:p>
      </dgm:t>
    </dgm:pt>
    <dgm:pt modelId="{CDA9BC89-690C-4671-825B-A420B4918665}" type="sibTrans" cxnId="{914EA062-A49B-4D12-812E-CEB8379BA839}">
      <dgm:prSet/>
      <dgm:spPr/>
      <dgm:t>
        <a:bodyPr/>
        <a:lstStyle/>
        <a:p>
          <a:endParaRPr lang="fr-FR"/>
        </a:p>
      </dgm:t>
    </dgm:pt>
    <dgm:pt modelId="{2137B63C-48B4-4C39-9F4E-4F7A3C8A1826}">
      <dgm:prSet custT="1"/>
      <dgm:spPr/>
      <dgm:t>
        <a:bodyPr anchor="ctr" anchorCtr="0"/>
        <a:lstStyle/>
        <a:p>
          <a:pPr algn="ctr"/>
          <a:r>
            <a:rPr lang="fr-FR" sz="2400" dirty="0"/>
            <a:t>3416 h</a:t>
          </a:r>
        </a:p>
      </dgm:t>
    </dgm:pt>
    <dgm:pt modelId="{9F66708E-82C8-49DC-84E9-D756CA9AD816}" type="parTrans" cxnId="{9CA76889-7B70-44BD-9A08-6D16875F1679}">
      <dgm:prSet/>
      <dgm:spPr/>
      <dgm:t>
        <a:bodyPr/>
        <a:lstStyle/>
        <a:p>
          <a:endParaRPr lang="fr-FR"/>
        </a:p>
      </dgm:t>
    </dgm:pt>
    <dgm:pt modelId="{8E6B6585-3E90-4666-9684-3767674860C4}" type="sibTrans" cxnId="{9CA76889-7B70-44BD-9A08-6D16875F1679}">
      <dgm:prSet/>
      <dgm:spPr/>
      <dgm:t>
        <a:bodyPr/>
        <a:lstStyle/>
        <a:p>
          <a:endParaRPr lang="fr-FR"/>
        </a:p>
      </dgm:t>
    </dgm:pt>
    <dgm:pt modelId="{BFE9DAD4-28A2-4686-85FF-D44871AB4EE4}">
      <dgm:prSet custT="1"/>
      <dgm:spPr/>
      <dgm:t>
        <a:bodyPr/>
        <a:lstStyle/>
        <a:p>
          <a:r>
            <a:rPr lang="fr-FR" sz="1600" b="1" dirty="0"/>
            <a:t>RS</a:t>
          </a:r>
        </a:p>
      </dgm:t>
    </dgm:pt>
    <dgm:pt modelId="{4C8AFBF8-9110-4A34-B0E8-91DAA820C73D}" type="parTrans" cxnId="{DCDA87C4-1E2F-44E6-89E0-CB50792B1AD4}">
      <dgm:prSet/>
      <dgm:spPr/>
      <dgm:t>
        <a:bodyPr/>
        <a:lstStyle/>
        <a:p>
          <a:endParaRPr lang="fr-FR"/>
        </a:p>
      </dgm:t>
    </dgm:pt>
    <dgm:pt modelId="{A727DADF-E3E8-4EA9-AD93-CE6862E3B6C6}" type="sibTrans" cxnId="{DCDA87C4-1E2F-44E6-89E0-CB50792B1AD4}">
      <dgm:prSet/>
      <dgm:spPr/>
      <dgm:t>
        <a:bodyPr/>
        <a:lstStyle/>
        <a:p>
          <a:endParaRPr lang="fr-FR"/>
        </a:p>
      </dgm:t>
    </dgm:pt>
    <dgm:pt modelId="{1B4BD200-32BE-400C-92F2-5EEBA12D0FB0}">
      <dgm:prSet custT="1"/>
      <dgm:spPr/>
      <dgm:t>
        <a:bodyPr anchor="ctr" anchorCtr="0"/>
        <a:lstStyle/>
        <a:p>
          <a:pPr algn="ctr"/>
          <a:r>
            <a:rPr lang="fr-FR" sz="2400" dirty="0"/>
            <a:t>650 h</a:t>
          </a:r>
        </a:p>
      </dgm:t>
    </dgm:pt>
    <dgm:pt modelId="{52B5C17B-76C0-4806-A755-112CB0F4A44B}" type="parTrans" cxnId="{205BDBBE-CE5B-45EA-8285-EB531F6EB4DB}">
      <dgm:prSet/>
      <dgm:spPr/>
      <dgm:t>
        <a:bodyPr/>
        <a:lstStyle/>
        <a:p>
          <a:endParaRPr lang="fr-FR"/>
        </a:p>
      </dgm:t>
    </dgm:pt>
    <dgm:pt modelId="{CDDBA502-9F28-489C-AD49-C95A9A56DB2C}" type="sibTrans" cxnId="{205BDBBE-CE5B-45EA-8285-EB531F6EB4DB}">
      <dgm:prSet/>
      <dgm:spPr/>
      <dgm:t>
        <a:bodyPr/>
        <a:lstStyle/>
        <a:p>
          <a:endParaRPr lang="fr-FR"/>
        </a:p>
      </dgm:t>
    </dgm:pt>
    <dgm:pt modelId="{D29F012D-A74D-4895-B375-22A758F65D4D}" type="pres">
      <dgm:prSet presAssocID="{AD5713A3-D492-4C64-A526-FF7978749BE9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297AE42F-2E5A-4DEF-8F5E-6E6604F92AFD}" type="pres">
      <dgm:prSet presAssocID="{EE0AE494-F0A5-4978-B2FE-60BEA1A88953}" presName="parentText1" presStyleLbl="node1" presStyleIdx="0" presStyleCnt="4">
        <dgm:presLayoutVars>
          <dgm:chMax/>
          <dgm:chPref val="3"/>
          <dgm:bulletEnabled val="1"/>
        </dgm:presLayoutVars>
      </dgm:prSet>
      <dgm:spPr/>
    </dgm:pt>
    <dgm:pt modelId="{A7D6CFB8-C608-4C43-9989-F2EDDA3DA22D}" type="pres">
      <dgm:prSet presAssocID="{EE0AE494-F0A5-4978-B2FE-60BEA1A88953}" presName="childText1" presStyleLbl="solidAlignAcc1" presStyleIdx="0" presStyleCnt="4">
        <dgm:presLayoutVars>
          <dgm:chMax val="0"/>
          <dgm:chPref val="0"/>
          <dgm:bulletEnabled val="1"/>
        </dgm:presLayoutVars>
      </dgm:prSet>
      <dgm:spPr/>
    </dgm:pt>
    <dgm:pt modelId="{6AE9BDD9-E39F-4E32-85EE-6F71CEE1F798}" type="pres">
      <dgm:prSet presAssocID="{58433214-78D4-4E62-B056-E9D868BEB797}" presName="parentText2" presStyleLbl="node1" presStyleIdx="1" presStyleCnt="4">
        <dgm:presLayoutVars>
          <dgm:chMax/>
          <dgm:chPref val="3"/>
          <dgm:bulletEnabled val="1"/>
        </dgm:presLayoutVars>
      </dgm:prSet>
      <dgm:spPr/>
    </dgm:pt>
    <dgm:pt modelId="{11347CF0-7FDD-4FF1-BA55-2D32A18CF6D8}" type="pres">
      <dgm:prSet presAssocID="{58433214-78D4-4E62-B056-E9D868BEB797}" presName="childText2" presStyleLbl="solidAlignAcc1" presStyleIdx="1" presStyleCnt="4" custLinFactNeighborX="834" custLinFactNeighborY="-2189">
        <dgm:presLayoutVars>
          <dgm:chMax val="0"/>
          <dgm:chPref val="0"/>
          <dgm:bulletEnabled val="1"/>
        </dgm:presLayoutVars>
      </dgm:prSet>
      <dgm:spPr/>
    </dgm:pt>
    <dgm:pt modelId="{8380A22D-7CCA-4454-95AB-7F1880CD5FB7}" type="pres">
      <dgm:prSet presAssocID="{647C2843-9211-4463-929B-C5654BF6E671}" presName="parentText3" presStyleLbl="node1" presStyleIdx="2" presStyleCnt="4">
        <dgm:presLayoutVars>
          <dgm:chMax/>
          <dgm:chPref val="3"/>
          <dgm:bulletEnabled val="1"/>
        </dgm:presLayoutVars>
      </dgm:prSet>
      <dgm:spPr/>
    </dgm:pt>
    <dgm:pt modelId="{C3C36651-5727-4067-ADB4-D165EA71D084}" type="pres">
      <dgm:prSet presAssocID="{647C2843-9211-4463-929B-C5654BF6E671}" presName="childText3" presStyleLbl="solidAlignAcc1" presStyleIdx="2" presStyleCnt="4">
        <dgm:presLayoutVars>
          <dgm:chMax val="0"/>
          <dgm:chPref val="0"/>
          <dgm:bulletEnabled val="1"/>
        </dgm:presLayoutVars>
      </dgm:prSet>
      <dgm:spPr/>
    </dgm:pt>
    <dgm:pt modelId="{5FF865B7-C00E-4261-B355-17CE0046441F}" type="pres">
      <dgm:prSet presAssocID="{BFE9DAD4-28A2-4686-85FF-D44871AB4EE4}" presName="parentText4" presStyleLbl="node1" presStyleIdx="3" presStyleCnt="4">
        <dgm:presLayoutVars>
          <dgm:chMax/>
          <dgm:chPref val="3"/>
          <dgm:bulletEnabled val="1"/>
        </dgm:presLayoutVars>
      </dgm:prSet>
      <dgm:spPr/>
    </dgm:pt>
    <dgm:pt modelId="{067DE2E2-97FE-4767-8B82-94B6636E98BD}" type="pres">
      <dgm:prSet presAssocID="{BFE9DAD4-28A2-4686-85FF-D44871AB4EE4}" presName="childText4" presStyleLbl="solidAlignAcc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EB2CC41C-9038-4249-BAE6-9BE89566B9D4}" type="presOf" srcId="{EE0AE494-F0A5-4978-B2FE-60BEA1A88953}" destId="{297AE42F-2E5A-4DEF-8F5E-6E6604F92AFD}" srcOrd="0" destOrd="0" presId="urn:microsoft.com/office/officeart/2009/3/layout/IncreasingArrowsProcess"/>
    <dgm:cxn modelId="{FE29DB2A-697A-496E-9434-EE85B54E6159}" srcId="{EE0AE494-F0A5-4978-B2FE-60BEA1A88953}" destId="{D9880134-62C0-4F65-970C-E6F0539F5A54}" srcOrd="0" destOrd="0" parTransId="{313D62F3-206C-43E9-B85A-9333E1ED5B94}" sibTransId="{95BCF3C2-FB79-4720-9428-F321C5552B14}"/>
    <dgm:cxn modelId="{914EA062-A49B-4D12-812E-CEB8379BA839}" srcId="{58433214-78D4-4E62-B056-E9D868BEB797}" destId="{829F3DD9-F819-452B-BFD3-A4635FB3DB88}" srcOrd="1" destOrd="0" parTransId="{D929B443-E1AA-4C16-AD03-B208433603D4}" sibTransId="{CDA9BC89-690C-4671-825B-A420B4918665}"/>
    <dgm:cxn modelId="{5DB3B972-653B-4ECA-8610-C0C566C09116}" type="presOf" srcId="{647C2843-9211-4463-929B-C5654BF6E671}" destId="{8380A22D-7CCA-4454-95AB-7F1880CD5FB7}" srcOrd="0" destOrd="0" presId="urn:microsoft.com/office/officeart/2009/3/layout/IncreasingArrowsProcess"/>
    <dgm:cxn modelId="{3ECA4E7F-5153-4DAC-B517-BFEB4FA6816E}" type="presOf" srcId="{2137B63C-48B4-4C39-9F4E-4F7A3C8A1826}" destId="{C3C36651-5727-4067-ADB4-D165EA71D084}" srcOrd="0" destOrd="0" presId="urn:microsoft.com/office/officeart/2009/3/layout/IncreasingArrowsProcess"/>
    <dgm:cxn modelId="{9CA76889-7B70-44BD-9A08-6D16875F1679}" srcId="{647C2843-9211-4463-929B-C5654BF6E671}" destId="{2137B63C-48B4-4C39-9F4E-4F7A3C8A1826}" srcOrd="0" destOrd="0" parTransId="{9F66708E-82C8-49DC-84E9-D756CA9AD816}" sibTransId="{8E6B6585-3E90-4666-9684-3767674860C4}"/>
    <dgm:cxn modelId="{A0FDAFA1-9AFF-4CE5-8928-CD12CFC96F5A}" srcId="{AD5713A3-D492-4C64-A526-FF7978749BE9}" destId="{58433214-78D4-4E62-B056-E9D868BEB797}" srcOrd="1" destOrd="0" parTransId="{7F0B1D07-8035-4784-A5FD-84BB0C2F9BD8}" sibTransId="{AECA1C79-E3E6-4A15-9BC0-75A787D71611}"/>
    <dgm:cxn modelId="{1EDB59AA-7555-48D8-8678-3D9CBC6AA5D0}" type="presOf" srcId="{BFE9DAD4-28A2-4686-85FF-D44871AB4EE4}" destId="{5FF865B7-C00E-4261-B355-17CE0046441F}" srcOrd="0" destOrd="0" presId="urn:microsoft.com/office/officeart/2009/3/layout/IncreasingArrowsProcess"/>
    <dgm:cxn modelId="{F927E6B1-26F3-437E-841D-5112EB5928EF}" type="presOf" srcId="{829F3DD9-F819-452B-BFD3-A4635FB3DB88}" destId="{11347CF0-7FDD-4FF1-BA55-2D32A18CF6D8}" srcOrd="0" destOrd="1" presId="urn:microsoft.com/office/officeart/2009/3/layout/IncreasingArrowsProcess"/>
    <dgm:cxn modelId="{99E1D2B9-C58F-432E-85DB-9781DC806179}" srcId="{58433214-78D4-4E62-B056-E9D868BEB797}" destId="{CB793441-EBEE-4EC9-9BFA-A5474FF070F1}" srcOrd="0" destOrd="0" parTransId="{1A8EA571-D16F-46DF-BD0B-B227C6797362}" sibTransId="{FF4E71CA-C4B3-46F6-B7F7-27E900F47C10}"/>
    <dgm:cxn modelId="{205BDBBE-CE5B-45EA-8285-EB531F6EB4DB}" srcId="{BFE9DAD4-28A2-4686-85FF-D44871AB4EE4}" destId="{1B4BD200-32BE-400C-92F2-5EEBA12D0FB0}" srcOrd="0" destOrd="0" parTransId="{52B5C17B-76C0-4806-A755-112CB0F4A44B}" sibTransId="{CDDBA502-9F28-489C-AD49-C95A9A56DB2C}"/>
    <dgm:cxn modelId="{6CB6CDBF-2C3A-4941-B072-44A082CF2C09}" type="presOf" srcId="{1B4BD200-32BE-400C-92F2-5EEBA12D0FB0}" destId="{067DE2E2-97FE-4767-8B82-94B6636E98BD}" srcOrd="0" destOrd="0" presId="urn:microsoft.com/office/officeart/2009/3/layout/IncreasingArrowsProcess"/>
    <dgm:cxn modelId="{DCDA87C4-1E2F-44E6-89E0-CB50792B1AD4}" srcId="{AD5713A3-D492-4C64-A526-FF7978749BE9}" destId="{BFE9DAD4-28A2-4686-85FF-D44871AB4EE4}" srcOrd="3" destOrd="0" parTransId="{4C8AFBF8-9110-4A34-B0E8-91DAA820C73D}" sibTransId="{A727DADF-E3E8-4EA9-AD93-CE6862E3B6C6}"/>
    <dgm:cxn modelId="{47868FC6-85CD-4830-B585-DDF95F3982C8}" type="presOf" srcId="{D9880134-62C0-4F65-970C-E6F0539F5A54}" destId="{A7D6CFB8-C608-4C43-9989-F2EDDA3DA22D}" srcOrd="0" destOrd="0" presId="urn:microsoft.com/office/officeart/2009/3/layout/IncreasingArrowsProcess"/>
    <dgm:cxn modelId="{00C58BD0-82A3-4B55-8C87-F76CE0B48995}" srcId="{AD5713A3-D492-4C64-A526-FF7978749BE9}" destId="{EE0AE494-F0A5-4978-B2FE-60BEA1A88953}" srcOrd="0" destOrd="0" parTransId="{6790DA3C-D435-497B-8B7A-42B7DF69EFD9}" sibTransId="{7E7BA7BD-CB55-434E-B997-8884FF2ED310}"/>
    <dgm:cxn modelId="{2EC87AD1-8F70-4787-B631-CC960562444D}" type="presOf" srcId="{CB793441-EBEE-4EC9-9BFA-A5474FF070F1}" destId="{11347CF0-7FDD-4FF1-BA55-2D32A18CF6D8}" srcOrd="0" destOrd="0" presId="urn:microsoft.com/office/officeart/2009/3/layout/IncreasingArrowsProcess"/>
    <dgm:cxn modelId="{E90C42E4-6CFB-413A-B0D3-3821F68D6E38}" type="presOf" srcId="{AD5713A3-D492-4C64-A526-FF7978749BE9}" destId="{D29F012D-A74D-4895-B375-22A758F65D4D}" srcOrd="0" destOrd="0" presId="urn:microsoft.com/office/officeart/2009/3/layout/IncreasingArrowsProcess"/>
    <dgm:cxn modelId="{AF864CF2-4551-45F2-9CD6-DD7210C4526A}" srcId="{AD5713A3-D492-4C64-A526-FF7978749BE9}" destId="{647C2843-9211-4463-929B-C5654BF6E671}" srcOrd="2" destOrd="0" parTransId="{632EE130-C396-424B-B591-709DE54EEFB2}" sibTransId="{B860123B-7AB9-4621-B0BC-ABEC7BD2521B}"/>
    <dgm:cxn modelId="{F6E49DFD-9DD4-4125-9CC5-74C3C9FE3B80}" type="presOf" srcId="{58433214-78D4-4E62-B056-E9D868BEB797}" destId="{6AE9BDD9-E39F-4E32-85EE-6F71CEE1F798}" srcOrd="0" destOrd="0" presId="urn:microsoft.com/office/officeart/2009/3/layout/IncreasingArrowsProcess"/>
    <dgm:cxn modelId="{CB29F585-2190-49F8-B6B9-5EB4F368DF27}" type="presParOf" srcId="{D29F012D-A74D-4895-B375-22A758F65D4D}" destId="{297AE42F-2E5A-4DEF-8F5E-6E6604F92AFD}" srcOrd="0" destOrd="0" presId="urn:microsoft.com/office/officeart/2009/3/layout/IncreasingArrowsProcess"/>
    <dgm:cxn modelId="{42280A9E-B0AE-4393-9BD3-B7E24AF92DC6}" type="presParOf" srcId="{D29F012D-A74D-4895-B375-22A758F65D4D}" destId="{A7D6CFB8-C608-4C43-9989-F2EDDA3DA22D}" srcOrd="1" destOrd="0" presId="urn:microsoft.com/office/officeart/2009/3/layout/IncreasingArrowsProcess"/>
    <dgm:cxn modelId="{AD72710A-50EA-4AF9-BE8F-3793A0B5658A}" type="presParOf" srcId="{D29F012D-A74D-4895-B375-22A758F65D4D}" destId="{6AE9BDD9-E39F-4E32-85EE-6F71CEE1F798}" srcOrd="2" destOrd="0" presId="urn:microsoft.com/office/officeart/2009/3/layout/IncreasingArrowsProcess"/>
    <dgm:cxn modelId="{4A0C6F5A-248F-4360-AD03-D39E4824F8E9}" type="presParOf" srcId="{D29F012D-A74D-4895-B375-22A758F65D4D}" destId="{11347CF0-7FDD-4FF1-BA55-2D32A18CF6D8}" srcOrd="3" destOrd="0" presId="urn:microsoft.com/office/officeart/2009/3/layout/IncreasingArrowsProcess"/>
    <dgm:cxn modelId="{84348909-D644-4206-BF93-00658090EA8A}" type="presParOf" srcId="{D29F012D-A74D-4895-B375-22A758F65D4D}" destId="{8380A22D-7CCA-4454-95AB-7F1880CD5FB7}" srcOrd="4" destOrd="0" presId="urn:microsoft.com/office/officeart/2009/3/layout/IncreasingArrowsProcess"/>
    <dgm:cxn modelId="{FC8D3905-7A07-476A-B712-FB1973AAF466}" type="presParOf" srcId="{D29F012D-A74D-4895-B375-22A758F65D4D}" destId="{C3C36651-5727-4067-ADB4-D165EA71D084}" srcOrd="5" destOrd="0" presId="urn:microsoft.com/office/officeart/2009/3/layout/IncreasingArrowsProcess"/>
    <dgm:cxn modelId="{B4AD5602-0C6D-4894-81E1-9FF4FA26A436}" type="presParOf" srcId="{D29F012D-A74D-4895-B375-22A758F65D4D}" destId="{5FF865B7-C00E-4261-B355-17CE0046441F}" srcOrd="6" destOrd="0" presId="urn:microsoft.com/office/officeart/2009/3/layout/IncreasingArrowsProcess"/>
    <dgm:cxn modelId="{853D5A4D-B4DD-4E17-9EC2-FC574253951E}" type="presParOf" srcId="{D29F012D-A74D-4895-B375-22A758F65D4D}" destId="{067DE2E2-97FE-4767-8B82-94B6636E98BD}" srcOrd="7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2DC4866-BE85-4350-AA21-6E03416D4CB2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1274C241-EC63-46A6-9CE8-2AE31175042D}">
      <dgm:prSet phldrT="[Texte]"/>
      <dgm:spPr/>
      <dgm:t>
        <a:bodyPr/>
        <a:lstStyle/>
        <a:p>
          <a:pPr rtl="0"/>
          <a:r>
            <a:rPr lang="en-US" dirty="0">
              <a:latin typeface="Century Gothic" panose="020F0302020204030204"/>
            </a:rPr>
            <a:t>12 </a:t>
          </a:r>
          <a:endParaRPr lang="en-US" dirty="0"/>
        </a:p>
        <a:p>
          <a:r>
            <a:rPr lang="en-US" dirty="0"/>
            <a:t>CSE ordinaires</a:t>
          </a:r>
          <a:endParaRPr lang="fr-FR" dirty="0"/>
        </a:p>
      </dgm:t>
    </dgm:pt>
    <dgm:pt modelId="{89792042-996F-411B-BEA5-FC926F6BDBA8}" type="parTrans" cxnId="{2603D169-B3CA-46E7-B114-79E35C283B3E}">
      <dgm:prSet/>
      <dgm:spPr/>
      <dgm:t>
        <a:bodyPr/>
        <a:lstStyle/>
        <a:p>
          <a:endParaRPr lang="fr-FR"/>
        </a:p>
      </dgm:t>
    </dgm:pt>
    <dgm:pt modelId="{987E74A7-6C9E-409B-80A5-96DAF117CA7B}" type="sibTrans" cxnId="{2603D169-B3CA-46E7-B114-79E35C283B3E}">
      <dgm:prSet/>
      <dgm:spPr/>
      <dgm:t>
        <a:bodyPr/>
        <a:lstStyle/>
        <a:p>
          <a:endParaRPr lang="fr-FR"/>
        </a:p>
      </dgm:t>
    </dgm:pt>
    <dgm:pt modelId="{FC3D8517-0C21-4181-8DE7-37758BE1C5F9}">
      <dgm:prSet phldrT="[Texte]"/>
      <dgm:spPr/>
      <dgm:t>
        <a:bodyPr/>
        <a:lstStyle/>
        <a:p>
          <a:pPr rtl="0"/>
          <a:r>
            <a:rPr lang="en-US" dirty="0"/>
            <a:t>1</a:t>
          </a:r>
        </a:p>
        <a:p>
          <a:r>
            <a:rPr lang="en-US" dirty="0"/>
            <a:t>CSE extraordinaire</a:t>
          </a:r>
          <a:endParaRPr lang="fr-FR" dirty="0"/>
        </a:p>
      </dgm:t>
    </dgm:pt>
    <dgm:pt modelId="{3B583B20-F8EB-4BAE-B9CB-D8D444CCDD56}" type="parTrans" cxnId="{5D27C44B-64AC-49E6-B67A-81F8C7679DC3}">
      <dgm:prSet/>
      <dgm:spPr/>
      <dgm:t>
        <a:bodyPr/>
        <a:lstStyle/>
        <a:p>
          <a:endParaRPr lang="fr-FR"/>
        </a:p>
      </dgm:t>
    </dgm:pt>
    <dgm:pt modelId="{43DB237C-872C-4514-89AC-692365AAF545}" type="sibTrans" cxnId="{5D27C44B-64AC-49E6-B67A-81F8C7679DC3}">
      <dgm:prSet/>
      <dgm:spPr/>
      <dgm:t>
        <a:bodyPr/>
        <a:lstStyle/>
        <a:p>
          <a:endParaRPr lang="fr-FR"/>
        </a:p>
      </dgm:t>
    </dgm:pt>
    <dgm:pt modelId="{01F333B1-D4F8-4E62-9463-C4CC98630DF3}">
      <dgm:prSet phldrT="[Texte]"/>
      <dgm:spPr/>
      <dgm:t>
        <a:bodyPr/>
        <a:lstStyle/>
        <a:p>
          <a:pPr rtl="0"/>
          <a:r>
            <a:rPr lang="en-US" dirty="0">
              <a:latin typeface="Century Gothic" panose="020F0302020204030204"/>
            </a:rPr>
            <a:t>9 </a:t>
          </a:r>
          <a:endParaRPr lang="en-US" dirty="0"/>
        </a:p>
        <a:p>
          <a:r>
            <a:rPr lang="en-US" dirty="0"/>
            <a:t>NAO</a:t>
          </a:r>
          <a:endParaRPr lang="fr-FR" dirty="0"/>
        </a:p>
      </dgm:t>
    </dgm:pt>
    <dgm:pt modelId="{E78EF2EE-A410-4D6C-803A-D18AE035A7EC}" type="parTrans" cxnId="{D3D5A1A8-1F53-4437-89D8-BE2E44D0847E}">
      <dgm:prSet/>
      <dgm:spPr/>
      <dgm:t>
        <a:bodyPr/>
        <a:lstStyle/>
        <a:p>
          <a:endParaRPr lang="fr-FR"/>
        </a:p>
      </dgm:t>
    </dgm:pt>
    <dgm:pt modelId="{09CBE717-0AE1-4504-982D-51154E1556F8}" type="sibTrans" cxnId="{D3D5A1A8-1F53-4437-89D8-BE2E44D0847E}">
      <dgm:prSet/>
      <dgm:spPr/>
      <dgm:t>
        <a:bodyPr/>
        <a:lstStyle/>
        <a:p>
          <a:endParaRPr lang="fr-FR"/>
        </a:p>
      </dgm:t>
    </dgm:pt>
    <dgm:pt modelId="{E55D35C8-B56B-4FC4-990F-3D49527CC4C8}" type="pres">
      <dgm:prSet presAssocID="{02DC4866-BE85-4350-AA21-6E03416D4CB2}" presName="Name0" presStyleCnt="0">
        <dgm:presLayoutVars>
          <dgm:dir/>
          <dgm:animLvl val="lvl"/>
          <dgm:resizeHandles val="exact"/>
        </dgm:presLayoutVars>
      </dgm:prSet>
      <dgm:spPr/>
    </dgm:pt>
    <dgm:pt modelId="{513071D8-AD0E-4E83-9F60-AC436CE610E6}" type="pres">
      <dgm:prSet presAssocID="{1274C241-EC63-46A6-9CE8-2AE31175042D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6C36D94-46B5-4924-BEB5-F3AC1CCFDB61}" type="pres">
      <dgm:prSet presAssocID="{987E74A7-6C9E-409B-80A5-96DAF117CA7B}" presName="parTxOnlySpace" presStyleCnt="0"/>
      <dgm:spPr/>
    </dgm:pt>
    <dgm:pt modelId="{50B8E7CE-F165-4F74-945C-583BD35914F0}" type="pres">
      <dgm:prSet presAssocID="{FC3D8517-0C21-4181-8DE7-37758BE1C5F9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6C723F4F-F8B1-4696-9535-39E275EC6E83}" type="pres">
      <dgm:prSet presAssocID="{43DB237C-872C-4514-89AC-692365AAF545}" presName="parTxOnlySpace" presStyleCnt="0"/>
      <dgm:spPr/>
    </dgm:pt>
    <dgm:pt modelId="{93D0DAA6-3FF5-4710-9D45-294E9972FAEA}" type="pres">
      <dgm:prSet presAssocID="{01F333B1-D4F8-4E62-9463-C4CC98630DF3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529B1A1C-C80D-4E7B-AA19-BBE7524B5A42}" type="presOf" srcId="{FC3D8517-0C21-4181-8DE7-37758BE1C5F9}" destId="{50B8E7CE-F165-4F74-945C-583BD35914F0}" srcOrd="0" destOrd="0" presId="urn:microsoft.com/office/officeart/2005/8/layout/chevron1"/>
    <dgm:cxn modelId="{2603D169-B3CA-46E7-B114-79E35C283B3E}" srcId="{02DC4866-BE85-4350-AA21-6E03416D4CB2}" destId="{1274C241-EC63-46A6-9CE8-2AE31175042D}" srcOrd="0" destOrd="0" parTransId="{89792042-996F-411B-BEA5-FC926F6BDBA8}" sibTransId="{987E74A7-6C9E-409B-80A5-96DAF117CA7B}"/>
    <dgm:cxn modelId="{5D27C44B-64AC-49E6-B67A-81F8C7679DC3}" srcId="{02DC4866-BE85-4350-AA21-6E03416D4CB2}" destId="{FC3D8517-0C21-4181-8DE7-37758BE1C5F9}" srcOrd="1" destOrd="0" parTransId="{3B583B20-F8EB-4BAE-B9CB-D8D444CCDD56}" sibTransId="{43DB237C-872C-4514-89AC-692365AAF545}"/>
    <dgm:cxn modelId="{FAA34E89-8EB6-4348-9823-F72FBECBA0D4}" type="presOf" srcId="{1274C241-EC63-46A6-9CE8-2AE31175042D}" destId="{513071D8-AD0E-4E83-9F60-AC436CE610E6}" srcOrd="0" destOrd="0" presId="urn:microsoft.com/office/officeart/2005/8/layout/chevron1"/>
    <dgm:cxn modelId="{D3D5A1A8-1F53-4437-89D8-BE2E44D0847E}" srcId="{02DC4866-BE85-4350-AA21-6E03416D4CB2}" destId="{01F333B1-D4F8-4E62-9463-C4CC98630DF3}" srcOrd="2" destOrd="0" parTransId="{E78EF2EE-A410-4D6C-803A-D18AE035A7EC}" sibTransId="{09CBE717-0AE1-4504-982D-51154E1556F8}"/>
    <dgm:cxn modelId="{0E8A6DCC-D342-491E-BA24-4CB301871C0E}" type="presOf" srcId="{01F333B1-D4F8-4E62-9463-C4CC98630DF3}" destId="{93D0DAA6-3FF5-4710-9D45-294E9972FAEA}" srcOrd="0" destOrd="0" presId="urn:microsoft.com/office/officeart/2005/8/layout/chevron1"/>
    <dgm:cxn modelId="{826FDEFB-C916-4CC7-9F87-D872A958CF47}" type="presOf" srcId="{02DC4866-BE85-4350-AA21-6E03416D4CB2}" destId="{E55D35C8-B56B-4FC4-990F-3D49527CC4C8}" srcOrd="0" destOrd="0" presId="urn:microsoft.com/office/officeart/2005/8/layout/chevron1"/>
    <dgm:cxn modelId="{24022C60-E62C-4235-93D6-F2A9B5E82E82}" type="presParOf" srcId="{E55D35C8-B56B-4FC4-990F-3D49527CC4C8}" destId="{513071D8-AD0E-4E83-9F60-AC436CE610E6}" srcOrd="0" destOrd="0" presId="urn:microsoft.com/office/officeart/2005/8/layout/chevron1"/>
    <dgm:cxn modelId="{AD57D926-3FCE-48A4-B5D3-980E37A3F7C5}" type="presParOf" srcId="{E55D35C8-B56B-4FC4-990F-3D49527CC4C8}" destId="{E6C36D94-46B5-4924-BEB5-F3AC1CCFDB61}" srcOrd="1" destOrd="0" presId="urn:microsoft.com/office/officeart/2005/8/layout/chevron1"/>
    <dgm:cxn modelId="{46E93952-62AD-4DE3-A88D-1E5C331B0560}" type="presParOf" srcId="{E55D35C8-B56B-4FC4-990F-3D49527CC4C8}" destId="{50B8E7CE-F165-4F74-945C-583BD35914F0}" srcOrd="2" destOrd="0" presId="urn:microsoft.com/office/officeart/2005/8/layout/chevron1"/>
    <dgm:cxn modelId="{95DB0230-E49C-48DC-8B17-96B66A67A01F}" type="presParOf" srcId="{E55D35C8-B56B-4FC4-990F-3D49527CC4C8}" destId="{6C723F4F-F8B1-4696-9535-39E275EC6E83}" srcOrd="3" destOrd="0" presId="urn:microsoft.com/office/officeart/2005/8/layout/chevron1"/>
    <dgm:cxn modelId="{8A06A2B6-E60F-4564-B93D-9ECBC251C2A0}" type="presParOf" srcId="{E55D35C8-B56B-4FC4-990F-3D49527CC4C8}" destId="{93D0DAA6-3FF5-4710-9D45-294E9972FAEA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CAE7BD-1148-4BE9-BDA3-1A64CEE863F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917DD76-ACEC-4C8C-B8B0-B94D0F670582}">
      <dgm:prSet phldrT="[Texte]" phldr="0"/>
      <dgm:spPr/>
      <dgm:t>
        <a:bodyPr/>
        <a:lstStyle/>
        <a:p>
          <a:r>
            <a:rPr lang="fr-FR" dirty="0"/>
            <a:t>44</a:t>
          </a:r>
        </a:p>
      </dgm:t>
    </dgm:pt>
    <dgm:pt modelId="{CACAAA4D-D8F8-426F-AD2B-6DF89F29A7A5}" type="parTrans" cxnId="{442C2FF3-4AAB-445D-AF04-E3C1993B485E}">
      <dgm:prSet/>
      <dgm:spPr/>
      <dgm:t>
        <a:bodyPr/>
        <a:lstStyle/>
        <a:p>
          <a:endParaRPr lang="fr-FR"/>
        </a:p>
      </dgm:t>
    </dgm:pt>
    <dgm:pt modelId="{CDFCCA71-296B-43B4-B25F-D87C64E5B96F}" type="sibTrans" cxnId="{442C2FF3-4AAB-445D-AF04-E3C1993B485E}">
      <dgm:prSet/>
      <dgm:spPr/>
      <dgm:t>
        <a:bodyPr/>
        <a:lstStyle/>
        <a:p>
          <a:endParaRPr lang="fr-FR"/>
        </a:p>
      </dgm:t>
    </dgm:pt>
    <dgm:pt modelId="{21DE0AC0-5AEA-4549-8200-18A93184CBE1}">
      <dgm:prSet phldrT="[Texte]"/>
      <dgm:spPr/>
      <dgm:t>
        <a:bodyPr/>
        <a:lstStyle/>
        <a:p>
          <a:pPr rtl="0"/>
          <a:r>
            <a:rPr lang="fr-FR" dirty="0"/>
            <a:t>Embauches CDI</a:t>
          </a:r>
          <a:r>
            <a:rPr lang="fr-FR" dirty="0">
              <a:latin typeface="Century Gothic" panose="020F0302020204030204"/>
            </a:rPr>
            <a:t>           </a:t>
          </a:r>
          <a:br>
            <a:rPr lang="fr-FR" dirty="0">
              <a:latin typeface="Century Gothic" panose="020F0302020204030204"/>
            </a:rPr>
          </a:br>
          <a:r>
            <a:rPr lang="fr-FR" dirty="0"/>
            <a:t>(24 en 2023 et 62 en 2022)</a:t>
          </a:r>
          <a:endParaRPr lang="fr-FR" dirty="0">
            <a:latin typeface="Century Gothic" panose="020F0302020204030204"/>
          </a:endParaRPr>
        </a:p>
      </dgm:t>
    </dgm:pt>
    <dgm:pt modelId="{0F6071CD-8CA3-4FC5-BBC1-A14F078BFB3F}" type="parTrans" cxnId="{C6A2C01D-BC55-434B-8532-82314B959078}">
      <dgm:prSet/>
      <dgm:spPr/>
      <dgm:t>
        <a:bodyPr/>
        <a:lstStyle/>
        <a:p>
          <a:endParaRPr lang="fr-FR"/>
        </a:p>
      </dgm:t>
    </dgm:pt>
    <dgm:pt modelId="{F2FD10E2-AF38-4D48-B517-B41AD3EC075F}" type="sibTrans" cxnId="{C6A2C01D-BC55-434B-8532-82314B959078}">
      <dgm:prSet/>
      <dgm:spPr/>
      <dgm:t>
        <a:bodyPr/>
        <a:lstStyle/>
        <a:p>
          <a:endParaRPr lang="fr-FR"/>
        </a:p>
      </dgm:t>
    </dgm:pt>
    <dgm:pt modelId="{FF570351-68B1-426E-92AA-DEB84B973240}">
      <dgm:prSet phldrT="[Texte]"/>
      <dgm:spPr/>
      <dgm:t>
        <a:bodyPr/>
        <a:lstStyle/>
        <a:p>
          <a:r>
            <a:rPr lang="fr-FR" dirty="0"/>
            <a:t>169</a:t>
          </a:r>
        </a:p>
      </dgm:t>
    </dgm:pt>
    <dgm:pt modelId="{87AE09D7-C178-415B-8FE6-7BF78BBF6C24}" type="parTrans" cxnId="{09B1547D-E8CD-4B07-8D68-3A7A2395871E}">
      <dgm:prSet/>
      <dgm:spPr/>
      <dgm:t>
        <a:bodyPr/>
        <a:lstStyle/>
        <a:p>
          <a:endParaRPr lang="fr-FR"/>
        </a:p>
      </dgm:t>
    </dgm:pt>
    <dgm:pt modelId="{6241A0CD-733A-43B4-A4A7-7998809114CD}" type="sibTrans" cxnId="{09B1547D-E8CD-4B07-8D68-3A7A2395871E}">
      <dgm:prSet/>
      <dgm:spPr/>
      <dgm:t>
        <a:bodyPr/>
        <a:lstStyle/>
        <a:p>
          <a:endParaRPr lang="fr-FR"/>
        </a:p>
      </dgm:t>
    </dgm:pt>
    <dgm:pt modelId="{D01DE3BC-A06A-4948-9280-06DE5A48DBEC}">
      <dgm:prSet phldrT="[Texte]"/>
      <dgm:spPr/>
      <dgm:t>
        <a:bodyPr/>
        <a:lstStyle/>
        <a:p>
          <a:r>
            <a:rPr lang="fr-FR" dirty="0"/>
            <a:t>Embauches CDD</a:t>
          </a:r>
        </a:p>
      </dgm:t>
    </dgm:pt>
    <dgm:pt modelId="{9FF94689-798E-48E5-ABCB-89DF4B933C9E}" type="parTrans" cxnId="{7C2300F4-F5FB-4618-B5EC-FACBED83C36F}">
      <dgm:prSet/>
      <dgm:spPr/>
      <dgm:t>
        <a:bodyPr/>
        <a:lstStyle/>
        <a:p>
          <a:endParaRPr lang="fr-FR"/>
        </a:p>
      </dgm:t>
    </dgm:pt>
    <dgm:pt modelId="{928DA468-9B8D-414E-9702-51804024C109}" type="sibTrans" cxnId="{7C2300F4-F5FB-4618-B5EC-FACBED83C36F}">
      <dgm:prSet/>
      <dgm:spPr/>
      <dgm:t>
        <a:bodyPr/>
        <a:lstStyle/>
        <a:p>
          <a:endParaRPr lang="fr-FR"/>
        </a:p>
      </dgm:t>
    </dgm:pt>
    <dgm:pt modelId="{2AA030F9-5B4F-49DF-A959-2A383F9B1738}">
      <dgm:prSet phldrT="[Texte]" phldr="0"/>
      <dgm:spPr/>
      <dgm:t>
        <a:bodyPr/>
        <a:lstStyle/>
        <a:p>
          <a:r>
            <a:rPr lang="fr-FR" dirty="0"/>
            <a:t>3</a:t>
          </a:r>
        </a:p>
      </dgm:t>
    </dgm:pt>
    <dgm:pt modelId="{5068E021-A6E5-4C8E-8A24-58EDC908C992}" type="parTrans" cxnId="{871747A1-D6F1-4BF0-8A50-41B5A01A8C62}">
      <dgm:prSet/>
      <dgm:spPr/>
      <dgm:t>
        <a:bodyPr/>
        <a:lstStyle/>
        <a:p>
          <a:endParaRPr lang="fr-FR"/>
        </a:p>
      </dgm:t>
    </dgm:pt>
    <dgm:pt modelId="{099D46D2-8B50-42BE-AC52-A4935C21A5D1}" type="sibTrans" cxnId="{871747A1-D6F1-4BF0-8A50-41B5A01A8C62}">
      <dgm:prSet/>
      <dgm:spPr/>
      <dgm:t>
        <a:bodyPr/>
        <a:lstStyle/>
        <a:p>
          <a:endParaRPr lang="fr-FR"/>
        </a:p>
      </dgm:t>
    </dgm:pt>
    <dgm:pt modelId="{AFCBA61E-1DB6-4D84-8894-66B39099A98E}">
      <dgm:prSet phldrT="[Texte]"/>
      <dgm:spPr/>
      <dgm:t>
        <a:bodyPr/>
        <a:lstStyle/>
        <a:p>
          <a:r>
            <a:rPr lang="fr-FR" dirty="0"/>
            <a:t>Travailleurs saisonniers</a:t>
          </a:r>
        </a:p>
      </dgm:t>
    </dgm:pt>
    <dgm:pt modelId="{5D51F8E2-5BF1-4B48-811F-C84795028F39}" type="parTrans" cxnId="{883F4112-A946-4BEA-8C38-3CC503FA3B7B}">
      <dgm:prSet/>
      <dgm:spPr/>
      <dgm:t>
        <a:bodyPr/>
        <a:lstStyle/>
        <a:p>
          <a:endParaRPr lang="fr-FR"/>
        </a:p>
      </dgm:t>
    </dgm:pt>
    <dgm:pt modelId="{2F055518-2132-4BA8-9D8C-CA06C53D87AD}" type="sibTrans" cxnId="{883F4112-A946-4BEA-8C38-3CC503FA3B7B}">
      <dgm:prSet/>
      <dgm:spPr/>
      <dgm:t>
        <a:bodyPr/>
        <a:lstStyle/>
        <a:p>
          <a:endParaRPr lang="fr-FR"/>
        </a:p>
      </dgm:t>
    </dgm:pt>
    <dgm:pt modelId="{D7E910AF-674B-4397-8C63-3BE17A365997}">
      <dgm:prSet phldrT="[Texte]" phldr="0"/>
      <dgm:spPr/>
      <dgm:t>
        <a:bodyPr/>
        <a:lstStyle/>
        <a:p>
          <a:r>
            <a:rPr lang="fr-FR" dirty="0"/>
            <a:t>52</a:t>
          </a:r>
        </a:p>
      </dgm:t>
    </dgm:pt>
    <dgm:pt modelId="{94A28640-BC98-4F4A-86AF-F4D94F7C174F}" type="parTrans" cxnId="{9B624EB2-24D5-4D37-ADBD-2F365196A8AC}">
      <dgm:prSet/>
      <dgm:spPr/>
      <dgm:t>
        <a:bodyPr/>
        <a:lstStyle/>
        <a:p>
          <a:endParaRPr lang="fr-FR"/>
        </a:p>
      </dgm:t>
    </dgm:pt>
    <dgm:pt modelId="{6F338995-0083-4772-B6A3-9E7FED6F7D56}" type="sibTrans" cxnId="{9B624EB2-24D5-4D37-ADBD-2F365196A8AC}">
      <dgm:prSet/>
      <dgm:spPr/>
      <dgm:t>
        <a:bodyPr/>
        <a:lstStyle/>
        <a:p>
          <a:endParaRPr lang="fr-FR"/>
        </a:p>
      </dgm:t>
    </dgm:pt>
    <dgm:pt modelId="{CC7E2D71-A102-4FD5-A83E-C5332D5D510E}">
      <dgm:prSet phldrT="[Texte]"/>
      <dgm:spPr/>
      <dgm:t>
        <a:bodyPr/>
        <a:lstStyle/>
        <a:p>
          <a:pPr rtl="0"/>
          <a:r>
            <a:rPr lang="fr-FR" dirty="0"/>
            <a:t>Embauches –</a:t>
          </a:r>
          <a:r>
            <a:rPr lang="fr-FR" dirty="0">
              <a:latin typeface="Century Gothic" panose="020F0302020204030204"/>
            </a:rPr>
            <a:t> </a:t>
          </a:r>
          <a:r>
            <a:rPr lang="fr-FR" dirty="0"/>
            <a:t> 25 ans</a:t>
          </a:r>
        </a:p>
      </dgm:t>
    </dgm:pt>
    <dgm:pt modelId="{3A1178D8-0AE7-47D8-B974-53D2D27AC689}" type="parTrans" cxnId="{83B767FA-1C18-409A-BAD5-830616B4F6E3}">
      <dgm:prSet/>
      <dgm:spPr/>
      <dgm:t>
        <a:bodyPr/>
        <a:lstStyle/>
        <a:p>
          <a:endParaRPr lang="fr-FR"/>
        </a:p>
      </dgm:t>
    </dgm:pt>
    <dgm:pt modelId="{6FB5BA6F-946B-4931-A3AB-4AAA9D1BA26F}" type="sibTrans" cxnId="{83B767FA-1C18-409A-BAD5-830616B4F6E3}">
      <dgm:prSet/>
      <dgm:spPr/>
      <dgm:t>
        <a:bodyPr/>
        <a:lstStyle/>
        <a:p>
          <a:endParaRPr lang="fr-FR"/>
        </a:p>
      </dgm:t>
    </dgm:pt>
    <dgm:pt modelId="{05DF2E12-E5B3-4683-970F-469D96401440}" type="pres">
      <dgm:prSet presAssocID="{D3CAE7BD-1148-4BE9-BDA3-1A64CEE863FE}" presName="Name0" presStyleCnt="0">
        <dgm:presLayoutVars>
          <dgm:dir/>
          <dgm:animLvl val="lvl"/>
          <dgm:resizeHandles val="exact"/>
        </dgm:presLayoutVars>
      </dgm:prSet>
      <dgm:spPr/>
    </dgm:pt>
    <dgm:pt modelId="{F055FBB0-C1F2-4F2A-BE32-1EFAEFFFF825}" type="pres">
      <dgm:prSet presAssocID="{3917DD76-ACEC-4C8C-B8B0-B94D0F670582}" presName="linNode" presStyleCnt="0"/>
      <dgm:spPr/>
    </dgm:pt>
    <dgm:pt modelId="{36BB0EED-E696-49CF-A7A1-CF762737AFAB}" type="pres">
      <dgm:prSet presAssocID="{3917DD76-ACEC-4C8C-B8B0-B94D0F670582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AF35680C-0703-4B76-933D-9F0558429362}" type="pres">
      <dgm:prSet presAssocID="{3917DD76-ACEC-4C8C-B8B0-B94D0F670582}" presName="descendantText" presStyleLbl="alignAccFollowNode1" presStyleIdx="0" presStyleCnt="4">
        <dgm:presLayoutVars>
          <dgm:bulletEnabled val="1"/>
        </dgm:presLayoutVars>
      </dgm:prSet>
      <dgm:spPr/>
    </dgm:pt>
    <dgm:pt modelId="{D4F3A96F-8B66-4EC2-AB57-4680FA0C2025}" type="pres">
      <dgm:prSet presAssocID="{CDFCCA71-296B-43B4-B25F-D87C64E5B96F}" presName="sp" presStyleCnt="0"/>
      <dgm:spPr/>
    </dgm:pt>
    <dgm:pt modelId="{207FAAEB-78EC-4A85-AD7C-4D257D6EC0C2}" type="pres">
      <dgm:prSet presAssocID="{FF570351-68B1-426E-92AA-DEB84B973240}" presName="linNode" presStyleCnt="0"/>
      <dgm:spPr/>
    </dgm:pt>
    <dgm:pt modelId="{7601DD67-705B-428F-BB97-FFB5D9E70DB9}" type="pres">
      <dgm:prSet presAssocID="{FF570351-68B1-426E-92AA-DEB84B973240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EF895994-8156-46AF-AAF7-EB267EC0CBC7}" type="pres">
      <dgm:prSet presAssocID="{FF570351-68B1-426E-92AA-DEB84B973240}" presName="descendantText" presStyleLbl="alignAccFollowNode1" presStyleIdx="1" presStyleCnt="4" custLinFactNeighborX="0" custLinFactNeighborY="-6654">
        <dgm:presLayoutVars>
          <dgm:bulletEnabled val="1"/>
        </dgm:presLayoutVars>
      </dgm:prSet>
      <dgm:spPr/>
    </dgm:pt>
    <dgm:pt modelId="{5BC55247-2D58-4BD3-B0A6-EFCA57F24642}" type="pres">
      <dgm:prSet presAssocID="{6241A0CD-733A-43B4-A4A7-7998809114CD}" presName="sp" presStyleCnt="0"/>
      <dgm:spPr/>
    </dgm:pt>
    <dgm:pt modelId="{ED1C9645-8D0B-4C7F-A8EF-FE9EA8E7925F}" type="pres">
      <dgm:prSet presAssocID="{2AA030F9-5B4F-49DF-A959-2A383F9B1738}" presName="linNode" presStyleCnt="0"/>
      <dgm:spPr/>
    </dgm:pt>
    <dgm:pt modelId="{8E1B0A75-4FC2-4212-B54D-DEC662463EF2}" type="pres">
      <dgm:prSet presAssocID="{2AA030F9-5B4F-49DF-A959-2A383F9B1738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BCBD1B21-BFE6-43DC-BFCB-84BC8A7278C8}" type="pres">
      <dgm:prSet presAssocID="{2AA030F9-5B4F-49DF-A959-2A383F9B1738}" presName="descendantText" presStyleLbl="alignAccFollowNode1" presStyleIdx="2" presStyleCnt="4">
        <dgm:presLayoutVars>
          <dgm:bulletEnabled val="1"/>
        </dgm:presLayoutVars>
      </dgm:prSet>
      <dgm:spPr/>
    </dgm:pt>
    <dgm:pt modelId="{5B9DAA6D-E938-4E8E-B007-B64D6B94DF9D}" type="pres">
      <dgm:prSet presAssocID="{099D46D2-8B50-42BE-AC52-A4935C21A5D1}" presName="sp" presStyleCnt="0"/>
      <dgm:spPr/>
    </dgm:pt>
    <dgm:pt modelId="{1CB12BA3-2892-44CA-AF30-7FA95498A4E4}" type="pres">
      <dgm:prSet presAssocID="{D7E910AF-674B-4397-8C63-3BE17A365997}" presName="linNode" presStyleCnt="0"/>
      <dgm:spPr/>
    </dgm:pt>
    <dgm:pt modelId="{9A22C11D-71D8-4ADB-898F-AA162B36522B}" type="pres">
      <dgm:prSet presAssocID="{D7E910AF-674B-4397-8C63-3BE17A365997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940E20AA-2D5E-47C2-845A-D1520B31AFCF}" type="pres">
      <dgm:prSet presAssocID="{D7E910AF-674B-4397-8C63-3BE17A365997}" presName="descendantText" presStyleLbl="alignAccFollowNode1" presStyleIdx="3" presStyleCnt="4" custLinFactNeighborX="-514">
        <dgm:presLayoutVars>
          <dgm:bulletEnabled val="1"/>
        </dgm:presLayoutVars>
      </dgm:prSet>
      <dgm:spPr/>
    </dgm:pt>
  </dgm:ptLst>
  <dgm:cxnLst>
    <dgm:cxn modelId="{883F4112-A946-4BEA-8C38-3CC503FA3B7B}" srcId="{2AA030F9-5B4F-49DF-A959-2A383F9B1738}" destId="{AFCBA61E-1DB6-4D84-8894-66B39099A98E}" srcOrd="0" destOrd="0" parTransId="{5D51F8E2-5BF1-4B48-811F-C84795028F39}" sibTransId="{2F055518-2132-4BA8-9D8C-CA06C53D87AD}"/>
    <dgm:cxn modelId="{C6A2C01D-BC55-434B-8532-82314B959078}" srcId="{3917DD76-ACEC-4C8C-B8B0-B94D0F670582}" destId="{21DE0AC0-5AEA-4549-8200-18A93184CBE1}" srcOrd="0" destOrd="0" parTransId="{0F6071CD-8CA3-4FC5-BBC1-A14F078BFB3F}" sibTransId="{F2FD10E2-AF38-4D48-B517-B41AD3EC075F}"/>
    <dgm:cxn modelId="{12662028-FA41-49C1-96AF-50727CACDCB4}" type="presOf" srcId="{21DE0AC0-5AEA-4549-8200-18A93184CBE1}" destId="{AF35680C-0703-4B76-933D-9F0558429362}" srcOrd="0" destOrd="0" presId="urn:microsoft.com/office/officeart/2005/8/layout/vList5"/>
    <dgm:cxn modelId="{759B9471-3C71-4348-BCEF-5D5E2D7274C2}" type="presOf" srcId="{3917DD76-ACEC-4C8C-B8B0-B94D0F670582}" destId="{36BB0EED-E696-49CF-A7A1-CF762737AFAB}" srcOrd="0" destOrd="0" presId="urn:microsoft.com/office/officeart/2005/8/layout/vList5"/>
    <dgm:cxn modelId="{09B1547D-E8CD-4B07-8D68-3A7A2395871E}" srcId="{D3CAE7BD-1148-4BE9-BDA3-1A64CEE863FE}" destId="{FF570351-68B1-426E-92AA-DEB84B973240}" srcOrd="1" destOrd="0" parTransId="{87AE09D7-C178-415B-8FE6-7BF78BBF6C24}" sibTransId="{6241A0CD-733A-43B4-A4A7-7998809114CD}"/>
    <dgm:cxn modelId="{28575782-3177-4987-8902-439F0C67AFA9}" type="presOf" srcId="{D01DE3BC-A06A-4948-9280-06DE5A48DBEC}" destId="{EF895994-8156-46AF-AAF7-EB267EC0CBC7}" srcOrd="0" destOrd="0" presId="urn:microsoft.com/office/officeart/2005/8/layout/vList5"/>
    <dgm:cxn modelId="{F2616085-B580-49F9-8A63-DBD948534864}" type="presOf" srcId="{2AA030F9-5B4F-49DF-A959-2A383F9B1738}" destId="{8E1B0A75-4FC2-4212-B54D-DEC662463EF2}" srcOrd="0" destOrd="0" presId="urn:microsoft.com/office/officeart/2005/8/layout/vList5"/>
    <dgm:cxn modelId="{871747A1-D6F1-4BF0-8A50-41B5A01A8C62}" srcId="{D3CAE7BD-1148-4BE9-BDA3-1A64CEE863FE}" destId="{2AA030F9-5B4F-49DF-A959-2A383F9B1738}" srcOrd="2" destOrd="0" parTransId="{5068E021-A6E5-4C8E-8A24-58EDC908C992}" sibTransId="{099D46D2-8B50-42BE-AC52-A4935C21A5D1}"/>
    <dgm:cxn modelId="{CC252BA4-3EF8-4787-B8D6-51C03DEFE58B}" type="presOf" srcId="{D7E910AF-674B-4397-8C63-3BE17A365997}" destId="{9A22C11D-71D8-4ADB-898F-AA162B36522B}" srcOrd="0" destOrd="0" presId="urn:microsoft.com/office/officeart/2005/8/layout/vList5"/>
    <dgm:cxn modelId="{F93A6AA8-0169-489B-A86F-F4BC5D8086FB}" type="presOf" srcId="{AFCBA61E-1DB6-4D84-8894-66B39099A98E}" destId="{BCBD1B21-BFE6-43DC-BFCB-84BC8A7278C8}" srcOrd="0" destOrd="0" presId="urn:microsoft.com/office/officeart/2005/8/layout/vList5"/>
    <dgm:cxn modelId="{9B624EB2-24D5-4D37-ADBD-2F365196A8AC}" srcId="{D3CAE7BD-1148-4BE9-BDA3-1A64CEE863FE}" destId="{D7E910AF-674B-4397-8C63-3BE17A365997}" srcOrd="3" destOrd="0" parTransId="{94A28640-BC98-4F4A-86AF-F4D94F7C174F}" sibTransId="{6F338995-0083-4772-B6A3-9E7FED6F7D56}"/>
    <dgm:cxn modelId="{0FE1D9CD-6A6D-4F36-A586-1529679E5192}" type="presOf" srcId="{FF570351-68B1-426E-92AA-DEB84B973240}" destId="{7601DD67-705B-428F-BB97-FFB5D9E70DB9}" srcOrd="0" destOrd="0" presId="urn:microsoft.com/office/officeart/2005/8/layout/vList5"/>
    <dgm:cxn modelId="{B75BCBEF-5D50-43FD-81D1-B538B6A562A2}" type="presOf" srcId="{D3CAE7BD-1148-4BE9-BDA3-1A64CEE863FE}" destId="{05DF2E12-E5B3-4683-970F-469D96401440}" srcOrd="0" destOrd="0" presId="urn:microsoft.com/office/officeart/2005/8/layout/vList5"/>
    <dgm:cxn modelId="{442C2FF3-4AAB-445D-AF04-E3C1993B485E}" srcId="{D3CAE7BD-1148-4BE9-BDA3-1A64CEE863FE}" destId="{3917DD76-ACEC-4C8C-B8B0-B94D0F670582}" srcOrd="0" destOrd="0" parTransId="{CACAAA4D-D8F8-426F-AD2B-6DF89F29A7A5}" sibTransId="{CDFCCA71-296B-43B4-B25F-D87C64E5B96F}"/>
    <dgm:cxn modelId="{DB77E9F3-E232-409C-A87B-47F249EF9B9E}" type="presOf" srcId="{CC7E2D71-A102-4FD5-A83E-C5332D5D510E}" destId="{940E20AA-2D5E-47C2-845A-D1520B31AFCF}" srcOrd="0" destOrd="0" presId="urn:microsoft.com/office/officeart/2005/8/layout/vList5"/>
    <dgm:cxn modelId="{7C2300F4-F5FB-4618-B5EC-FACBED83C36F}" srcId="{FF570351-68B1-426E-92AA-DEB84B973240}" destId="{D01DE3BC-A06A-4948-9280-06DE5A48DBEC}" srcOrd="0" destOrd="0" parTransId="{9FF94689-798E-48E5-ABCB-89DF4B933C9E}" sibTransId="{928DA468-9B8D-414E-9702-51804024C109}"/>
    <dgm:cxn modelId="{83B767FA-1C18-409A-BAD5-830616B4F6E3}" srcId="{D7E910AF-674B-4397-8C63-3BE17A365997}" destId="{CC7E2D71-A102-4FD5-A83E-C5332D5D510E}" srcOrd="0" destOrd="0" parTransId="{3A1178D8-0AE7-47D8-B974-53D2D27AC689}" sibTransId="{6FB5BA6F-946B-4931-A3AB-4AAA9D1BA26F}"/>
    <dgm:cxn modelId="{6CD7E660-9623-4FE1-8D49-CC27C81DF940}" type="presParOf" srcId="{05DF2E12-E5B3-4683-970F-469D96401440}" destId="{F055FBB0-C1F2-4F2A-BE32-1EFAEFFFF825}" srcOrd="0" destOrd="0" presId="urn:microsoft.com/office/officeart/2005/8/layout/vList5"/>
    <dgm:cxn modelId="{19D22DD3-F08A-4F51-9CD9-FD942B227B47}" type="presParOf" srcId="{F055FBB0-C1F2-4F2A-BE32-1EFAEFFFF825}" destId="{36BB0EED-E696-49CF-A7A1-CF762737AFAB}" srcOrd="0" destOrd="0" presId="urn:microsoft.com/office/officeart/2005/8/layout/vList5"/>
    <dgm:cxn modelId="{AB0816BE-A3D4-4D5A-9B87-18AC756CA187}" type="presParOf" srcId="{F055FBB0-C1F2-4F2A-BE32-1EFAEFFFF825}" destId="{AF35680C-0703-4B76-933D-9F0558429362}" srcOrd="1" destOrd="0" presId="urn:microsoft.com/office/officeart/2005/8/layout/vList5"/>
    <dgm:cxn modelId="{C85EA9E1-3C45-4E83-951D-08A46545B8DC}" type="presParOf" srcId="{05DF2E12-E5B3-4683-970F-469D96401440}" destId="{D4F3A96F-8B66-4EC2-AB57-4680FA0C2025}" srcOrd="1" destOrd="0" presId="urn:microsoft.com/office/officeart/2005/8/layout/vList5"/>
    <dgm:cxn modelId="{E9091F4C-EABE-4712-9E1C-F085C8CFF728}" type="presParOf" srcId="{05DF2E12-E5B3-4683-970F-469D96401440}" destId="{207FAAEB-78EC-4A85-AD7C-4D257D6EC0C2}" srcOrd="2" destOrd="0" presId="urn:microsoft.com/office/officeart/2005/8/layout/vList5"/>
    <dgm:cxn modelId="{96B00492-BE67-4E89-8221-66CAD3867464}" type="presParOf" srcId="{207FAAEB-78EC-4A85-AD7C-4D257D6EC0C2}" destId="{7601DD67-705B-428F-BB97-FFB5D9E70DB9}" srcOrd="0" destOrd="0" presId="urn:microsoft.com/office/officeart/2005/8/layout/vList5"/>
    <dgm:cxn modelId="{E5EE19F7-0262-42DB-92C8-9DE0E4711CB0}" type="presParOf" srcId="{207FAAEB-78EC-4A85-AD7C-4D257D6EC0C2}" destId="{EF895994-8156-46AF-AAF7-EB267EC0CBC7}" srcOrd="1" destOrd="0" presId="urn:microsoft.com/office/officeart/2005/8/layout/vList5"/>
    <dgm:cxn modelId="{7A3F52A8-F203-4639-BF84-5123F979F8D6}" type="presParOf" srcId="{05DF2E12-E5B3-4683-970F-469D96401440}" destId="{5BC55247-2D58-4BD3-B0A6-EFCA57F24642}" srcOrd="3" destOrd="0" presId="urn:microsoft.com/office/officeart/2005/8/layout/vList5"/>
    <dgm:cxn modelId="{B690C960-6C47-44B4-8CF7-57516F23425E}" type="presParOf" srcId="{05DF2E12-E5B3-4683-970F-469D96401440}" destId="{ED1C9645-8D0B-4C7F-A8EF-FE9EA8E7925F}" srcOrd="4" destOrd="0" presId="urn:microsoft.com/office/officeart/2005/8/layout/vList5"/>
    <dgm:cxn modelId="{FE290972-F6F3-4BC6-97AD-2DAF83F94DDC}" type="presParOf" srcId="{ED1C9645-8D0B-4C7F-A8EF-FE9EA8E7925F}" destId="{8E1B0A75-4FC2-4212-B54D-DEC662463EF2}" srcOrd="0" destOrd="0" presId="urn:microsoft.com/office/officeart/2005/8/layout/vList5"/>
    <dgm:cxn modelId="{1AACCAD6-4F8E-4DE3-98B9-8B1D239D182A}" type="presParOf" srcId="{ED1C9645-8D0B-4C7F-A8EF-FE9EA8E7925F}" destId="{BCBD1B21-BFE6-43DC-BFCB-84BC8A7278C8}" srcOrd="1" destOrd="0" presId="urn:microsoft.com/office/officeart/2005/8/layout/vList5"/>
    <dgm:cxn modelId="{B98E64CF-54B9-49A0-BD59-970764DB0F3B}" type="presParOf" srcId="{05DF2E12-E5B3-4683-970F-469D96401440}" destId="{5B9DAA6D-E938-4E8E-B007-B64D6B94DF9D}" srcOrd="5" destOrd="0" presId="urn:microsoft.com/office/officeart/2005/8/layout/vList5"/>
    <dgm:cxn modelId="{2F93F239-D9A3-4B49-A8AE-097283057CB2}" type="presParOf" srcId="{05DF2E12-E5B3-4683-970F-469D96401440}" destId="{1CB12BA3-2892-44CA-AF30-7FA95498A4E4}" srcOrd="6" destOrd="0" presId="urn:microsoft.com/office/officeart/2005/8/layout/vList5"/>
    <dgm:cxn modelId="{6BCDBC5A-C48C-4A27-BD8E-5C20701D3B29}" type="presParOf" srcId="{1CB12BA3-2892-44CA-AF30-7FA95498A4E4}" destId="{9A22C11D-71D8-4ADB-898F-AA162B36522B}" srcOrd="0" destOrd="0" presId="urn:microsoft.com/office/officeart/2005/8/layout/vList5"/>
    <dgm:cxn modelId="{89F7F02D-96B4-4891-939E-ECB26E822DD2}" type="presParOf" srcId="{1CB12BA3-2892-44CA-AF30-7FA95498A4E4}" destId="{940E20AA-2D5E-47C2-845A-D1520B31AFC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E7C827-ABB6-4D38-9442-8EED26B838FA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fr-FR"/>
        </a:p>
      </dgm:t>
    </dgm:pt>
    <dgm:pt modelId="{B39B978E-1FEF-445E-ABD7-397D9EAACBBA}">
      <dgm:prSet phldrT="[Texte]" phldr="0"/>
      <dgm:spPr/>
      <dgm:t>
        <a:bodyPr/>
        <a:lstStyle/>
        <a:p>
          <a:r>
            <a:rPr lang="en-US" dirty="0"/>
            <a:t>8</a:t>
          </a:r>
        </a:p>
      </dgm:t>
    </dgm:pt>
    <dgm:pt modelId="{6647CBC1-6E84-4998-8894-2798447D62FC}" type="parTrans" cxnId="{58C3DE89-93CC-4ACD-B71A-36D09D7C0638}">
      <dgm:prSet/>
      <dgm:spPr/>
      <dgm:t>
        <a:bodyPr/>
        <a:lstStyle/>
        <a:p>
          <a:endParaRPr lang="fr-FR"/>
        </a:p>
      </dgm:t>
    </dgm:pt>
    <dgm:pt modelId="{220ADF14-8298-477A-8CD2-EB9AF68C513A}" type="sibTrans" cxnId="{58C3DE89-93CC-4ACD-B71A-36D09D7C0638}">
      <dgm:prSet/>
      <dgm:spPr/>
      <dgm:t>
        <a:bodyPr/>
        <a:lstStyle/>
        <a:p>
          <a:endParaRPr lang="fr-FR"/>
        </a:p>
      </dgm:t>
    </dgm:pt>
    <dgm:pt modelId="{52FAE4A3-B225-4423-B8C9-DCD00ED0FC93}">
      <dgm:prSet phldrT="[Texte]"/>
      <dgm:spPr/>
      <dgm:t>
        <a:bodyPr/>
        <a:lstStyle/>
        <a:p>
          <a:pPr rtl="0"/>
          <a:r>
            <a:rPr lang="fr-FR" noProof="0" dirty="0"/>
            <a:t>Démissions</a:t>
          </a:r>
          <a:r>
            <a:rPr lang="en-US" dirty="0">
              <a:latin typeface="Century Gothic" panose="020F0302020204030204"/>
            </a:rPr>
            <a:t> </a:t>
          </a:r>
          <a:endParaRPr lang="fr-FR" dirty="0"/>
        </a:p>
      </dgm:t>
    </dgm:pt>
    <dgm:pt modelId="{1D7A11B2-33E6-4280-A2DC-4158DAE00FC5}" type="parTrans" cxnId="{3D974E26-86B1-4E48-B71A-0B717140ECF0}">
      <dgm:prSet/>
      <dgm:spPr/>
      <dgm:t>
        <a:bodyPr/>
        <a:lstStyle/>
        <a:p>
          <a:endParaRPr lang="fr-FR"/>
        </a:p>
      </dgm:t>
    </dgm:pt>
    <dgm:pt modelId="{D0850E65-CA30-4559-80DB-4AECDFF48C83}" type="sibTrans" cxnId="{3D974E26-86B1-4E48-B71A-0B717140ECF0}">
      <dgm:prSet/>
      <dgm:spPr/>
      <dgm:t>
        <a:bodyPr/>
        <a:lstStyle/>
        <a:p>
          <a:endParaRPr lang="fr-FR"/>
        </a:p>
      </dgm:t>
    </dgm:pt>
    <dgm:pt modelId="{12BF51ED-7F4A-4AEE-987B-57866E239D01}">
      <dgm:prSet phldrT="[Texte]" phldr="0"/>
      <dgm:spPr/>
      <dgm:t>
        <a:bodyPr/>
        <a:lstStyle/>
        <a:p>
          <a:r>
            <a:rPr lang="en-US" dirty="0"/>
            <a:t>3</a:t>
          </a:r>
        </a:p>
      </dgm:t>
    </dgm:pt>
    <dgm:pt modelId="{3A9C3C87-5661-4DCA-B09C-91D43A206F52}" type="parTrans" cxnId="{93B3600D-72EE-459E-8176-32AAE6E47040}">
      <dgm:prSet/>
      <dgm:spPr/>
      <dgm:t>
        <a:bodyPr/>
        <a:lstStyle/>
        <a:p>
          <a:endParaRPr lang="fr-FR"/>
        </a:p>
      </dgm:t>
    </dgm:pt>
    <dgm:pt modelId="{8A734E4D-19C9-4310-87EE-571E42D008B3}" type="sibTrans" cxnId="{93B3600D-72EE-459E-8176-32AAE6E47040}">
      <dgm:prSet/>
      <dgm:spPr/>
      <dgm:t>
        <a:bodyPr/>
        <a:lstStyle/>
        <a:p>
          <a:endParaRPr lang="fr-FR"/>
        </a:p>
      </dgm:t>
    </dgm:pt>
    <dgm:pt modelId="{F2C125A5-26FF-46BA-9E54-37EF57CC6241}">
      <dgm:prSet phldrT="[Texte]"/>
      <dgm:spPr/>
      <dgm:t>
        <a:bodyPr/>
        <a:lstStyle/>
        <a:p>
          <a:pPr rtl="0"/>
          <a:r>
            <a:rPr lang="en-US" dirty="0"/>
            <a:t>Mutations</a:t>
          </a:r>
          <a:r>
            <a:rPr lang="en-US" dirty="0">
              <a:latin typeface="Century Gothic" panose="020F0302020204030204"/>
            </a:rPr>
            <a:t> </a:t>
          </a:r>
          <a:endParaRPr lang="fr-FR" dirty="0"/>
        </a:p>
      </dgm:t>
    </dgm:pt>
    <dgm:pt modelId="{587AAE18-DD5C-424E-948C-8ED7F978831D}" type="parTrans" cxnId="{9E98633B-AA9E-493C-88CE-93208E762CD2}">
      <dgm:prSet/>
      <dgm:spPr/>
      <dgm:t>
        <a:bodyPr/>
        <a:lstStyle/>
        <a:p>
          <a:endParaRPr lang="fr-FR"/>
        </a:p>
      </dgm:t>
    </dgm:pt>
    <dgm:pt modelId="{98A44EB4-377A-472A-B9A2-51539AE10A43}" type="sibTrans" cxnId="{9E98633B-AA9E-493C-88CE-93208E762CD2}">
      <dgm:prSet/>
      <dgm:spPr/>
      <dgm:t>
        <a:bodyPr/>
        <a:lstStyle/>
        <a:p>
          <a:endParaRPr lang="fr-FR"/>
        </a:p>
      </dgm:t>
    </dgm:pt>
    <dgm:pt modelId="{4B019721-2F46-41D5-97EF-97E1EEDDC6C2}">
      <dgm:prSet phldrT="[Texte]" phldr="0"/>
      <dgm:spPr/>
      <dgm:t>
        <a:bodyPr/>
        <a:lstStyle/>
        <a:p>
          <a:r>
            <a:rPr lang="en-US" dirty="0"/>
            <a:t>6</a:t>
          </a:r>
        </a:p>
      </dgm:t>
    </dgm:pt>
    <dgm:pt modelId="{A75670B0-FFC7-4D82-82B4-A17B35F2DC04}" type="parTrans" cxnId="{10340542-ADBA-4168-9322-4F791BC97473}">
      <dgm:prSet/>
      <dgm:spPr/>
      <dgm:t>
        <a:bodyPr/>
        <a:lstStyle/>
        <a:p>
          <a:endParaRPr lang="fr-FR"/>
        </a:p>
      </dgm:t>
    </dgm:pt>
    <dgm:pt modelId="{EEEF58DE-8BE4-4384-A341-EAF4199701F7}" type="sibTrans" cxnId="{10340542-ADBA-4168-9322-4F791BC97473}">
      <dgm:prSet/>
      <dgm:spPr/>
      <dgm:t>
        <a:bodyPr/>
        <a:lstStyle/>
        <a:p>
          <a:endParaRPr lang="fr-FR"/>
        </a:p>
      </dgm:t>
    </dgm:pt>
    <dgm:pt modelId="{3D2E973B-3EC3-4B43-9581-E97AE27A6522}">
      <dgm:prSet phldrT="[Texte]"/>
      <dgm:spPr/>
      <dgm:t>
        <a:bodyPr/>
        <a:lstStyle/>
        <a:p>
          <a:r>
            <a:rPr lang="en-US" dirty="0">
              <a:latin typeface="Century Gothic" panose="020F0302020204030204"/>
            </a:rPr>
            <a:t>Licenciement</a:t>
          </a:r>
          <a:endParaRPr lang="en-US" dirty="0"/>
        </a:p>
      </dgm:t>
    </dgm:pt>
    <dgm:pt modelId="{A318416B-9A42-4CF8-B5E6-29BDD09DB872}" type="parTrans" cxnId="{24B78C82-B244-49E4-8EE6-D640C9E8E3A2}">
      <dgm:prSet/>
      <dgm:spPr/>
      <dgm:t>
        <a:bodyPr/>
        <a:lstStyle/>
        <a:p>
          <a:endParaRPr lang="fr-FR"/>
        </a:p>
      </dgm:t>
    </dgm:pt>
    <dgm:pt modelId="{D2EB692F-27B4-4275-A1D0-D207035983A6}" type="sibTrans" cxnId="{24B78C82-B244-49E4-8EE6-D640C9E8E3A2}">
      <dgm:prSet/>
      <dgm:spPr/>
      <dgm:t>
        <a:bodyPr/>
        <a:lstStyle/>
        <a:p>
          <a:endParaRPr lang="fr-FR"/>
        </a:p>
      </dgm:t>
    </dgm:pt>
    <dgm:pt modelId="{5FC6BE51-FB87-404B-BD67-AD7BCB15FF38}">
      <dgm:prSet phldrT="[Texte]" phldr="0"/>
      <dgm:spPr/>
      <dgm:t>
        <a:bodyPr/>
        <a:lstStyle/>
        <a:p>
          <a:r>
            <a:rPr lang="en-US" dirty="0"/>
            <a:t>7</a:t>
          </a:r>
        </a:p>
      </dgm:t>
    </dgm:pt>
    <dgm:pt modelId="{7BAF570F-B48E-49DB-B7B4-9A5A5186052B}" type="parTrans" cxnId="{4A6156B5-FAC0-434A-A61A-92A580345CF4}">
      <dgm:prSet/>
      <dgm:spPr/>
      <dgm:t>
        <a:bodyPr/>
        <a:lstStyle/>
        <a:p>
          <a:endParaRPr lang="fr-FR"/>
        </a:p>
      </dgm:t>
    </dgm:pt>
    <dgm:pt modelId="{B951965F-C565-498F-A29E-75667FB6884D}" type="sibTrans" cxnId="{4A6156B5-FAC0-434A-A61A-92A580345CF4}">
      <dgm:prSet/>
      <dgm:spPr/>
      <dgm:t>
        <a:bodyPr/>
        <a:lstStyle/>
        <a:p>
          <a:endParaRPr lang="fr-FR"/>
        </a:p>
      </dgm:t>
    </dgm:pt>
    <dgm:pt modelId="{E237D3C9-440D-4FD1-A0EC-D76374EAB641}">
      <dgm:prSet phldrT="[Texte]"/>
      <dgm:spPr/>
      <dgm:t>
        <a:bodyPr/>
        <a:lstStyle/>
        <a:p>
          <a:r>
            <a:rPr lang="en-US" dirty="0"/>
            <a:t>Ruptures </a:t>
          </a:r>
          <a:r>
            <a:rPr lang="fr-FR" noProof="0" dirty="0"/>
            <a:t>conventionnelles</a:t>
          </a:r>
        </a:p>
      </dgm:t>
    </dgm:pt>
    <dgm:pt modelId="{21A353E2-699B-4BA3-89E8-E373D2A26522}" type="parTrans" cxnId="{595B04D7-18F3-4DEC-95D1-659297CFB0FA}">
      <dgm:prSet/>
      <dgm:spPr/>
      <dgm:t>
        <a:bodyPr/>
        <a:lstStyle/>
        <a:p>
          <a:endParaRPr lang="fr-FR"/>
        </a:p>
      </dgm:t>
    </dgm:pt>
    <dgm:pt modelId="{CCE1AC52-0EA7-4678-9856-01DB57F707A2}" type="sibTrans" cxnId="{595B04D7-18F3-4DEC-95D1-659297CFB0FA}">
      <dgm:prSet/>
      <dgm:spPr/>
      <dgm:t>
        <a:bodyPr/>
        <a:lstStyle/>
        <a:p>
          <a:endParaRPr lang="fr-FR"/>
        </a:p>
      </dgm:t>
    </dgm:pt>
    <dgm:pt modelId="{EB7F55CF-C195-422D-823C-615E7E431CA7}">
      <dgm:prSet phldrT="[Texte]" phldr="0"/>
      <dgm:spPr/>
      <dgm:t>
        <a:bodyPr/>
        <a:lstStyle/>
        <a:p>
          <a:r>
            <a:rPr lang="en-US" dirty="0"/>
            <a:t>111</a:t>
          </a:r>
        </a:p>
      </dgm:t>
    </dgm:pt>
    <dgm:pt modelId="{F7F21F38-8D15-4F66-9F17-BA661D005A64}" type="parTrans" cxnId="{A9CEBAF2-5CDD-413D-B27F-93D3CDC16943}">
      <dgm:prSet/>
      <dgm:spPr/>
      <dgm:t>
        <a:bodyPr/>
        <a:lstStyle/>
        <a:p>
          <a:endParaRPr lang="fr-FR"/>
        </a:p>
      </dgm:t>
    </dgm:pt>
    <dgm:pt modelId="{B3F08499-2385-4368-A089-0E61DCBFE54E}" type="sibTrans" cxnId="{A9CEBAF2-5CDD-413D-B27F-93D3CDC16943}">
      <dgm:prSet/>
      <dgm:spPr/>
      <dgm:t>
        <a:bodyPr/>
        <a:lstStyle/>
        <a:p>
          <a:endParaRPr lang="fr-FR"/>
        </a:p>
      </dgm:t>
    </dgm:pt>
    <dgm:pt modelId="{CA6D7FA6-F4CD-4A05-B2D8-C6995A2AEE6A}">
      <dgm:prSet phldrT="[Texte]"/>
      <dgm:spPr/>
      <dgm:t>
        <a:bodyPr/>
        <a:lstStyle/>
        <a:p>
          <a:r>
            <a:rPr lang="en-US" dirty="0"/>
            <a:t>Fin de CDD</a:t>
          </a:r>
          <a:endParaRPr lang="fr-FR" dirty="0"/>
        </a:p>
      </dgm:t>
    </dgm:pt>
    <dgm:pt modelId="{D925EB2C-AFBA-4D4E-B4D6-CE717E1B42A4}" type="parTrans" cxnId="{EB9A0A9E-AB13-4750-99EF-6AAA5E05BD86}">
      <dgm:prSet/>
      <dgm:spPr/>
      <dgm:t>
        <a:bodyPr/>
        <a:lstStyle/>
        <a:p>
          <a:endParaRPr lang="fr-FR"/>
        </a:p>
      </dgm:t>
    </dgm:pt>
    <dgm:pt modelId="{CA52B79A-C301-4EC4-9ED8-4DD16DB7C6E6}" type="sibTrans" cxnId="{EB9A0A9E-AB13-4750-99EF-6AAA5E05BD86}">
      <dgm:prSet/>
      <dgm:spPr/>
      <dgm:t>
        <a:bodyPr/>
        <a:lstStyle/>
        <a:p>
          <a:endParaRPr lang="fr-FR"/>
        </a:p>
      </dgm:t>
    </dgm:pt>
    <dgm:pt modelId="{BEA35816-DBBB-4B81-81CB-E2A0F228AA56}">
      <dgm:prSet phldrT="[Texte]" phldr="0"/>
      <dgm:spPr/>
      <dgm:t>
        <a:bodyPr/>
        <a:lstStyle/>
        <a:p>
          <a:r>
            <a:rPr lang="en-US" dirty="0"/>
            <a:t>4</a:t>
          </a:r>
        </a:p>
      </dgm:t>
    </dgm:pt>
    <dgm:pt modelId="{26C41583-128E-4507-B12A-35A625AD0CA2}" type="parTrans" cxnId="{EB6A95E5-0C62-4F52-8462-CED94A3D466A}">
      <dgm:prSet/>
      <dgm:spPr/>
      <dgm:t>
        <a:bodyPr/>
        <a:lstStyle/>
        <a:p>
          <a:endParaRPr lang="fr-FR"/>
        </a:p>
      </dgm:t>
    </dgm:pt>
    <dgm:pt modelId="{8096BBC9-B4D9-4326-8320-F8F5FC993B72}" type="sibTrans" cxnId="{EB6A95E5-0C62-4F52-8462-CED94A3D466A}">
      <dgm:prSet/>
      <dgm:spPr/>
      <dgm:t>
        <a:bodyPr/>
        <a:lstStyle/>
        <a:p>
          <a:endParaRPr lang="fr-FR"/>
        </a:p>
      </dgm:t>
    </dgm:pt>
    <dgm:pt modelId="{4DA11C85-B975-455A-BE1E-0A20838BEC40}">
      <dgm:prSet phldrT="[Texte]"/>
      <dgm:spPr/>
      <dgm:t>
        <a:bodyPr/>
        <a:lstStyle/>
        <a:p>
          <a:r>
            <a:rPr lang="en-US" dirty="0"/>
            <a:t>Départs au </a:t>
          </a:r>
          <a:r>
            <a:rPr lang="fr-FR" noProof="0" dirty="0"/>
            <a:t>cours</a:t>
          </a:r>
          <a:r>
            <a:rPr lang="en-US" dirty="0"/>
            <a:t> de la période d’essai</a:t>
          </a:r>
          <a:endParaRPr lang="fr-FR" dirty="0"/>
        </a:p>
      </dgm:t>
    </dgm:pt>
    <dgm:pt modelId="{E9F23EC0-123E-47C0-A1D8-D606C5D3CA73}" type="parTrans" cxnId="{70404869-B7BE-4A8E-B26C-05D9F27FCD67}">
      <dgm:prSet/>
      <dgm:spPr/>
      <dgm:t>
        <a:bodyPr/>
        <a:lstStyle/>
        <a:p>
          <a:endParaRPr lang="fr-FR"/>
        </a:p>
      </dgm:t>
    </dgm:pt>
    <dgm:pt modelId="{4317B979-1A1D-424B-A069-9CFB7938BAEE}" type="sibTrans" cxnId="{70404869-B7BE-4A8E-B26C-05D9F27FCD67}">
      <dgm:prSet/>
      <dgm:spPr/>
      <dgm:t>
        <a:bodyPr/>
        <a:lstStyle/>
        <a:p>
          <a:endParaRPr lang="fr-FR"/>
        </a:p>
      </dgm:t>
    </dgm:pt>
    <dgm:pt modelId="{4D2F01DC-DBEB-4A24-B23A-1BDE111B7A6E}">
      <dgm:prSet phldrT="[Texte]" phldr="0"/>
      <dgm:spPr/>
      <dgm:t>
        <a:bodyPr/>
        <a:lstStyle/>
        <a:p>
          <a:r>
            <a:rPr lang="en-US" dirty="0"/>
            <a:t>15</a:t>
          </a:r>
        </a:p>
      </dgm:t>
    </dgm:pt>
    <dgm:pt modelId="{6A9A40B7-B54E-4774-B160-8516FBB3C68E}" type="parTrans" cxnId="{A6878C78-E435-4E76-9758-C62059825A91}">
      <dgm:prSet/>
      <dgm:spPr/>
      <dgm:t>
        <a:bodyPr/>
        <a:lstStyle/>
        <a:p>
          <a:endParaRPr lang="fr-FR"/>
        </a:p>
      </dgm:t>
    </dgm:pt>
    <dgm:pt modelId="{03DE786D-3620-4F01-B375-A1FBD0059566}" type="sibTrans" cxnId="{A6878C78-E435-4E76-9758-C62059825A91}">
      <dgm:prSet/>
      <dgm:spPr/>
      <dgm:t>
        <a:bodyPr/>
        <a:lstStyle/>
        <a:p>
          <a:endParaRPr lang="fr-FR"/>
        </a:p>
      </dgm:t>
    </dgm:pt>
    <dgm:pt modelId="{42AC1B52-1FD5-4647-9263-2D261A600F08}">
      <dgm:prSet phldrT="[Texte]"/>
      <dgm:spPr/>
      <dgm:t>
        <a:bodyPr/>
        <a:lstStyle/>
        <a:p>
          <a:r>
            <a:rPr lang="en-US" dirty="0"/>
            <a:t>Départs retraite</a:t>
          </a:r>
          <a:endParaRPr lang="fr-FR" dirty="0"/>
        </a:p>
      </dgm:t>
    </dgm:pt>
    <dgm:pt modelId="{E8A9C579-CDE3-4F8D-8D60-364693B7FB6F}" type="parTrans" cxnId="{2BC7B61D-B127-4EE1-A07D-4B896831F792}">
      <dgm:prSet/>
      <dgm:spPr/>
      <dgm:t>
        <a:bodyPr/>
        <a:lstStyle/>
        <a:p>
          <a:endParaRPr lang="fr-FR"/>
        </a:p>
      </dgm:t>
    </dgm:pt>
    <dgm:pt modelId="{41FC09D2-2BCF-471C-80A8-D646FF279C7A}" type="sibTrans" cxnId="{2BC7B61D-B127-4EE1-A07D-4B896831F792}">
      <dgm:prSet/>
      <dgm:spPr/>
      <dgm:t>
        <a:bodyPr/>
        <a:lstStyle/>
        <a:p>
          <a:endParaRPr lang="fr-FR"/>
        </a:p>
      </dgm:t>
    </dgm:pt>
    <dgm:pt modelId="{A618E60F-EC46-41A1-9FC3-B923F1B31436}" type="pres">
      <dgm:prSet presAssocID="{A5E7C827-ABB6-4D38-9442-8EED26B838FA}" presName="Name0" presStyleCnt="0">
        <dgm:presLayoutVars>
          <dgm:dir/>
          <dgm:animLvl val="lvl"/>
          <dgm:resizeHandles val="exact"/>
        </dgm:presLayoutVars>
      </dgm:prSet>
      <dgm:spPr/>
    </dgm:pt>
    <dgm:pt modelId="{DC0D7154-3C08-4224-B7F4-EF3E16CEE445}" type="pres">
      <dgm:prSet presAssocID="{B39B978E-1FEF-445E-ABD7-397D9EAACBBA}" presName="linNode" presStyleCnt="0"/>
      <dgm:spPr/>
    </dgm:pt>
    <dgm:pt modelId="{BD873545-90C7-4373-A97C-92720C9298C0}" type="pres">
      <dgm:prSet presAssocID="{B39B978E-1FEF-445E-ABD7-397D9EAACBBA}" presName="parentText" presStyleLbl="node1" presStyleIdx="0" presStyleCnt="7">
        <dgm:presLayoutVars>
          <dgm:chMax val="1"/>
          <dgm:bulletEnabled val="1"/>
        </dgm:presLayoutVars>
      </dgm:prSet>
      <dgm:spPr/>
    </dgm:pt>
    <dgm:pt modelId="{4519062F-8384-44AB-8735-B070CD75C0FF}" type="pres">
      <dgm:prSet presAssocID="{B39B978E-1FEF-445E-ABD7-397D9EAACBBA}" presName="descendantText" presStyleLbl="alignAccFollowNode1" presStyleIdx="0" presStyleCnt="7">
        <dgm:presLayoutVars>
          <dgm:bulletEnabled val="1"/>
        </dgm:presLayoutVars>
      </dgm:prSet>
      <dgm:spPr/>
    </dgm:pt>
    <dgm:pt modelId="{6CE8F0A3-F523-4403-964E-13915618DBF6}" type="pres">
      <dgm:prSet presAssocID="{220ADF14-8298-477A-8CD2-EB9AF68C513A}" presName="sp" presStyleCnt="0"/>
      <dgm:spPr/>
    </dgm:pt>
    <dgm:pt modelId="{D09478C1-870C-4537-80E7-8380532DFC9B}" type="pres">
      <dgm:prSet presAssocID="{12BF51ED-7F4A-4AEE-987B-57866E239D01}" presName="linNode" presStyleCnt="0"/>
      <dgm:spPr/>
    </dgm:pt>
    <dgm:pt modelId="{EA3ECC27-FDC8-43E4-A4A4-153A9A040EC0}" type="pres">
      <dgm:prSet presAssocID="{12BF51ED-7F4A-4AEE-987B-57866E239D01}" presName="parentText" presStyleLbl="node1" presStyleIdx="1" presStyleCnt="7">
        <dgm:presLayoutVars>
          <dgm:chMax val="1"/>
          <dgm:bulletEnabled val="1"/>
        </dgm:presLayoutVars>
      </dgm:prSet>
      <dgm:spPr/>
    </dgm:pt>
    <dgm:pt modelId="{BF42C795-83F2-4F16-9680-52C3020AC7CF}" type="pres">
      <dgm:prSet presAssocID="{12BF51ED-7F4A-4AEE-987B-57866E239D01}" presName="descendantText" presStyleLbl="alignAccFollowNode1" presStyleIdx="1" presStyleCnt="7">
        <dgm:presLayoutVars>
          <dgm:bulletEnabled val="1"/>
        </dgm:presLayoutVars>
      </dgm:prSet>
      <dgm:spPr/>
    </dgm:pt>
    <dgm:pt modelId="{20B2B8AD-FD31-469E-81F9-A53E78AA9A5B}" type="pres">
      <dgm:prSet presAssocID="{8A734E4D-19C9-4310-87EE-571E42D008B3}" presName="sp" presStyleCnt="0"/>
      <dgm:spPr/>
    </dgm:pt>
    <dgm:pt modelId="{122D6504-4A75-42B6-832A-D525C5E3F229}" type="pres">
      <dgm:prSet presAssocID="{4B019721-2F46-41D5-97EF-97E1EEDDC6C2}" presName="linNode" presStyleCnt="0"/>
      <dgm:spPr/>
    </dgm:pt>
    <dgm:pt modelId="{F0AB5446-8D25-46B4-BD0E-6172E6C95F89}" type="pres">
      <dgm:prSet presAssocID="{4B019721-2F46-41D5-97EF-97E1EEDDC6C2}" presName="parentText" presStyleLbl="node1" presStyleIdx="2" presStyleCnt="7">
        <dgm:presLayoutVars>
          <dgm:chMax val="1"/>
          <dgm:bulletEnabled val="1"/>
        </dgm:presLayoutVars>
      </dgm:prSet>
      <dgm:spPr/>
    </dgm:pt>
    <dgm:pt modelId="{2BB8271A-F465-4A57-AB7B-4A46E14B3A68}" type="pres">
      <dgm:prSet presAssocID="{4B019721-2F46-41D5-97EF-97E1EEDDC6C2}" presName="descendantText" presStyleLbl="alignAccFollowNode1" presStyleIdx="2" presStyleCnt="7">
        <dgm:presLayoutVars>
          <dgm:bulletEnabled val="1"/>
        </dgm:presLayoutVars>
      </dgm:prSet>
      <dgm:spPr/>
    </dgm:pt>
    <dgm:pt modelId="{9C4D335A-DD9D-42B8-B432-7DF9CEA0388D}" type="pres">
      <dgm:prSet presAssocID="{EEEF58DE-8BE4-4384-A341-EAF4199701F7}" presName="sp" presStyleCnt="0"/>
      <dgm:spPr/>
    </dgm:pt>
    <dgm:pt modelId="{230E7A46-C647-4B91-90C5-BF4F46C6F798}" type="pres">
      <dgm:prSet presAssocID="{5FC6BE51-FB87-404B-BD67-AD7BCB15FF38}" presName="linNode" presStyleCnt="0"/>
      <dgm:spPr/>
    </dgm:pt>
    <dgm:pt modelId="{8084D3BB-4E49-4F67-A533-6A7429B370CA}" type="pres">
      <dgm:prSet presAssocID="{5FC6BE51-FB87-404B-BD67-AD7BCB15FF38}" presName="parentText" presStyleLbl="node1" presStyleIdx="3" presStyleCnt="7">
        <dgm:presLayoutVars>
          <dgm:chMax val="1"/>
          <dgm:bulletEnabled val="1"/>
        </dgm:presLayoutVars>
      </dgm:prSet>
      <dgm:spPr/>
    </dgm:pt>
    <dgm:pt modelId="{D05481B9-9888-4E5B-B311-A6CE43F92D4F}" type="pres">
      <dgm:prSet presAssocID="{5FC6BE51-FB87-404B-BD67-AD7BCB15FF38}" presName="descendantText" presStyleLbl="alignAccFollowNode1" presStyleIdx="3" presStyleCnt="7">
        <dgm:presLayoutVars>
          <dgm:bulletEnabled val="1"/>
        </dgm:presLayoutVars>
      </dgm:prSet>
      <dgm:spPr/>
    </dgm:pt>
    <dgm:pt modelId="{CB3AA1A3-0169-47AD-B1BE-4CCAB4EB54A2}" type="pres">
      <dgm:prSet presAssocID="{B951965F-C565-498F-A29E-75667FB6884D}" presName="sp" presStyleCnt="0"/>
      <dgm:spPr/>
    </dgm:pt>
    <dgm:pt modelId="{89062609-8272-44CF-A8C2-F30F09D62352}" type="pres">
      <dgm:prSet presAssocID="{EB7F55CF-C195-422D-823C-615E7E431CA7}" presName="linNode" presStyleCnt="0"/>
      <dgm:spPr/>
    </dgm:pt>
    <dgm:pt modelId="{2BD9ECCC-4DE1-4AE2-A6EA-0EC69F169CC9}" type="pres">
      <dgm:prSet presAssocID="{EB7F55CF-C195-422D-823C-615E7E431CA7}" presName="parentText" presStyleLbl="node1" presStyleIdx="4" presStyleCnt="7">
        <dgm:presLayoutVars>
          <dgm:chMax val="1"/>
          <dgm:bulletEnabled val="1"/>
        </dgm:presLayoutVars>
      </dgm:prSet>
      <dgm:spPr/>
    </dgm:pt>
    <dgm:pt modelId="{D19549E6-FE62-4F55-AB90-7EB2A5D886AF}" type="pres">
      <dgm:prSet presAssocID="{EB7F55CF-C195-422D-823C-615E7E431CA7}" presName="descendantText" presStyleLbl="alignAccFollowNode1" presStyleIdx="4" presStyleCnt="7">
        <dgm:presLayoutVars>
          <dgm:bulletEnabled val="1"/>
        </dgm:presLayoutVars>
      </dgm:prSet>
      <dgm:spPr/>
    </dgm:pt>
    <dgm:pt modelId="{DADD6BCD-C131-4FD7-ABD6-AA9499D82886}" type="pres">
      <dgm:prSet presAssocID="{B3F08499-2385-4368-A089-0E61DCBFE54E}" presName="sp" presStyleCnt="0"/>
      <dgm:spPr/>
    </dgm:pt>
    <dgm:pt modelId="{92CBD2FC-CB2C-4413-9BC6-4490BD8CAAD1}" type="pres">
      <dgm:prSet presAssocID="{BEA35816-DBBB-4B81-81CB-E2A0F228AA56}" presName="linNode" presStyleCnt="0"/>
      <dgm:spPr/>
    </dgm:pt>
    <dgm:pt modelId="{061E85E2-A1CA-4691-9B31-F6100915485B}" type="pres">
      <dgm:prSet presAssocID="{BEA35816-DBBB-4B81-81CB-E2A0F228AA56}" presName="parentText" presStyleLbl="node1" presStyleIdx="5" presStyleCnt="7">
        <dgm:presLayoutVars>
          <dgm:chMax val="1"/>
          <dgm:bulletEnabled val="1"/>
        </dgm:presLayoutVars>
      </dgm:prSet>
      <dgm:spPr/>
    </dgm:pt>
    <dgm:pt modelId="{605547FE-9BB2-4123-A756-B5BFC1E1F3B7}" type="pres">
      <dgm:prSet presAssocID="{BEA35816-DBBB-4B81-81CB-E2A0F228AA56}" presName="descendantText" presStyleLbl="alignAccFollowNode1" presStyleIdx="5" presStyleCnt="7">
        <dgm:presLayoutVars>
          <dgm:bulletEnabled val="1"/>
        </dgm:presLayoutVars>
      </dgm:prSet>
      <dgm:spPr/>
    </dgm:pt>
    <dgm:pt modelId="{5939E95C-71D1-4332-9AF6-0334DD91F29A}" type="pres">
      <dgm:prSet presAssocID="{8096BBC9-B4D9-4326-8320-F8F5FC993B72}" presName="sp" presStyleCnt="0"/>
      <dgm:spPr/>
    </dgm:pt>
    <dgm:pt modelId="{6FB0E150-40B8-4FB3-A329-5183EF67B22B}" type="pres">
      <dgm:prSet presAssocID="{4D2F01DC-DBEB-4A24-B23A-1BDE111B7A6E}" presName="linNode" presStyleCnt="0"/>
      <dgm:spPr/>
    </dgm:pt>
    <dgm:pt modelId="{A367BA86-8D84-4712-89DE-950C6D93DEA3}" type="pres">
      <dgm:prSet presAssocID="{4D2F01DC-DBEB-4A24-B23A-1BDE111B7A6E}" presName="parentText" presStyleLbl="node1" presStyleIdx="6" presStyleCnt="7">
        <dgm:presLayoutVars>
          <dgm:chMax val="1"/>
          <dgm:bulletEnabled val="1"/>
        </dgm:presLayoutVars>
      </dgm:prSet>
      <dgm:spPr/>
    </dgm:pt>
    <dgm:pt modelId="{222E4BCA-551C-4AB6-854D-03CD4782B344}" type="pres">
      <dgm:prSet presAssocID="{4D2F01DC-DBEB-4A24-B23A-1BDE111B7A6E}" presName="descendantText" presStyleLbl="alignAccFollowNode1" presStyleIdx="6" presStyleCnt="7">
        <dgm:presLayoutVars>
          <dgm:bulletEnabled val="1"/>
        </dgm:presLayoutVars>
      </dgm:prSet>
      <dgm:spPr/>
    </dgm:pt>
  </dgm:ptLst>
  <dgm:cxnLst>
    <dgm:cxn modelId="{8869860A-6AA7-405F-9543-9419B216533A}" type="presOf" srcId="{4B019721-2F46-41D5-97EF-97E1EEDDC6C2}" destId="{F0AB5446-8D25-46B4-BD0E-6172E6C95F89}" srcOrd="0" destOrd="0" presId="urn:microsoft.com/office/officeart/2005/8/layout/vList5"/>
    <dgm:cxn modelId="{93B3600D-72EE-459E-8176-32AAE6E47040}" srcId="{A5E7C827-ABB6-4D38-9442-8EED26B838FA}" destId="{12BF51ED-7F4A-4AEE-987B-57866E239D01}" srcOrd="1" destOrd="0" parTransId="{3A9C3C87-5661-4DCA-B09C-91D43A206F52}" sibTransId="{8A734E4D-19C9-4310-87EE-571E42D008B3}"/>
    <dgm:cxn modelId="{A15B8D0E-4626-4A49-A7EB-1A6634C79645}" type="presOf" srcId="{A5E7C827-ABB6-4D38-9442-8EED26B838FA}" destId="{A618E60F-EC46-41A1-9FC3-B923F1B31436}" srcOrd="0" destOrd="0" presId="urn:microsoft.com/office/officeart/2005/8/layout/vList5"/>
    <dgm:cxn modelId="{F6592E1D-0374-485C-BD81-E8F916B20ACC}" type="presOf" srcId="{4DA11C85-B975-455A-BE1E-0A20838BEC40}" destId="{605547FE-9BB2-4123-A756-B5BFC1E1F3B7}" srcOrd="0" destOrd="0" presId="urn:microsoft.com/office/officeart/2005/8/layout/vList5"/>
    <dgm:cxn modelId="{2BC7B61D-B127-4EE1-A07D-4B896831F792}" srcId="{4D2F01DC-DBEB-4A24-B23A-1BDE111B7A6E}" destId="{42AC1B52-1FD5-4647-9263-2D261A600F08}" srcOrd="0" destOrd="0" parTransId="{E8A9C579-CDE3-4F8D-8D60-364693B7FB6F}" sibTransId="{41FC09D2-2BCF-471C-80A8-D646FF279C7A}"/>
    <dgm:cxn modelId="{3D974E26-86B1-4E48-B71A-0B717140ECF0}" srcId="{B39B978E-1FEF-445E-ABD7-397D9EAACBBA}" destId="{52FAE4A3-B225-4423-B8C9-DCD00ED0FC93}" srcOrd="0" destOrd="0" parTransId="{1D7A11B2-33E6-4280-A2DC-4158DAE00FC5}" sibTransId="{D0850E65-CA30-4559-80DB-4AECDFF48C83}"/>
    <dgm:cxn modelId="{F7AAAE2C-4AB8-4E59-96A8-06750CFFFC5C}" type="presOf" srcId="{CA6D7FA6-F4CD-4A05-B2D8-C6995A2AEE6A}" destId="{D19549E6-FE62-4F55-AB90-7EB2A5D886AF}" srcOrd="0" destOrd="0" presId="urn:microsoft.com/office/officeart/2005/8/layout/vList5"/>
    <dgm:cxn modelId="{9E98633B-AA9E-493C-88CE-93208E762CD2}" srcId="{12BF51ED-7F4A-4AEE-987B-57866E239D01}" destId="{F2C125A5-26FF-46BA-9E54-37EF57CC6241}" srcOrd="0" destOrd="0" parTransId="{587AAE18-DD5C-424E-948C-8ED7F978831D}" sibTransId="{98A44EB4-377A-472A-B9A2-51539AE10A43}"/>
    <dgm:cxn modelId="{046E4B3F-1F4A-4E57-ACB5-118C838FCC6B}" type="presOf" srcId="{EB7F55CF-C195-422D-823C-615E7E431CA7}" destId="{2BD9ECCC-4DE1-4AE2-A6EA-0EC69F169CC9}" srcOrd="0" destOrd="0" presId="urn:microsoft.com/office/officeart/2005/8/layout/vList5"/>
    <dgm:cxn modelId="{E434BA60-E9F9-4A76-AD9F-D7AA5F96DD30}" type="presOf" srcId="{5FC6BE51-FB87-404B-BD67-AD7BCB15FF38}" destId="{8084D3BB-4E49-4F67-A533-6A7429B370CA}" srcOrd="0" destOrd="0" presId="urn:microsoft.com/office/officeart/2005/8/layout/vList5"/>
    <dgm:cxn modelId="{10340542-ADBA-4168-9322-4F791BC97473}" srcId="{A5E7C827-ABB6-4D38-9442-8EED26B838FA}" destId="{4B019721-2F46-41D5-97EF-97E1EEDDC6C2}" srcOrd="2" destOrd="0" parTransId="{A75670B0-FFC7-4D82-82B4-A17B35F2DC04}" sibTransId="{EEEF58DE-8BE4-4384-A341-EAF4199701F7}"/>
    <dgm:cxn modelId="{73478067-F35D-46F9-80CF-BA88FE0E08EC}" type="presOf" srcId="{B39B978E-1FEF-445E-ABD7-397D9EAACBBA}" destId="{BD873545-90C7-4373-A97C-92720C9298C0}" srcOrd="0" destOrd="0" presId="urn:microsoft.com/office/officeart/2005/8/layout/vList5"/>
    <dgm:cxn modelId="{885C6768-50BC-4376-BEC9-50854F3A2B5F}" type="presOf" srcId="{E237D3C9-440D-4FD1-A0EC-D76374EAB641}" destId="{D05481B9-9888-4E5B-B311-A6CE43F92D4F}" srcOrd="0" destOrd="0" presId="urn:microsoft.com/office/officeart/2005/8/layout/vList5"/>
    <dgm:cxn modelId="{70404869-B7BE-4A8E-B26C-05D9F27FCD67}" srcId="{BEA35816-DBBB-4B81-81CB-E2A0F228AA56}" destId="{4DA11C85-B975-455A-BE1E-0A20838BEC40}" srcOrd="0" destOrd="0" parTransId="{E9F23EC0-123E-47C0-A1D8-D606C5D3CA73}" sibTransId="{4317B979-1A1D-424B-A069-9CFB7938BAEE}"/>
    <dgm:cxn modelId="{34D06570-7339-4DEC-8AD2-47B367EC21B8}" type="presOf" srcId="{52FAE4A3-B225-4423-B8C9-DCD00ED0FC93}" destId="{4519062F-8384-44AB-8735-B070CD75C0FF}" srcOrd="0" destOrd="0" presId="urn:microsoft.com/office/officeart/2005/8/layout/vList5"/>
    <dgm:cxn modelId="{53913C71-24C1-4CEA-9807-A1C781467EAB}" type="presOf" srcId="{12BF51ED-7F4A-4AEE-987B-57866E239D01}" destId="{EA3ECC27-FDC8-43E4-A4A4-153A9A040EC0}" srcOrd="0" destOrd="0" presId="urn:microsoft.com/office/officeart/2005/8/layout/vList5"/>
    <dgm:cxn modelId="{A6878C78-E435-4E76-9758-C62059825A91}" srcId="{A5E7C827-ABB6-4D38-9442-8EED26B838FA}" destId="{4D2F01DC-DBEB-4A24-B23A-1BDE111B7A6E}" srcOrd="6" destOrd="0" parTransId="{6A9A40B7-B54E-4774-B160-8516FBB3C68E}" sibTransId="{03DE786D-3620-4F01-B375-A1FBD0059566}"/>
    <dgm:cxn modelId="{24B78C82-B244-49E4-8EE6-D640C9E8E3A2}" srcId="{4B019721-2F46-41D5-97EF-97E1EEDDC6C2}" destId="{3D2E973B-3EC3-4B43-9581-E97AE27A6522}" srcOrd="0" destOrd="0" parTransId="{A318416B-9A42-4CF8-B5E6-29BDD09DB872}" sibTransId="{D2EB692F-27B4-4275-A1D0-D207035983A6}"/>
    <dgm:cxn modelId="{CDDA3985-F201-4B9E-80A6-2CF14B4E1C2D}" type="presOf" srcId="{42AC1B52-1FD5-4647-9263-2D261A600F08}" destId="{222E4BCA-551C-4AB6-854D-03CD4782B344}" srcOrd="0" destOrd="0" presId="urn:microsoft.com/office/officeart/2005/8/layout/vList5"/>
    <dgm:cxn modelId="{58C3DE89-93CC-4ACD-B71A-36D09D7C0638}" srcId="{A5E7C827-ABB6-4D38-9442-8EED26B838FA}" destId="{B39B978E-1FEF-445E-ABD7-397D9EAACBBA}" srcOrd="0" destOrd="0" parTransId="{6647CBC1-6E84-4998-8894-2798447D62FC}" sibTransId="{220ADF14-8298-477A-8CD2-EB9AF68C513A}"/>
    <dgm:cxn modelId="{E2D49B8F-EBFC-4083-AAC4-895A296096CA}" type="presOf" srcId="{BEA35816-DBBB-4B81-81CB-E2A0F228AA56}" destId="{061E85E2-A1CA-4691-9B31-F6100915485B}" srcOrd="0" destOrd="0" presId="urn:microsoft.com/office/officeart/2005/8/layout/vList5"/>
    <dgm:cxn modelId="{EB9A0A9E-AB13-4750-99EF-6AAA5E05BD86}" srcId="{EB7F55CF-C195-422D-823C-615E7E431CA7}" destId="{CA6D7FA6-F4CD-4A05-B2D8-C6995A2AEE6A}" srcOrd="0" destOrd="0" parTransId="{D925EB2C-AFBA-4D4E-B4D6-CE717E1B42A4}" sibTransId="{CA52B79A-C301-4EC4-9ED8-4DD16DB7C6E6}"/>
    <dgm:cxn modelId="{D661C6AB-D62D-4C10-AB1B-95D137654367}" type="presOf" srcId="{4D2F01DC-DBEB-4A24-B23A-1BDE111B7A6E}" destId="{A367BA86-8D84-4712-89DE-950C6D93DEA3}" srcOrd="0" destOrd="0" presId="urn:microsoft.com/office/officeart/2005/8/layout/vList5"/>
    <dgm:cxn modelId="{4A6156B5-FAC0-434A-A61A-92A580345CF4}" srcId="{A5E7C827-ABB6-4D38-9442-8EED26B838FA}" destId="{5FC6BE51-FB87-404B-BD67-AD7BCB15FF38}" srcOrd="3" destOrd="0" parTransId="{7BAF570F-B48E-49DB-B7B4-9A5A5186052B}" sibTransId="{B951965F-C565-498F-A29E-75667FB6884D}"/>
    <dgm:cxn modelId="{595B04D7-18F3-4DEC-95D1-659297CFB0FA}" srcId="{5FC6BE51-FB87-404B-BD67-AD7BCB15FF38}" destId="{E237D3C9-440D-4FD1-A0EC-D76374EAB641}" srcOrd="0" destOrd="0" parTransId="{21A353E2-699B-4BA3-89E8-E373D2A26522}" sibTransId="{CCE1AC52-0EA7-4678-9856-01DB57F707A2}"/>
    <dgm:cxn modelId="{EB6A95E5-0C62-4F52-8462-CED94A3D466A}" srcId="{A5E7C827-ABB6-4D38-9442-8EED26B838FA}" destId="{BEA35816-DBBB-4B81-81CB-E2A0F228AA56}" srcOrd="5" destOrd="0" parTransId="{26C41583-128E-4507-B12A-35A625AD0CA2}" sibTransId="{8096BBC9-B4D9-4326-8320-F8F5FC993B72}"/>
    <dgm:cxn modelId="{F2BD08E6-DB0F-43B1-9153-83C653493286}" type="presOf" srcId="{3D2E973B-3EC3-4B43-9581-E97AE27A6522}" destId="{2BB8271A-F465-4A57-AB7B-4A46E14B3A68}" srcOrd="0" destOrd="0" presId="urn:microsoft.com/office/officeart/2005/8/layout/vList5"/>
    <dgm:cxn modelId="{A9CEBAF2-5CDD-413D-B27F-93D3CDC16943}" srcId="{A5E7C827-ABB6-4D38-9442-8EED26B838FA}" destId="{EB7F55CF-C195-422D-823C-615E7E431CA7}" srcOrd="4" destOrd="0" parTransId="{F7F21F38-8D15-4F66-9F17-BA661D005A64}" sibTransId="{B3F08499-2385-4368-A089-0E61DCBFE54E}"/>
    <dgm:cxn modelId="{62A254F3-94FD-4882-9972-E582AC7DC11A}" type="presOf" srcId="{F2C125A5-26FF-46BA-9E54-37EF57CC6241}" destId="{BF42C795-83F2-4F16-9680-52C3020AC7CF}" srcOrd="0" destOrd="0" presId="urn:microsoft.com/office/officeart/2005/8/layout/vList5"/>
    <dgm:cxn modelId="{9FD05E52-06FF-464E-954E-118A45A59C4D}" type="presParOf" srcId="{A618E60F-EC46-41A1-9FC3-B923F1B31436}" destId="{DC0D7154-3C08-4224-B7F4-EF3E16CEE445}" srcOrd="0" destOrd="0" presId="urn:microsoft.com/office/officeart/2005/8/layout/vList5"/>
    <dgm:cxn modelId="{3F6F3A34-6626-4810-ABC1-A6180E59103F}" type="presParOf" srcId="{DC0D7154-3C08-4224-B7F4-EF3E16CEE445}" destId="{BD873545-90C7-4373-A97C-92720C9298C0}" srcOrd="0" destOrd="0" presId="urn:microsoft.com/office/officeart/2005/8/layout/vList5"/>
    <dgm:cxn modelId="{1444009A-9973-486B-9BE7-6ED2DA77AF28}" type="presParOf" srcId="{DC0D7154-3C08-4224-B7F4-EF3E16CEE445}" destId="{4519062F-8384-44AB-8735-B070CD75C0FF}" srcOrd="1" destOrd="0" presId="urn:microsoft.com/office/officeart/2005/8/layout/vList5"/>
    <dgm:cxn modelId="{170F0F1C-A3D0-4FF4-AC55-7D60FC9971F9}" type="presParOf" srcId="{A618E60F-EC46-41A1-9FC3-B923F1B31436}" destId="{6CE8F0A3-F523-4403-964E-13915618DBF6}" srcOrd="1" destOrd="0" presId="urn:microsoft.com/office/officeart/2005/8/layout/vList5"/>
    <dgm:cxn modelId="{CAEA8472-3C1D-4A04-A060-13A8E83556CA}" type="presParOf" srcId="{A618E60F-EC46-41A1-9FC3-B923F1B31436}" destId="{D09478C1-870C-4537-80E7-8380532DFC9B}" srcOrd="2" destOrd="0" presId="urn:microsoft.com/office/officeart/2005/8/layout/vList5"/>
    <dgm:cxn modelId="{2D16C341-D5E5-4F28-B85F-39170506C1DA}" type="presParOf" srcId="{D09478C1-870C-4537-80E7-8380532DFC9B}" destId="{EA3ECC27-FDC8-43E4-A4A4-153A9A040EC0}" srcOrd="0" destOrd="0" presId="urn:microsoft.com/office/officeart/2005/8/layout/vList5"/>
    <dgm:cxn modelId="{1CF48529-D038-4A6D-8997-A48664777D6D}" type="presParOf" srcId="{D09478C1-870C-4537-80E7-8380532DFC9B}" destId="{BF42C795-83F2-4F16-9680-52C3020AC7CF}" srcOrd="1" destOrd="0" presId="urn:microsoft.com/office/officeart/2005/8/layout/vList5"/>
    <dgm:cxn modelId="{6529B2E7-E62E-4F3B-9A66-00494816BE67}" type="presParOf" srcId="{A618E60F-EC46-41A1-9FC3-B923F1B31436}" destId="{20B2B8AD-FD31-469E-81F9-A53E78AA9A5B}" srcOrd="3" destOrd="0" presId="urn:microsoft.com/office/officeart/2005/8/layout/vList5"/>
    <dgm:cxn modelId="{BBF3FC57-9742-4754-9311-B83EFE176EE8}" type="presParOf" srcId="{A618E60F-EC46-41A1-9FC3-B923F1B31436}" destId="{122D6504-4A75-42B6-832A-D525C5E3F229}" srcOrd="4" destOrd="0" presId="urn:microsoft.com/office/officeart/2005/8/layout/vList5"/>
    <dgm:cxn modelId="{DB8D86DB-81A3-493D-8271-02A564B697BB}" type="presParOf" srcId="{122D6504-4A75-42B6-832A-D525C5E3F229}" destId="{F0AB5446-8D25-46B4-BD0E-6172E6C95F89}" srcOrd="0" destOrd="0" presId="urn:microsoft.com/office/officeart/2005/8/layout/vList5"/>
    <dgm:cxn modelId="{7524B329-7290-413B-9522-BE84383B92EB}" type="presParOf" srcId="{122D6504-4A75-42B6-832A-D525C5E3F229}" destId="{2BB8271A-F465-4A57-AB7B-4A46E14B3A68}" srcOrd="1" destOrd="0" presId="urn:microsoft.com/office/officeart/2005/8/layout/vList5"/>
    <dgm:cxn modelId="{D8E31151-8FA8-4631-911E-003E6B3431ED}" type="presParOf" srcId="{A618E60F-EC46-41A1-9FC3-B923F1B31436}" destId="{9C4D335A-DD9D-42B8-B432-7DF9CEA0388D}" srcOrd="5" destOrd="0" presId="urn:microsoft.com/office/officeart/2005/8/layout/vList5"/>
    <dgm:cxn modelId="{DD4B4BAD-3748-4C9D-B86A-B3EFDE291487}" type="presParOf" srcId="{A618E60F-EC46-41A1-9FC3-B923F1B31436}" destId="{230E7A46-C647-4B91-90C5-BF4F46C6F798}" srcOrd="6" destOrd="0" presId="urn:microsoft.com/office/officeart/2005/8/layout/vList5"/>
    <dgm:cxn modelId="{4BD673F3-164E-4C25-9152-F2B1C33C7C5B}" type="presParOf" srcId="{230E7A46-C647-4B91-90C5-BF4F46C6F798}" destId="{8084D3BB-4E49-4F67-A533-6A7429B370CA}" srcOrd="0" destOrd="0" presId="urn:microsoft.com/office/officeart/2005/8/layout/vList5"/>
    <dgm:cxn modelId="{3511698D-C0EA-4EC3-8A5F-64D2FCD235F8}" type="presParOf" srcId="{230E7A46-C647-4B91-90C5-BF4F46C6F798}" destId="{D05481B9-9888-4E5B-B311-A6CE43F92D4F}" srcOrd="1" destOrd="0" presId="urn:microsoft.com/office/officeart/2005/8/layout/vList5"/>
    <dgm:cxn modelId="{E77FAD7F-1FC5-4385-889E-2AA8A762A26C}" type="presParOf" srcId="{A618E60F-EC46-41A1-9FC3-B923F1B31436}" destId="{CB3AA1A3-0169-47AD-B1BE-4CCAB4EB54A2}" srcOrd="7" destOrd="0" presId="urn:microsoft.com/office/officeart/2005/8/layout/vList5"/>
    <dgm:cxn modelId="{0DDE645B-C89C-4EB3-966C-8FD033831ADA}" type="presParOf" srcId="{A618E60F-EC46-41A1-9FC3-B923F1B31436}" destId="{89062609-8272-44CF-A8C2-F30F09D62352}" srcOrd="8" destOrd="0" presId="urn:microsoft.com/office/officeart/2005/8/layout/vList5"/>
    <dgm:cxn modelId="{F4EAA74B-5E0D-410E-B368-915FDD80BE8A}" type="presParOf" srcId="{89062609-8272-44CF-A8C2-F30F09D62352}" destId="{2BD9ECCC-4DE1-4AE2-A6EA-0EC69F169CC9}" srcOrd="0" destOrd="0" presId="urn:microsoft.com/office/officeart/2005/8/layout/vList5"/>
    <dgm:cxn modelId="{9904CF06-9606-4D95-9776-8803ECFB807C}" type="presParOf" srcId="{89062609-8272-44CF-A8C2-F30F09D62352}" destId="{D19549E6-FE62-4F55-AB90-7EB2A5D886AF}" srcOrd="1" destOrd="0" presId="urn:microsoft.com/office/officeart/2005/8/layout/vList5"/>
    <dgm:cxn modelId="{174AA6F2-8946-40AB-B11F-F6DE08E3EA8F}" type="presParOf" srcId="{A618E60F-EC46-41A1-9FC3-B923F1B31436}" destId="{DADD6BCD-C131-4FD7-ABD6-AA9499D82886}" srcOrd="9" destOrd="0" presId="urn:microsoft.com/office/officeart/2005/8/layout/vList5"/>
    <dgm:cxn modelId="{104D1E5B-425A-42FC-A147-111B23BCDCEE}" type="presParOf" srcId="{A618E60F-EC46-41A1-9FC3-B923F1B31436}" destId="{92CBD2FC-CB2C-4413-9BC6-4490BD8CAAD1}" srcOrd="10" destOrd="0" presId="urn:microsoft.com/office/officeart/2005/8/layout/vList5"/>
    <dgm:cxn modelId="{5FD00864-3E3C-4D30-A97E-FA3E0FC3B833}" type="presParOf" srcId="{92CBD2FC-CB2C-4413-9BC6-4490BD8CAAD1}" destId="{061E85E2-A1CA-4691-9B31-F6100915485B}" srcOrd="0" destOrd="0" presId="urn:microsoft.com/office/officeart/2005/8/layout/vList5"/>
    <dgm:cxn modelId="{F897125E-2A85-4A6D-AEEF-2B4C65EE3616}" type="presParOf" srcId="{92CBD2FC-CB2C-4413-9BC6-4490BD8CAAD1}" destId="{605547FE-9BB2-4123-A756-B5BFC1E1F3B7}" srcOrd="1" destOrd="0" presId="urn:microsoft.com/office/officeart/2005/8/layout/vList5"/>
    <dgm:cxn modelId="{8BB72B65-95C1-42B5-9CCC-FEBB11A45833}" type="presParOf" srcId="{A618E60F-EC46-41A1-9FC3-B923F1B31436}" destId="{5939E95C-71D1-4332-9AF6-0334DD91F29A}" srcOrd="11" destOrd="0" presId="urn:microsoft.com/office/officeart/2005/8/layout/vList5"/>
    <dgm:cxn modelId="{FE1C99EB-19F0-4DD3-861C-0AC06435AD1A}" type="presParOf" srcId="{A618E60F-EC46-41A1-9FC3-B923F1B31436}" destId="{6FB0E150-40B8-4FB3-A329-5183EF67B22B}" srcOrd="12" destOrd="0" presId="urn:microsoft.com/office/officeart/2005/8/layout/vList5"/>
    <dgm:cxn modelId="{07F48A91-4170-470B-9BE2-4B00E5538DED}" type="presParOf" srcId="{6FB0E150-40B8-4FB3-A329-5183EF67B22B}" destId="{A367BA86-8D84-4712-89DE-950C6D93DEA3}" srcOrd="0" destOrd="0" presId="urn:microsoft.com/office/officeart/2005/8/layout/vList5"/>
    <dgm:cxn modelId="{CFCC7777-2901-4DEF-A584-CDAF090D2833}" type="presParOf" srcId="{6FB0E150-40B8-4FB3-A329-5183EF67B22B}" destId="{222E4BCA-551C-4AB6-854D-03CD4782B34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E8C25D-404E-4D1A-A34A-5E59FE898A2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BD9374A-FD6F-4D0B-9AFD-8AFC8E2C4DF9}">
      <dgm:prSet phldrT="[Texte]"/>
      <dgm:spPr/>
      <dgm:t>
        <a:bodyPr/>
        <a:lstStyle/>
        <a:p>
          <a:r>
            <a:rPr lang="en-US" dirty="0"/>
            <a:t>Agents qualifiés promus à un échelon supérieur</a:t>
          </a:r>
          <a:endParaRPr lang="fr-FR" dirty="0"/>
        </a:p>
      </dgm:t>
    </dgm:pt>
    <dgm:pt modelId="{F799245E-7F10-4C54-8D29-B503F745470D}" type="parTrans" cxnId="{B6773AF1-59CA-48F1-82EA-7C6279415A5D}">
      <dgm:prSet/>
      <dgm:spPr/>
      <dgm:t>
        <a:bodyPr/>
        <a:lstStyle/>
        <a:p>
          <a:endParaRPr lang="fr-FR"/>
        </a:p>
      </dgm:t>
    </dgm:pt>
    <dgm:pt modelId="{FD2BC144-6E32-4F30-9B53-90DB425BAA55}" type="sibTrans" cxnId="{B6773AF1-59CA-48F1-82EA-7C6279415A5D}">
      <dgm:prSet/>
      <dgm:spPr/>
      <dgm:t>
        <a:bodyPr/>
        <a:lstStyle/>
        <a:p>
          <a:endParaRPr lang="fr-FR"/>
        </a:p>
      </dgm:t>
    </dgm:pt>
    <dgm:pt modelId="{5F62F751-480A-4268-A12D-B0661ABC19C0}">
      <dgm:prSet phldrT="[Texte]" phldr="0"/>
      <dgm:spPr>
        <a:ln w="12700"/>
      </dgm:spPr>
      <dgm:t>
        <a:bodyPr/>
        <a:lstStyle/>
        <a:p>
          <a:r>
            <a:rPr lang="en-US" dirty="0"/>
            <a:t>41</a:t>
          </a:r>
        </a:p>
      </dgm:t>
    </dgm:pt>
    <dgm:pt modelId="{97D97149-6FE6-4656-8363-C0FE3422B689}" type="parTrans" cxnId="{DC9FBB07-0D68-4198-9979-CF894FE8E079}">
      <dgm:prSet/>
      <dgm:spPr/>
      <dgm:t>
        <a:bodyPr/>
        <a:lstStyle/>
        <a:p>
          <a:endParaRPr lang="fr-FR"/>
        </a:p>
      </dgm:t>
    </dgm:pt>
    <dgm:pt modelId="{05FBDF5D-D569-4170-83C9-9B97CBA09DAF}" type="sibTrans" cxnId="{DC9FBB07-0D68-4198-9979-CF894FE8E079}">
      <dgm:prSet/>
      <dgm:spPr/>
      <dgm:t>
        <a:bodyPr/>
        <a:lstStyle/>
        <a:p>
          <a:endParaRPr lang="fr-FR"/>
        </a:p>
      </dgm:t>
    </dgm:pt>
    <dgm:pt modelId="{8FFA85FB-93E4-4C6D-ABBB-D9ABF79DEA96}">
      <dgm:prSet phldrT="[Texte]"/>
      <dgm:spPr>
        <a:ln w="12700"/>
      </dgm:spPr>
      <dgm:t>
        <a:bodyPr/>
        <a:lstStyle/>
        <a:p>
          <a:pPr rtl="0"/>
          <a:r>
            <a:rPr lang="en-US" dirty="0">
              <a:latin typeface="Century Gothic" panose="020F0302020204030204"/>
            </a:rPr>
            <a:t>-2,4%</a:t>
          </a:r>
          <a:endParaRPr lang="fr-FR" dirty="0"/>
        </a:p>
      </dgm:t>
    </dgm:pt>
    <dgm:pt modelId="{BA274DA1-2951-4EE8-B06E-D9F411437355}" type="parTrans" cxnId="{9134F9E9-C5B9-45BA-B4A0-E8D9D06F1B11}">
      <dgm:prSet/>
      <dgm:spPr/>
      <dgm:t>
        <a:bodyPr/>
        <a:lstStyle/>
        <a:p>
          <a:endParaRPr lang="fr-FR"/>
        </a:p>
      </dgm:t>
    </dgm:pt>
    <dgm:pt modelId="{61A9BA75-A1F3-4D69-8A46-E08848AE545E}" type="sibTrans" cxnId="{9134F9E9-C5B9-45BA-B4A0-E8D9D06F1B11}">
      <dgm:prSet/>
      <dgm:spPr/>
      <dgm:t>
        <a:bodyPr/>
        <a:lstStyle/>
        <a:p>
          <a:endParaRPr lang="fr-FR"/>
        </a:p>
      </dgm:t>
    </dgm:pt>
    <dgm:pt modelId="{EF983E18-419F-4E2E-89DE-A9D36C1BAE06}">
      <dgm:prSet phldrT="[Texte]"/>
      <dgm:spPr/>
      <dgm:t>
        <a:bodyPr/>
        <a:lstStyle/>
        <a:p>
          <a:r>
            <a:rPr lang="en-US" dirty="0"/>
            <a:t>Agents qualifiés promus cadres</a:t>
          </a:r>
          <a:endParaRPr lang="fr-FR" dirty="0"/>
        </a:p>
      </dgm:t>
    </dgm:pt>
    <dgm:pt modelId="{07186582-1C9B-4D0E-8BD9-1E652A4236D8}" type="parTrans" cxnId="{CF9EE37B-A35B-46FC-A755-F040D985FCF9}">
      <dgm:prSet/>
      <dgm:spPr/>
      <dgm:t>
        <a:bodyPr/>
        <a:lstStyle/>
        <a:p>
          <a:endParaRPr lang="fr-FR"/>
        </a:p>
      </dgm:t>
    </dgm:pt>
    <dgm:pt modelId="{E988D762-22AB-468A-A9A3-53F6A5988A51}" type="sibTrans" cxnId="{CF9EE37B-A35B-46FC-A755-F040D985FCF9}">
      <dgm:prSet/>
      <dgm:spPr/>
      <dgm:t>
        <a:bodyPr/>
        <a:lstStyle/>
        <a:p>
          <a:endParaRPr lang="fr-FR"/>
        </a:p>
      </dgm:t>
    </dgm:pt>
    <dgm:pt modelId="{AF8ACCE9-2D30-44D9-AC4D-6E7CB9FF1E13}">
      <dgm:prSet phldrT="[Texte]" phldr="0"/>
      <dgm:spPr>
        <a:ln w="12700"/>
      </dgm:spPr>
      <dgm:t>
        <a:bodyPr/>
        <a:lstStyle/>
        <a:p>
          <a:r>
            <a:rPr lang="en-US" dirty="0"/>
            <a:t>3</a:t>
          </a:r>
        </a:p>
      </dgm:t>
    </dgm:pt>
    <dgm:pt modelId="{D8CB631E-B9DA-4331-970A-684D36001B4E}" type="parTrans" cxnId="{5AAF7407-A26F-4B42-B439-B0B3D18A8AB6}">
      <dgm:prSet/>
      <dgm:spPr/>
      <dgm:t>
        <a:bodyPr/>
        <a:lstStyle/>
        <a:p>
          <a:endParaRPr lang="fr-FR"/>
        </a:p>
      </dgm:t>
    </dgm:pt>
    <dgm:pt modelId="{08336CB9-D647-4E4F-A9E4-8ED8FC02C323}" type="sibTrans" cxnId="{5AAF7407-A26F-4B42-B439-B0B3D18A8AB6}">
      <dgm:prSet/>
      <dgm:spPr/>
      <dgm:t>
        <a:bodyPr/>
        <a:lstStyle/>
        <a:p>
          <a:endParaRPr lang="fr-FR"/>
        </a:p>
      </dgm:t>
    </dgm:pt>
    <dgm:pt modelId="{4947E59E-BB60-48FD-960E-0F98704BF561}">
      <dgm:prSet phldrT="[Texte]"/>
      <dgm:spPr>
        <a:ln w="12700"/>
      </dgm:spPr>
      <dgm:t>
        <a:bodyPr/>
        <a:lstStyle/>
        <a:p>
          <a:r>
            <a:rPr lang="en-US" dirty="0">
              <a:latin typeface="Century Gothic" panose="020F0302020204030204"/>
            </a:rPr>
            <a:t>-25%</a:t>
          </a:r>
          <a:endParaRPr lang="fr-FR" dirty="0"/>
        </a:p>
      </dgm:t>
    </dgm:pt>
    <dgm:pt modelId="{BC584386-6E4D-4701-9C7A-E99E6D6A8413}" type="parTrans" cxnId="{B399AC9E-0569-460B-A9C9-A8E32A7561C0}">
      <dgm:prSet/>
      <dgm:spPr/>
      <dgm:t>
        <a:bodyPr/>
        <a:lstStyle/>
        <a:p>
          <a:endParaRPr lang="fr-FR"/>
        </a:p>
      </dgm:t>
    </dgm:pt>
    <dgm:pt modelId="{8FBE7CF9-366B-4B9C-9C30-24CE1B952AAC}" type="sibTrans" cxnId="{B399AC9E-0569-460B-A9C9-A8E32A7561C0}">
      <dgm:prSet/>
      <dgm:spPr/>
      <dgm:t>
        <a:bodyPr/>
        <a:lstStyle/>
        <a:p>
          <a:endParaRPr lang="fr-FR"/>
        </a:p>
      </dgm:t>
    </dgm:pt>
    <dgm:pt modelId="{19D65098-A41F-4557-A742-9E44538E7D76}">
      <dgm:prSet phldrT="[Texte]"/>
      <dgm:spPr/>
      <dgm:t>
        <a:bodyPr/>
        <a:lstStyle/>
        <a:p>
          <a:pPr rtl="0"/>
          <a:r>
            <a:rPr lang="en-US" dirty="0"/>
            <a:t>Cadres promus à un échelon supérieur</a:t>
          </a:r>
          <a:r>
            <a:rPr lang="en-US" dirty="0">
              <a:latin typeface="Century Gothic" panose="020F0302020204030204"/>
            </a:rPr>
            <a:t> </a:t>
          </a:r>
          <a:endParaRPr lang="fr-FR" dirty="0"/>
        </a:p>
      </dgm:t>
    </dgm:pt>
    <dgm:pt modelId="{F49BF030-45FB-4D01-A768-CA1BC0760BC8}" type="parTrans" cxnId="{B49603C2-8242-4E53-9E5A-29B8C5B1CAF1}">
      <dgm:prSet/>
      <dgm:spPr/>
      <dgm:t>
        <a:bodyPr/>
        <a:lstStyle/>
        <a:p>
          <a:endParaRPr lang="fr-FR"/>
        </a:p>
      </dgm:t>
    </dgm:pt>
    <dgm:pt modelId="{457A1A8D-95AC-4BBB-B787-67A590089C5F}" type="sibTrans" cxnId="{B49603C2-8242-4E53-9E5A-29B8C5B1CAF1}">
      <dgm:prSet/>
      <dgm:spPr/>
      <dgm:t>
        <a:bodyPr/>
        <a:lstStyle/>
        <a:p>
          <a:endParaRPr lang="fr-FR"/>
        </a:p>
      </dgm:t>
    </dgm:pt>
    <dgm:pt modelId="{0F959985-80B6-4041-8988-9E3695CA2306}">
      <dgm:prSet phldrT="[Texte]" phldr="0"/>
      <dgm:spPr>
        <a:ln w="12700"/>
      </dgm:spPr>
      <dgm:t>
        <a:bodyPr/>
        <a:lstStyle/>
        <a:p>
          <a:r>
            <a:rPr lang="en-US" dirty="0"/>
            <a:t>10</a:t>
          </a:r>
        </a:p>
      </dgm:t>
    </dgm:pt>
    <dgm:pt modelId="{EAF3D570-AB1E-4272-BD19-4F2A701F2AE0}" type="parTrans" cxnId="{EFBF2AC3-108D-428F-B7AC-7371CBD44004}">
      <dgm:prSet/>
      <dgm:spPr/>
      <dgm:t>
        <a:bodyPr/>
        <a:lstStyle/>
        <a:p>
          <a:endParaRPr lang="fr-FR"/>
        </a:p>
      </dgm:t>
    </dgm:pt>
    <dgm:pt modelId="{4620CB97-4DF6-4E74-9B35-F51FE50C73C2}" type="sibTrans" cxnId="{EFBF2AC3-108D-428F-B7AC-7371CBD44004}">
      <dgm:prSet/>
      <dgm:spPr/>
      <dgm:t>
        <a:bodyPr/>
        <a:lstStyle/>
        <a:p>
          <a:endParaRPr lang="fr-FR"/>
        </a:p>
      </dgm:t>
    </dgm:pt>
    <dgm:pt modelId="{B063EB30-9B9F-4EDE-B1FE-DFA3B2C51A9B}">
      <dgm:prSet phldrT="[Texte]"/>
      <dgm:spPr>
        <a:ln w="12700"/>
      </dgm:spPr>
      <dgm:t>
        <a:bodyPr/>
        <a:lstStyle/>
        <a:p>
          <a:r>
            <a:rPr lang="en-US" dirty="0">
              <a:latin typeface="Century Gothic" panose="020F0302020204030204"/>
            </a:rPr>
            <a:t>+11%</a:t>
          </a:r>
          <a:endParaRPr lang="fr-FR" dirty="0"/>
        </a:p>
      </dgm:t>
    </dgm:pt>
    <dgm:pt modelId="{CB8ED5E1-499F-46B0-99F6-2930216587DB}" type="parTrans" cxnId="{2AD78620-5CF3-4BD1-A3DB-1645283657F8}">
      <dgm:prSet/>
      <dgm:spPr/>
      <dgm:t>
        <a:bodyPr/>
        <a:lstStyle/>
        <a:p>
          <a:endParaRPr lang="fr-FR"/>
        </a:p>
      </dgm:t>
    </dgm:pt>
    <dgm:pt modelId="{4E13C962-3B50-484A-858C-D56D2BE603F1}" type="sibTrans" cxnId="{2AD78620-5CF3-4BD1-A3DB-1645283657F8}">
      <dgm:prSet/>
      <dgm:spPr/>
      <dgm:t>
        <a:bodyPr/>
        <a:lstStyle/>
        <a:p>
          <a:endParaRPr lang="fr-FR"/>
        </a:p>
      </dgm:t>
    </dgm:pt>
    <dgm:pt modelId="{F6C99363-22AE-4643-91E7-EBF1059A36D8}" type="pres">
      <dgm:prSet presAssocID="{EAE8C25D-404E-4D1A-A34A-5E59FE898A2B}" presName="Name0" presStyleCnt="0">
        <dgm:presLayoutVars>
          <dgm:dir/>
          <dgm:animLvl val="lvl"/>
          <dgm:resizeHandles val="exact"/>
        </dgm:presLayoutVars>
      </dgm:prSet>
      <dgm:spPr/>
    </dgm:pt>
    <dgm:pt modelId="{43693D16-2D9C-4B91-8AFB-9E6365B97147}" type="pres">
      <dgm:prSet presAssocID="{BBD9374A-FD6F-4D0B-9AFD-8AFC8E2C4DF9}" presName="linNode" presStyleCnt="0"/>
      <dgm:spPr/>
    </dgm:pt>
    <dgm:pt modelId="{B252B24A-40D8-45BC-B99E-9ED97F44C2C9}" type="pres">
      <dgm:prSet presAssocID="{BBD9374A-FD6F-4D0B-9AFD-8AFC8E2C4DF9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87EE5DDD-66E8-44C6-BB2C-47F0C5A5E0B8}" type="pres">
      <dgm:prSet presAssocID="{BBD9374A-FD6F-4D0B-9AFD-8AFC8E2C4DF9}" presName="descendantText" presStyleLbl="alignAccFollowNode1" presStyleIdx="0" presStyleCnt="3">
        <dgm:presLayoutVars>
          <dgm:bulletEnabled val="1"/>
        </dgm:presLayoutVars>
      </dgm:prSet>
      <dgm:spPr/>
    </dgm:pt>
    <dgm:pt modelId="{5AFF4F6A-32BE-4A83-BF6C-0B358AC8752F}" type="pres">
      <dgm:prSet presAssocID="{FD2BC144-6E32-4F30-9B53-90DB425BAA55}" presName="sp" presStyleCnt="0"/>
      <dgm:spPr/>
    </dgm:pt>
    <dgm:pt modelId="{DD537436-EE98-4D1E-B763-86D66A399A91}" type="pres">
      <dgm:prSet presAssocID="{EF983E18-419F-4E2E-89DE-A9D36C1BAE06}" presName="linNode" presStyleCnt="0"/>
      <dgm:spPr/>
    </dgm:pt>
    <dgm:pt modelId="{A6B422E8-7F0E-4028-9BB7-AD5D6FBA67C6}" type="pres">
      <dgm:prSet presAssocID="{EF983E18-419F-4E2E-89DE-A9D36C1BAE06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95098E1A-CE2F-44E1-AF37-F6E252B9156A}" type="pres">
      <dgm:prSet presAssocID="{EF983E18-419F-4E2E-89DE-A9D36C1BAE06}" presName="descendantText" presStyleLbl="alignAccFollowNode1" presStyleIdx="1" presStyleCnt="3">
        <dgm:presLayoutVars>
          <dgm:bulletEnabled val="1"/>
        </dgm:presLayoutVars>
      </dgm:prSet>
      <dgm:spPr/>
    </dgm:pt>
    <dgm:pt modelId="{53F36DB9-5731-4CFC-8705-9D5EDE0D31AD}" type="pres">
      <dgm:prSet presAssocID="{E988D762-22AB-468A-A9A3-53F6A5988A51}" presName="sp" presStyleCnt="0"/>
      <dgm:spPr/>
    </dgm:pt>
    <dgm:pt modelId="{F6612617-4CB9-4D4E-B833-496FEDADA0E9}" type="pres">
      <dgm:prSet presAssocID="{19D65098-A41F-4557-A742-9E44538E7D76}" presName="linNode" presStyleCnt="0"/>
      <dgm:spPr/>
    </dgm:pt>
    <dgm:pt modelId="{72A5C673-EAB5-4AB4-8636-988CDED210DE}" type="pres">
      <dgm:prSet presAssocID="{19D65098-A41F-4557-A742-9E44538E7D76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9CEBAB89-C33E-4BED-9C15-9B49A93C7AE2}" type="pres">
      <dgm:prSet presAssocID="{19D65098-A41F-4557-A742-9E44538E7D76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F7B30202-4B43-44CE-960C-149A94350DFC}" type="presOf" srcId="{0F959985-80B6-4041-8988-9E3695CA2306}" destId="{9CEBAB89-C33E-4BED-9C15-9B49A93C7AE2}" srcOrd="0" destOrd="0" presId="urn:microsoft.com/office/officeart/2005/8/layout/vList5"/>
    <dgm:cxn modelId="{5AAF7407-A26F-4B42-B439-B0B3D18A8AB6}" srcId="{EF983E18-419F-4E2E-89DE-A9D36C1BAE06}" destId="{AF8ACCE9-2D30-44D9-AC4D-6E7CB9FF1E13}" srcOrd="0" destOrd="0" parTransId="{D8CB631E-B9DA-4331-970A-684D36001B4E}" sibTransId="{08336CB9-D647-4E4F-A9E4-8ED8FC02C323}"/>
    <dgm:cxn modelId="{DC9FBB07-0D68-4198-9979-CF894FE8E079}" srcId="{BBD9374A-FD6F-4D0B-9AFD-8AFC8E2C4DF9}" destId="{5F62F751-480A-4268-A12D-B0661ABC19C0}" srcOrd="0" destOrd="0" parTransId="{97D97149-6FE6-4656-8363-C0FE3422B689}" sibTransId="{05FBDF5D-D569-4170-83C9-9B97CBA09DAF}"/>
    <dgm:cxn modelId="{F0809313-6BCA-48B5-9914-163E0EFC1BD6}" type="presOf" srcId="{B063EB30-9B9F-4EDE-B1FE-DFA3B2C51A9B}" destId="{9CEBAB89-C33E-4BED-9C15-9B49A93C7AE2}" srcOrd="0" destOrd="1" presId="urn:microsoft.com/office/officeart/2005/8/layout/vList5"/>
    <dgm:cxn modelId="{2AD78620-5CF3-4BD1-A3DB-1645283657F8}" srcId="{19D65098-A41F-4557-A742-9E44538E7D76}" destId="{B063EB30-9B9F-4EDE-B1FE-DFA3B2C51A9B}" srcOrd="1" destOrd="0" parTransId="{CB8ED5E1-499F-46B0-99F6-2930216587DB}" sibTransId="{4E13C962-3B50-484A-858C-D56D2BE603F1}"/>
    <dgm:cxn modelId="{EC0B2921-7541-4387-9282-4469BE9CD37A}" type="presOf" srcId="{19D65098-A41F-4557-A742-9E44538E7D76}" destId="{72A5C673-EAB5-4AB4-8636-988CDED210DE}" srcOrd="0" destOrd="0" presId="urn:microsoft.com/office/officeart/2005/8/layout/vList5"/>
    <dgm:cxn modelId="{41A1A825-7D7D-488D-A37E-9E4503F5A240}" type="presOf" srcId="{4947E59E-BB60-48FD-960E-0F98704BF561}" destId="{95098E1A-CE2F-44E1-AF37-F6E252B9156A}" srcOrd="0" destOrd="1" presId="urn:microsoft.com/office/officeart/2005/8/layout/vList5"/>
    <dgm:cxn modelId="{5F487A35-D785-4C4C-9FE6-8EC1C609C427}" type="presOf" srcId="{5F62F751-480A-4268-A12D-B0661ABC19C0}" destId="{87EE5DDD-66E8-44C6-BB2C-47F0C5A5E0B8}" srcOrd="0" destOrd="0" presId="urn:microsoft.com/office/officeart/2005/8/layout/vList5"/>
    <dgm:cxn modelId="{BC677968-0958-4F05-90D5-10EE4B3FDC0F}" type="presOf" srcId="{EAE8C25D-404E-4D1A-A34A-5E59FE898A2B}" destId="{F6C99363-22AE-4643-91E7-EBF1059A36D8}" srcOrd="0" destOrd="0" presId="urn:microsoft.com/office/officeart/2005/8/layout/vList5"/>
    <dgm:cxn modelId="{74FDA068-3B0A-40B4-B9A7-D30FA7A36213}" type="presOf" srcId="{8FFA85FB-93E4-4C6D-ABBB-D9ABF79DEA96}" destId="{87EE5DDD-66E8-44C6-BB2C-47F0C5A5E0B8}" srcOrd="0" destOrd="1" presId="urn:microsoft.com/office/officeart/2005/8/layout/vList5"/>
    <dgm:cxn modelId="{CF9EE37B-A35B-46FC-A755-F040D985FCF9}" srcId="{EAE8C25D-404E-4D1A-A34A-5E59FE898A2B}" destId="{EF983E18-419F-4E2E-89DE-A9D36C1BAE06}" srcOrd="1" destOrd="0" parTransId="{07186582-1C9B-4D0E-8BD9-1E652A4236D8}" sibTransId="{E988D762-22AB-468A-A9A3-53F6A5988A51}"/>
    <dgm:cxn modelId="{5BCD257C-E311-4531-8BDF-A9AEF5891377}" type="presOf" srcId="{AF8ACCE9-2D30-44D9-AC4D-6E7CB9FF1E13}" destId="{95098E1A-CE2F-44E1-AF37-F6E252B9156A}" srcOrd="0" destOrd="0" presId="urn:microsoft.com/office/officeart/2005/8/layout/vList5"/>
    <dgm:cxn modelId="{B399AC9E-0569-460B-A9C9-A8E32A7561C0}" srcId="{EF983E18-419F-4E2E-89DE-A9D36C1BAE06}" destId="{4947E59E-BB60-48FD-960E-0F98704BF561}" srcOrd="1" destOrd="0" parTransId="{BC584386-6E4D-4701-9C7A-E99E6D6A8413}" sibTransId="{8FBE7CF9-366B-4B9C-9C30-24CE1B952AAC}"/>
    <dgm:cxn modelId="{E1A850B6-3ED4-43BE-A518-D75089C04430}" type="presOf" srcId="{EF983E18-419F-4E2E-89DE-A9D36C1BAE06}" destId="{A6B422E8-7F0E-4028-9BB7-AD5D6FBA67C6}" srcOrd="0" destOrd="0" presId="urn:microsoft.com/office/officeart/2005/8/layout/vList5"/>
    <dgm:cxn modelId="{B49603C2-8242-4E53-9E5A-29B8C5B1CAF1}" srcId="{EAE8C25D-404E-4D1A-A34A-5E59FE898A2B}" destId="{19D65098-A41F-4557-A742-9E44538E7D76}" srcOrd="2" destOrd="0" parTransId="{F49BF030-45FB-4D01-A768-CA1BC0760BC8}" sibTransId="{457A1A8D-95AC-4BBB-B787-67A590089C5F}"/>
    <dgm:cxn modelId="{EFBF2AC3-108D-428F-B7AC-7371CBD44004}" srcId="{19D65098-A41F-4557-A742-9E44538E7D76}" destId="{0F959985-80B6-4041-8988-9E3695CA2306}" srcOrd="0" destOrd="0" parTransId="{EAF3D570-AB1E-4272-BD19-4F2A701F2AE0}" sibTransId="{4620CB97-4DF6-4E74-9B35-F51FE50C73C2}"/>
    <dgm:cxn modelId="{C6BFB3D9-5DDF-4658-97FF-5A13E711DADB}" type="presOf" srcId="{BBD9374A-FD6F-4D0B-9AFD-8AFC8E2C4DF9}" destId="{B252B24A-40D8-45BC-B99E-9ED97F44C2C9}" srcOrd="0" destOrd="0" presId="urn:microsoft.com/office/officeart/2005/8/layout/vList5"/>
    <dgm:cxn modelId="{9134F9E9-C5B9-45BA-B4A0-E8D9D06F1B11}" srcId="{BBD9374A-FD6F-4D0B-9AFD-8AFC8E2C4DF9}" destId="{8FFA85FB-93E4-4C6D-ABBB-D9ABF79DEA96}" srcOrd="1" destOrd="0" parTransId="{BA274DA1-2951-4EE8-B06E-D9F411437355}" sibTransId="{61A9BA75-A1F3-4D69-8A46-E08848AE545E}"/>
    <dgm:cxn modelId="{B6773AF1-59CA-48F1-82EA-7C6279415A5D}" srcId="{EAE8C25D-404E-4D1A-A34A-5E59FE898A2B}" destId="{BBD9374A-FD6F-4D0B-9AFD-8AFC8E2C4DF9}" srcOrd="0" destOrd="0" parTransId="{F799245E-7F10-4C54-8D29-B503F745470D}" sibTransId="{FD2BC144-6E32-4F30-9B53-90DB425BAA55}"/>
    <dgm:cxn modelId="{6E62D768-855D-4892-B9D7-2B9253DFF3D9}" type="presParOf" srcId="{F6C99363-22AE-4643-91E7-EBF1059A36D8}" destId="{43693D16-2D9C-4B91-8AFB-9E6365B97147}" srcOrd="0" destOrd="0" presId="urn:microsoft.com/office/officeart/2005/8/layout/vList5"/>
    <dgm:cxn modelId="{F765DE54-5952-4722-A458-C409F5CDA9B7}" type="presParOf" srcId="{43693D16-2D9C-4B91-8AFB-9E6365B97147}" destId="{B252B24A-40D8-45BC-B99E-9ED97F44C2C9}" srcOrd="0" destOrd="0" presId="urn:microsoft.com/office/officeart/2005/8/layout/vList5"/>
    <dgm:cxn modelId="{02837570-2780-44AA-B490-8F52CD47111E}" type="presParOf" srcId="{43693D16-2D9C-4B91-8AFB-9E6365B97147}" destId="{87EE5DDD-66E8-44C6-BB2C-47F0C5A5E0B8}" srcOrd="1" destOrd="0" presId="urn:microsoft.com/office/officeart/2005/8/layout/vList5"/>
    <dgm:cxn modelId="{D12F15CF-A375-4004-A8DF-F455D81EB128}" type="presParOf" srcId="{F6C99363-22AE-4643-91E7-EBF1059A36D8}" destId="{5AFF4F6A-32BE-4A83-BF6C-0B358AC8752F}" srcOrd="1" destOrd="0" presId="urn:microsoft.com/office/officeart/2005/8/layout/vList5"/>
    <dgm:cxn modelId="{EFA5D745-770F-4BC7-88E6-2FB394337B20}" type="presParOf" srcId="{F6C99363-22AE-4643-91E7-EBF1059A36D8}" destId="{DD537436-EE98-4D1E-B763-86D66A399A91}" srcOrd="2" destOrd="0" presId="urn:microsoft.com/office/officeart/2005/8/layout/vList5"/>
    <dgm:cxn modelId="{723BCC47-CD63-4E0D-B2F3-BFB32D3AFBD5}" type="presParOf" srcId="{DD537436-EE98-4D1E-B763-86D66A399A91}" destId="{A6B422E8-7F0E-4028-9BB7-AD5D6FBA67C6}" srcOrd="0" destOrd="0" presId="urn:microsoft.com/office/officeart/2005/8/layout/vList5"/>
    <dgm:cxn modelId="{1EEE98A8-2CC3-4E4E-885B-1EA5FAF7C337}" type="presParOf" srcId="{DD537436-EE98-4D1E-B763-86D66A399A91}" destId="{95098E1A-CE2F-44E1-AF37-F6E252B9156A}" srcOrd="1" destOrd="0" presId="urn:microsoft.com/office/officeart/2005/8/layout/vList5"/>
    <dgm:cxn modelId="{5F1E2F83-3A93-491F-BACB-650524A61FDF}" type="presParOf" srcId="{F6C99363-22AE-4643-91E7-EBF1059A36D8}" destId="{53F36DB9-5731-4CFC-8705-9D5EDE0D31AD}" srcOrd="3" destOrd="0" presId="urn:microsoft.com/office/officeart/2005/8/layout/vList5"/>
    <dgm:cxn modelId="{B9972E45-E4EB-4B4F-BED5-78EB4183BE4E}" type="presParOf" srcId="{F6C99363-22AE-4643-91E7-EBF1059A36D8}" destId="{F6612617-4CB9-4D4E-B833-496FEDADA0E9}" srcOrd="4" destOrd="0" presId="urn:microsoft.com/office/officeart/2005/8/layout/vList5"/>
    <dgm:cxn modelId="{2A3FD3C5-760B-436A-9281-0EA23C287A69}" type="presParOf" srcId="{F6612617-4CB9-4D4E-B833-496FEDADA0E9}" destId="{72A5C673-EAB5-4AB4-8636-988CDED210DE}" srcOrd="0" destOrd="0" presId="urn:microsoft.com/office/officeart/2005/8/layout/vList5"/>
    <dgm:cxn modelId="{6423442A-61C8-4F2C-BE66-35D7EA250F63}" type="presParOf" srcId="{F6612617-4CB9-4D4E-B833-496FEDADA0E9}" destId="{9CEBAB89-C33E-4BED-9C15-9B49A93C7AE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4DDD615-2039-41DF-BE3D-0256C8E58CA7}" type="doc">
      <dgm:prSet loTypeId="urn:microsoft.com/office/officeart/2005/8/layout/hierarchy4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65BA58CB-EFC1-4F19-97D6-BC022ACCEBF3}">
      <dgm:prSet phldrT="[Texte]" custT="1"/>
      <dgm:spPr/>
      <dgm:t>
        <a:bodyPr/>
        <a:lstStyle/>
        <a:p>
          <a:pPr rtl="0"/>
          <a:r>
            <a:rPr lang="en-US" sz="4300" dirty="0">
              <a:latin typeface="Century Gothic" panose="020F0302020204030204"/>
            </a:rPr>
            <a:t>43 337 </a:t>
          </a:r>
          <a:r>
            <a:rPr lang="en-US" sz="4300" dirty="0"/>
            <a:t>journées d’absence </a:t>
          </a:r>
          <a:r>
            <a:rPr lang="en-US" sz="2400" dirty="0"/>
            <a:t>(hors</a:t>
          </a:r>
          <a:r>
            <a:rPr lang="en-US" sz="2400" dirty="0">
              <a:latin typeface="Century Gothic" panose="020F0302020204030204"/>
            </a:rPr>
            <a:t> grève, service national et mandat</a:t>
          </a:r>
          <a:r>
            <a:rPr lang="en-US" sz="2400" dirty="0"/>
            <a:t>)</a:t>
          </a:r>
          <a:endParaRPr lang="fr-FR" sz="4300" dirty="0">
            <a:latin typeface="Century Gothic" panose="020F0302020204030204"/>
          </a:endParaRPr>
        </a:p>
      </dgm:t>
    </dgm:pt>
    <dgm:pt modelId="{BBDEFE0C-C376-4A54-AC91-784C58E3029B}" type="parTrans" cxnId="{6EFD3D1F-9BC7-4B3A-A537-86C878B54A1A}">
      <dgm:prSet/>
      <dgm:spPr/>
      <dgm:t>
        <a:bodyPr/>
        <a:lstStyle/>
        <a:p>
          <a:endParaRPr lang="fr-FR"/>
        </a:p>
      </dgm:t>
    </dgm:pt>
    <dgm:pt modelId="{F366D6A7-D8F0-4B6E-874F-68B0F99014C7}" type="sibTrans" cxnId="{6EFD3D1F-9BC7-4B3A-A537-86C878B54A1A}">
      <dgm:prSet/>
      <dgm:spPr/>
      <dgm:t>
        <a:bodyPr/>
        <a:lstStyle/>
        <a:p>
          <a:endParaRPr lang="fr-FR"/>
        </a:p>
      </dgm:t>
    </dgm:pt>
    <dgm:pt modelId="{F8090544-A73B-46FA-ABB6-DD80D7C9410C}">
      <dgm:prSet phldrT="[Texte]"/>
      <dgm:spPr/>
      <dgm:t>
        <a:bodyPr/>
        <a:lstStyle/>
        <a:p>
          <a:pPr rtl="0"/>
          <a:r>
            <a:rPr lang="en-US" dirty="0">
              <a:latin typeface="Century Gothic" panose="020F0302020204030204"/>
            </a:rPr>
            <a:t>22 261 j</a:t>
          </a:r>
          <a:r>
            <a:rPr lang="en-US" dirty="0"/>
            <a:t> d’absence pour </a:t>
          </a:r>
          <a:r>
            <a:rPr lang="en-US" dirty="0">
              <a:latin typeface="Century Gothic" panose="020F0302020204030204"/>
            </a:rPr>
            <a:t>maladie/invalidité</a:t>
          </a:r>
          <a:endParaRPr lang="en-US" dirty="0"/>
        </a:p>
        <a:p>
          <a:pPr rtl="0"/>
          <a:r>
            <a:rPr lang="en-US" dirty="0"/>
            <a:t>=&gt; 10,2% par rapport au nombre de journées théoriques travaillées </a:t>
          </a:r>
          <a:r>
            <a:rPr lang="en-US" dirty="0">
              <a:latin typeface="Century Gothic" panose="020F0302020204030204"/>
            </a:rPr>
            <a:t>(9,4% en 2023 et 10,7% en 2022</a:t>
          </a:r>
          <a:r>
            <a:rPr lang="en-US" dirty="0"/>
            <a:t>)</a:t>
          </a:r>
          <a:endParaRPr lang="fr-FR" dirty="0"/>
        </a:p>
      </dgm:t>
    </dgm:pt>
    <dgm:pt modelId="{802DC453-F928-4689-9DDA-1A9CB0384288}" type="parTrans" cxnId="{9AA4F882-31A6-4FDB-B61A-69DD6E86A30F}">
      <dgm:prSet/>
      <dgm:spPr/>
      <dgm:t>
        <a:bodyPr/>
        <a:lstStyle/>
        <a:p>
          <a:endParaRPr lang="fr-FR"/>
        </a:p>
      </dgm:t>
    </dgm:pt>
    <dgm:pt modelId="{38687E94-A577-48BB-B9C6-C5B3D5B51475}" type="sibTrans" cxnId="{9AA4F882-31A6-4FDB-B61A-69DD6E86A30F}">
      <dgm:prSet/>
      <dgm:spPr/>
      <dgm:t>
        <a:bodyPr/>
        <a:lstStyle/>
        <a:p>
          <a:endParaRPr lang="fr-FR"/>
        </a:p>
      </dgm:t>
    </dgm:pt>
    <dgm:pt modelId="{A38B694C-EF93-4383-9EE6-B29ADCD1DD70}">
      <dgm:prSet phldrT="[Texte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dirty="0"/>
            <a:t>6 037 j &lt;1 mois</a:t>
          </a:r>
          <a:endParaRPr lang="fr-FR" dirty="0"/>
        </a:p>
      </dgm:t>
    </dgm:pt>
    <dgm:pt modelId="{6EED3632-236A-4082-AE2B-8793B9D4551A}" type="parTrans" cxnId="{6637E0B7-3376-40F1-9123-D7BA0A684ECE}">
      <dgm:prSet/>
      <dgm:spPr/>
      <dgm:t>
        <a:bodyPr/>
        <a:lstStyle/>
        <a:p>
          <a:endParaRPr lang="fr-FR"/>
        </a:p>
      </dgm:t>
    </dgm:pt>
    <dgm:pt modelId="{9EBEDF49-A024-4559-AF43-D97C3E80A660}" type="sibTrans" cxnId="{6637E0B7-3376-40F1-9123-D7BA0A684ECE}">
      <dgm:prSet/>
      <dgm:spPr/>
      <dgm:t>
        <a:bodyPr/>
        <a:lstStyle/>
        <a:p>
          <a:endParaRPr lang="fr-FR"/>
        </a:p>
      </dgm:t>
    </dgm:pt>
    <dgm:pt modelId="{35A1761E-5A74-45F5-A3CF-5AF3BEFE93AC}">
      <dgm:prSet phldrT="[Texte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1800" dirty="0">
              <a:latin typeface="Century Gothic" panose="020F0302020204030204"/>
            </a:rPr>
            <a:t>16 224</a:t>
          </a:r>
          <a:r>
            <a:rPr lang="en-US" sz="1600" dirty="0">
              <a:latin typeface="Century Gothic" panose="020F0302020204030204"/>
            </a:rPr>
            <a:t> </a:t>
          </a:r>
          <a:r>
            <a:rPr lang="en-US" sz="1800" dirty="0">
              <a:latin typeface="Century Gothic" panose="020F0302020204030204"/>
            </a:rPr>
            <a:t>j</a:t>
          </a:r>
          <a:r>
            <a:rPr lang="en-US" sz="1800" dirty="0"/>
            <a:t> &gt;1 mois</a:t>
          </a:r>
          <a:endParaRPr lang="fr-FR" sz="1800" dirty="0"/>
        </a:p>
      </dgm:t>
    </dgm:pt>
    <dgm:pt modelId="{A03CE345-DF89-4EE8-B9FE-56C045C11998}" type="parTrans" cxnId="{4BA20C29-F033-4088-B1AC-8F5E7B5FD362}">
      <dgm:prSet/>
      <dgm:spPr/>
      <dgm:t>
        <a:bodyPr/>
        <a:lstStyle/>
        <a:p>
          <a:endParaRPr lang="fr-FR"/>
        </a:p>
      </dgm:t>
    </dgm:pt>
    <dgm:pt modelId="{5C12A1F6-1E7F-4D3E-8075-ABE36E05CD4C}" type="sibTrans" cxnId="{4BA20C29-F033-4088-B1AC-8F5E7B5FD362}">
      <dgm:prSet/>
      <dgm:spPr/>
      <dgm:t>
        <a:bodyPr/>
        <a:lstStyle/>
        <a:p>
          <a:endParaRPr lang="fr-FR"/>
        </a:p>
      </dgm:t>
    </dgm:pt>
    <dgm:pt modelId="{0A3B54D5-AEB7-4E0C-993A-EA8A99F049AD}">
      <dgm:prSet phldrT="[Texte]"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en-US" dirty="0">
              <a:latin typeface="Century Gothic" panose="020F0302020204030204"/>
            </a:rPr>
            <a:t>525 j </a:t>
          </a:r>
          <a:r>
            <a:rPr lang="en-US" dirty="0"/>
            <a:t>d’absence pour AT, Trajet, MP</a:t>
          </a:r>
          <a:r>
            <a:rPr lang="en-US" dirty="0">
              <a:latin typeface="Century Gothic" panose="020F0302020204030204"/>
            </a:rPr>
            <a:t> </a:t>
          </a:r>
          <a:endParaRPr lang="en-US" dirty="0"/>
        </a:p>
        <a:p>
          <a:pPr rtl="0"/>
          <a:r>
            <a:rPr lang="en-US" dirty="0"/>
            <a:t>(313</a:t>
          </a:r>
          <a:r>
            <a:rPr lang="en-US" dirty="0">
              <a:latin typeface="Century Gothic" panose="020F0302020204030204"/>
            </a:rPr>
            <a:t> j en 2023</a:t>
          </a:r>
          <a:r>
            <a:rPr lang="en-US" dirty="0"/>
            <a:t>)</a:t>
          </a:r>
          <a:endParaRPr lang="fr-FR" dirty="0"/>
        </a:p>
      </dgm:t>
    </dgm:pt>
    <dgm:pt modelId="{EF10114F-9A30-4D09-A7D9-00A94C307D22}" type="parTrans" cxnId="{27C1FA51-E4D2-496E-8FB2-56B5DED09AE0}">
      <dgm:prSet/>
      <dgm:spPr/>
      <dgm:t>
        <a:bodyPr/>
        <a:lstStyle/>
        <a:p>
          <a:endParaRPr lang="fr-FR"/>
        </a:p>
      </dgm:t>
    </dgm:pt>
    <dgm:pt modelId="{B6C5FC43-90F1-46D3-BE93-2A855BD32B71}" type="sibTrans" cxnId="{27C1FA51-E4D2-496E-8FB2-56B5DED09AE0}">
      <dgm:prSet/>
      <dgm:spPr/>
      <dgm:t>
        <a:bodyPr/>
        <a:lstStyle/>
        <a:p>
          <a:endParaRPr lang="fr-FR"/>
        </a:p>
      </dgm:t>
    </dgm:pt>
    <dgm:pt modelId="{B291A080-FE89-4BCD-B779-783D1634E66E}">
      <dgm:prSet phldrT="[Texte]"/>
      <dgm:spPr/>
      <dgm:t>
        <a:bodyPr/>
        <a:lstStyle/>
        <a:p>
          <a:pPr rtl="0"/>
          <a:r>
            <a:rPr lang="en-US" dirty="0">
              <a:latin typeface="Century Gothic" panose="020F0302020204030204"/>
            </a:rPr>
            <a:t>5 311 </a:t>
          </a:r>
          <a:r>
            <a:rPr lang="en-US" dirty="0"/>
            <a:t>j d’absence pour maternité</a:t>
          </a:r>
          <a:endParaRPr lang="fr-FR" dirty="0"/>
        </a:p>
      </dgm:t>
    </dgm:pt>
    <dgm:pt modelId="{E3D0FFBF-3176-4F92-9A03-4C2C4131D52A}" type="parTrans" cxnId="{A089C9A2-CE24-419D-A656-0CE04E55EC86}">
      <dgm:prSet/>
      <dgm:spPr/>
      <dgm:t>
        <a:bodyPr/>
        <a:lstStyle/>
        <a:p>
          <a:endParaRPr lang="fr-FR"/>
        </a:p>
      </dgm:t>
    </dgm:pt>
    <dgm:pt modelId="{CC707D73-0FA3-4994-BA63-47039776CBC7}" type="sibTrans" cxnId="{A089C9A2-CE24-419D-A656-0CE04E55EC86}">
      <dgm:prSet/>
      <dgm:spPr/>
      <dgm:t>
        <a:bodyPr/>
        <a:lstStyle/>
        <a:p>
          <a:endParaRPr lang="fr-FR"/>
        </a:p>
      </dgm:t>
    </dgm:pt>
    <dgm:pt modelId="{E69AAF69-A9AC-4B25-915C-F22578EFF3ED}">
      <dgm:prSet phldrT="[Texte]"/>
      <dgm:spPr/>
      <dgm:t>
        <a:bodyPr/>
        <a:lstStyle/>
        <a:p>
          <a:pPr rtl="0"/>
          <a:r>
            <a:rPr lang="en-US" dirty="0">
              <a:latin typeface="Century Gothic" panose="020F0302020204030204"/>
            </a:rPr>
            <a:t>15 239</a:t>
          </a:r>
          <a:r>
            <a:rPr lang="en-US" dirty="0"/>
            <a:t> j d’absence pour congés autorisés</a:t>
          </a:r>
          <a:endParaRPr lang="fr-FR" dirty="0"/>
        </a:p>
      </dgm:t>
    </dgm:pt>
    <dgm:pt modelId="{112093F6-58A9-4964-A738-1692A7DEE04E}" type="parTrans" cxnId="{217CA41D-56F0-40FF-A30D-BDBB1C8C3CCA}">
      <dgm:prSet/>
      <dgm:spPr/>
      <dgm:t>
        <a:bodyPr/>
        <a:lstStyle/>
        <a:p>
          <a:endParaRPr lang="fr-FR"/>
        </a:p>
      </dgm:t>
    </dgm:pt>
    <dgm:pt modelId="{25CD2431-C546-4E9C-954F-8FDA23DC892A}" type="sibTrans" cxnId="{217CA41D-56F0-40FF-A30D-BDBB1C8C3CCA}">
      <dgm:prSet/>
      <dgm:spPr/>
      <dgm:t>
        <a:bodyPr/>
        <a:lstStyle/>
        <a:p>
          <a:endParaRPr lang="fr-FR"/>
        </a:p>
      </dgm:t>
    </dgm:pt>
    <dgm:pt modelId="{9448D0D8-185C-4965-A1E3-0DE4BB578433}" type="pres">
      <dgm:prSet presAssocID="{E4DDD615-2039-41DF-BE3D-0256C8E58CA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84BE287-0616-4512-AE53-F69CA1018E6A}" type="pres">
      <dgm:prSet presAssocID="{65BA58CB-EFC1-4F19-97D6-BC022ACCEBF3}" presName="vertOne" presStyleCnt="0"/>
      <dgm:spPr/>
    </dgm:pt>
    <dgm:pt modelId="{D5DC0715-82D9-4687-B13E-D6E85D937BB7}" type="pres">
      <dgm:prSet presAssocID="{65BA58CB-EFC1-4F19-97D6-BC022ACCEBF3}" presName="txOne" presStyleLbl="node0" presStyleIdx="0" presStyleCnt="1">
        <dgm:presLayoutVars>
          <dgm:chPref val="3"/>
        </dgm:presLayoutVars>
      </dgm:prSet>
      <dgm:spPr/>
    </dgm:pt>
    <dgm:pt modelId="{0D5B4861-CC60-49C8-BDE8-87DC8B3618CF}" type="pres">
      <dgm:prSet presAssocID="{65BA58CB-EFC1-4F19-97D6-BC022ACCEBF3}" presName="parTransOne" presStyleCnt="0"/>
      <dgm:spPr/>
    </dgm:pt>
    <dgm:pt modelId="{396E0DB0-E871-4BA6-BEDB-703E1BC1DA8E}" type="pres">
      <dgm:prSet presAssocID="{65BA58CB-EFC1-4F19-97D6-BC022ACCEBF3}" presName="horzOne" presStyleCnt="0"/>
      <dgm:spPr/>
    </dgm:pt>
    <dgm:pt modelId="{9A785D7C-6BF0-42F2-8DDF-D423EE32FD06}" type="pres">
      <dgm:prSet presAssocID="{F8090544-A73B-46FA-ABB6-DD80D7C9410C}" presName="vertTwo" presStyleCnt="0"/>
      <dgm:spPr/>
    </dgm:pt>
    <dgm:pt modelId="{5D406041-5688-4F62-A675-799EC189C82E}" type="pres">
      <dgm:prSet presAssocID="{F8090544-A73B-46FA-ABB6-DD80D7C9410C}" presName="txTwo" presStyleLbl="node2" presStyleIdx="0" presStyleCnt="3">
        <dgm:presLayoutVars>
          <dgm:chPref val="3"/>
        </dgm:presLayoutVars>
      </dgm:prSet>
      <dgm:spPr/>
    </dgm:pt>
    <dgm:pt modelId="{A357FE98-8324-4A94-BB46-2A6C20E2AD37}" type="pres">
      <dgm:prSet presAssocID="{F8090544-A73B-46FA-ABB6-DD80D7C9410C}" presName="parTransTwo" presStyleCnt="0"/>
      <dgm:spPr/>
    </dgm:pt>
    <dgm:pt modelId="{518044DE-C880-4B01-B267-F68DF4E4030E}" type="pres">
      <dgm:prSet presAssocID="{F8090544-A73B-46FA-ABB6-DD80D7C9410C}" presName="horzTwo" presStyleCnt="0"/>
      <dgm:spPr/>
    </dgm:pt>
    <dgm:pt modelId="{3E579274-8CE0-40D0-8487-C4FAD5604A11}" type="pres">
      <dgm:prSet presAssocID="{A38B694C-EF93-4383-9EE6-B29ADCD1DD70}" presName="vertThree" presStyleCnt="0"/>
      <dgm:spPr/>
    </dgm:pt>
    <dgm:pt modelId="{DAEF9A93-F3DD-4E90-A924-8328EEC71194}" type="pres">
      <dgm:prSet presAssocID="{A38B694C-EF93-4383-9EE6-B29ADCD1DD70}" presName="txThree" presStyleLbl="node3" presStyleIdx="0" presStyleCnt="3">
        <dgm:presLayoutVars>
          <dgm:chPref val="3"/>
        </dgm:presLayoutVars>
      </dgm:prSet>
      <dgm:spPr/>
    </dgm:pt>
    <dgm:pt modelId="{A2683C93-29EF-4391-8166-3F272AF56909}" type="pres">
      <dgm:prSet presAssocID="{A38B694C-EF93-4383-9EE6-B29ADCD1DD70}" presName="horzThree" presStyleCnt="0"/>
      <dgm:spPr/>
    </dgm:pt>
    <dgm:pt modelId="{413B5121-E009-4B12-B1A6-AAEB75AA1F6C}" type="pres">
      <dgm:prSet presAssocID="{9EBEDF49-A024-4559-AF43-D97C3E80A660}" presName="sibSpaceThree" presStyleCnt="0"/>
      <dgm:spPr/>
    </dgm:pt>
    <dgm:pt modelId="{1F5D1D7E-08D4-4808-A788-17281AAB18E9}" type="pres">
      <dgm:prSet presAssocID="{35A1761E-5A74-45F5-A3CF-5AF3BEFE93AC}" presName="vertThree" presStyleCnt="0"/>
      <dgm:spPr/>
    </dgm:pt>
    <dgm:pt modelId="{7DFB538C-8796-478C-9C08-9411703E28E6}" type="pres">
      <dgm:prSet presAssocID="{35A1761E-5A74-45F5-A3CF-5AF3BEFE93AC}" presName="txThree" presStyleLbl="node3" presStyleIdx="1" presStyleCnt="3">
        <dgm:presLayoutVars>
          <dgm:chPref val="3"/>
        </dgm:presLayoutVars>
      </dgm:prSet>
      <dgm:spPr/>
    </dgm:pt>
    <dgm:pt modelId="{8DDD2B34-BE2C-4C44-B443-F7B3A7C35BD0}" type="pres">
      <dgm:prSet presAssocID="{35A1761E-5A74-45F5-A3CF-5AF3BEFE93AC}" presName="horzThree" presStyleCnt="0"/>
      <dgm:spPr/>
    </dgm:pt>
    <dgm:pt modelId="{28DBDB97-D27B-4D09-991B-A9574F93BCE7}" type="pres">
      <dgm:prSet presAssocID="{38687E94-A577-48BB-B9C6-C5B3D5B51475}" presName="sibSpaceTwo" presStyleCnt="0"/>
      <dgm:spPr/>
    </dgm:pt>
    <dgm:pt modelId="{99B40FE3-754C-4200-8EC1-3024E3DA5F25}" type="pres">
      <dgm:prSet presAssocID="{0A3B54D5-AEB7-4E0C-993A-EA8A99F049AD}" presName="vertTwo" presStyleCnt="0"/>
      <dgm:spPr/>
    </dgm:pt>
    <dgm:pt modelId="{7AA9C914-3C0B-4534-A59D-48ECBE309B83}" type="pres">
      <dgm:prSet presAssocID="{0A3B54D5-AEB7-4E0C-993A-EA8A99F049AD}" presName="txTwo" presStyleLbl="node2" presStyleIdx="1" presStyleCnt="3">
        <dgm:presLayoutVars>
          <dgm:chPref val="3"/>
        </dgm:presLayoutVars>
      </dgm:prSet>
      <dgm:spPr/>
    </dgm:pt>
    <dgm:pt modelId="{B8646979-DFF1-4C87-9D7D-98BA00F9A5F2}" type="pres">
      <dgm:prSet presAssocID="{0A3B54D5-AEB7-4E0C-993A-EA8A99F049AD}" presName="parTransTwo" presStyleCnt="0"/>
      <dgm:spPr/>
    </dgm:pt>
    <dgm:pt modelId="{430BFCE4-1CC8-42C7-A506-C53DDE0A2D6F}" type="pres">
      <dgm:prSet presAssocID="{0A3B54D5-AEB7-4E0C-993A-EA8A99F049AD}" presName="horzTwo" presStyleCnt="0"/>
      <dgm:spPr/>
    </dgm:pt>
    <dgm:pt modelId="{398E916F-238E-4F5D-A866-81EF6D2D23EF}" type="pres">
      <dgm:prSet presAssocID="{B291A080-FE89-4BCD-B779-783D1634E66E}" presName="vertThree" presStyleCnt="0"/>
      <dgm:spPr/>
    </dgm:pt>
    <dgm:pt modelId="{58C08C56-32BC-483C-86C8-281EE8D38B86}" type="pres">
      <dgm:prSet presAssocID="{B291A080-FE89-4BCD-B779-783D1634E66E}" presName="txThree" presStyleLbl="node3" presStyleIdx="2" presStyleCnt="3">
        <dgm:presLayoutVars>
          <dgm:chPref val="3"/>
        </dgm:presLayoutVars>
      </dgm:prSet>
      <dgm:spPr/>
    </dgm:pt>
    <dgm:pt modelId="{71B17390-7788-40F7-97E2-1BCA2172B756}" type="pres">
      <dgm:prSet presAssocID="{B291A080-FE89-4BCD-B779-783D1634E66E}" presName="horzThree" presStyleCnt="0"/>
      <dgm:spPr/>
    </dgm:pt>
    <dgm:pt modelId="{829F1634-E44A-4A82-9621-AEC9079B9267}" type="pres">
      <dgm:prSet presAssocID="{B6C5FC43-90F1-46D3-BE93-2A855BD32B71}" presName="sibSpaceTwo" presStyleCnt="0"/>
      <dgm:spPr/>
    </dgm:pt>
    <dgm:pt modelId="{845B7877-53DD-4687-9121-58D334376DD9}" type="pres">
      <dgm:prSet presAssocID="{E69AAF69-A9AC-4B25-915C-F22578EFF3ED}" presName="vertTwo" presStyleCnt="0"/>
      <dgm:spPr/>
    </dgm:pt>
    <dgm:pt modelId="{4F01771D-A439-4FCC-AF42-8703CD6B4E1C}" type="pres">
      <dgm:prSet presAssocID="{E69AAF69-A9AC-4B25-915C-F22578EFF3ED}" presName="txTwo" presStyleLbl="node2" presStyleIdx="2" presStyleCnt="3">
        <dgm:presLayoutVars>
          <dgm:chPref val="3"/>
        </dgm:presLayoutVars>
      </dgm:prSet>
      <dgm:spPr/>
    </dgm:pt>
    <dgm:pt modelId="{F212EAC2-815D-4616-A81C-0B666EBAD796}" type="pres">
      <dgm:prSet presAssocID="{E69AAF69-A9AC-4B25-915C-F22578EFF3ED}" presName="horzTwo" presStyleCnt="0"/>
      <dgm:spPr/>
    </dgm:pt>
  </dgm:ptLst>
  <dgm:cxnLst>
    <dgm:cxn modelId="{217CA41D-56F0-40FF-A30D-BDBB1C8C3CCA}" srcId="{65BA58CB-EFC1-4F19-97D6-BC022ACCEBF3}" destId="{E69AAF69-A9AC-4B25-915C-F22578EFF3ED}" srcOrd="2" destOrd="0" parTransId="{112093F6-58A9-4964-A738-1692A7DEE04E}" sibTransId="{25CD2431-C546-4E9C-954F-8FDA23DC892A}"/>
    <dgm:cxn modelId="{6EFD3D1F-9BC7-4B3A-A537-86C878B54A1A}" srcId="{E4DDD615-2039-41DF-BE3D-0256C8E58CA7}" destId="{65BA58CB-EFC1-4F19-97D6-BC022ACCEBF3}" srcOrd="0" destOrd="0" parTransId="{BBDEFE0C-C376-4A54-AC91-784C58E3029B}" sibTransId="{F366D6A7-D8F0-4B6E-874F-68B0F99014C7}"/>
    <dgm:cxn modelId="{4BA20C29-F033-4088-B1AC-8F5E7B5FD362}" srcId="{F8090544-A73B-46FA-ABB6-DD80D7C9410C}" destId="{35A1761E-5A74-45F5-A3CF-5AF3BEFE93AC}" srcOrd="1" destOrd="0" parTransId="{A03CE345-DF89-4EE8-B9FE-56C045C11998}" sibTransId="{5C12A1F6-1E7F-4D3E-8075-ABE36E05CD4C}"/>
    <dgm:cxn modelId="{6BE7BF5B-6A8B-4051-BCFD-6FB567EE1C04}" type="presOf" srcId="{0A3B54D5-AEB7-4E0C-993A-EA8A99F049AD}" destId="{7AA9C914-3C0B-4534-A59D-48ECBE309B83}" srcOrd="0" destOrd="0" presId="urn:microsoft.com/office/officeart/2005/8/layout/hierarchy4"/>
    <dgm:cxn modelId="{7E7A3C66-88AF-49B8-88E3-27AA0445BBAF}" type="presOf" srcId="{A38B694C-EF93-4383-9EE6-B29ADCD1DD70}" destId="{DAEF9A93-F3DD-4E90-A924-8328EEC71194}" srcOrd="0" destOrd="0" presId="urn:microsoft.com/office/officeart/2005/8/layout/hierarchy4"/>
    <dgm:cxn modelId="{05359369-07D7-447C-8432-DE2556769521}" type="presOf" srcId="{E4DDD615-2039-41DF-BE3D-0256C8E58CA7}" destId="{9448D0D8-185C-4965-A1E3-0DE4BB578433}" srcOrd="0" destOrd="0" presId="urn:microsoft.com/office/officeart/2005/8/layout/hierarchy4"/>
    <dgm:cxn modelId="{E3814F6F-118B-42A2-9F7C-4B153DF2F462}" type="presOf" srcId="{65BA58CB-EFC1-4F19-97D6-BC022ACCEBF3}" destId="{D5DC0715-82D9-4687-B13E-D6E85D937BB7}" srcOrd="0" destOrd="0" presId="urn:microsoft.com/office/officeart/2005/8/layout/hierarchy4"/>
    <dgm:cxn modelId="{27C1FA51-E4D2-496E-8FB2-56B5DED09AE0}" srcId="{65BA58CB-EFC1-4F19-97D6-BC022ACCEBF3}" destId="{0A3B54D5-AEB7-4E0C-993A-EA8A99F049AD}" srcOrd="1" destOrd="0" parTransId="{EF10114F-9A30-4D09-A7D9-00A94C307D22}" sibTransId="{B6C5FC43-90F1-46D3-BE93-2A855BD32B71}"/>
    <dgm:cxn modelId="{476B6754-9934-421F-AA94-1DA8CD542BC1}" type="presOf" srcId="{35A1761E-5A74-45F5-A3CF-5AF3BEFE93AC}" destId="{7DFB538C-8796-478C-9C08-9411703E28E6}" srcOrd="0" destOrd="0" presId="urn:microsoft.com/office/officeart/2005/8/layout/hierarchy4"/>
    <dgm:cxn modelId="{9AA4F882-31A6-4FDB-B61A-69DD6E86A30F}" srcId="{65BA58CB-EFC1-4F19-97D6-BC022ACCEBF3}" destId="{F8090544-A73B-46FA-ABB6-DD80D7C9410C}" srcOrd="0" destOrd="0" parTransId="{802DC453-F928-4689-9DDA-1A9CB0384288}" sibTransId="{38687E94-A577-48BB-B9C6-C5B3D5B51475}"/>
    <dgm:cxn modelId="{A089C9A2-CE24-419D-A656-0CE04E55EC86}" srcId="{0A3B54D5-AEB7-4E0C-993A-EA8A99F049AD}" destId="{B291A080-FE89-4BCD-B779-783D1634E66E}" srcOrd="0" destOrd="0" parTransId="{E3D0FFBF-3176-4F92-9A03-4C2C4131D52A}" sibTransId="{CC707D73-0FA3-4994-BA63-47039776CBC7}"/>
    <dgm:cxn modelId="{06BD3AAC-60C4-4D60-ACFA-DD01074445A7}" type="presOf" srcId="{E69AAF69-A9AC-4B25-915C-F22578EFF3ED}" destId="{4F01771D-A439-4FCC-AF42-8703CD6B4E1C}" srcOrd="0" destOrd="0" presId="urn:microsoft.com/office/officeart/2005/8/layout/hierarchy4"/>
    <dgm:cxn modelId="{3DF060B0-3EE0-4CAB-934E-BE9D5FAB79F8}" type="presOf" srcId="{F8090544-A73B-46FA-ABB6-DD80D7C9410C}" destId="{5D406041-5688-4F62-A675-799EC189C82E}" srcOrd="0" destOrd="0" presId="urn:microsoft.com/office/officeart/2005/8/layout/hierarchy4"/>
    <dgm:cxn modelId="{6637E0B7-3376-40F1-9123-D7BA0A684ECE}" srcId="{F8090544-A73B-46FA-ABB6-DD80D7C9410C}" destId="{A38B694C-EF93-4383-9EE6-B29ADCD1DD70}" srcOrd="0" destOrd="0" parTransId="{6EED3632-236A-4082-AE2B-8793B9D4551A}" sibTransId="{9EBEDF49-A024-4559-AF43-D97C3E80A660}"/>
    <dgm:cxn modelId="{3FA854F2-5C38-431A-BE42-5CE5829DE156}" type="presOf" srcId="{B291A080-FE89-4BCD-B779-783D1634E66E}" destId="{58C08C56-32BC-483C-86C8-281EE8D38B86}" srcOrd="0" destOrd="0" presId="urn:microsoft.com/office/officeart/2005/8/layout/hierarchy4"/>
    <dgm:cxn modelId="{F33E3D99-690C-42E9-8B54-541F6925A6FC}" type="presParOf" srcId="{9448D0D8-185C-4965-A1E3-0DE4BB578433}" destId="{184BE287-0616-4512-AE53-F69CA1018E6A}" srcOrd="0" destOrd="0" presId="urn:microsoft.com/office/officeart/2005/8/layout/hierarchy4"/>
    <dgm:cxn modelId="{B5ACB9A5-FBFF-46F9-9C91-3E208D8E6D68}" type="presParOf" srcId="{184BE287-0616-4512-AE53-F69CA1018E6A}" destId="{D5DC0715-82D9-4687-B13E-D6E85D937BB7}" srcOrd="0" destOrd="0" presId="urn:microsoft.com/office/officeart/2005/8/layout/hierarchy4"/>
    <dgm:cxn modelId="{F855E1D8-8308-4A56-8CEF-66D3FCB5EE2C}" type="presParOf" srcId="{184BE287-0616-4512-AE53-F69CA1018E6A}" destId="{0D5B4861-CC60-49C8-BDE8-87DC8B3618CF}" srcOrd="1" destOrd="0" presId="urn:microsoft.com/office/officeart/2005/8/layout/hierarchy4"/>
    <dgm:cxn modelId="{70692B70-4ED7-451F-BBA6-120FD0609DDB}" type="presParOf" srcId="{184BE287-0616-4512-AE53-F69CA1018E6A}" destId="{396E0DB0-E871-4BA6-BEDB-703E1BC1DA8E}" srcOrd="2" destOrd="0" presId="urn:microsoft.com/office/officeart/2005/8/layout/hierarchy4"/>
    <dgm:cxn modelId="{790248E0-8002-4384-BD87-57349333C4D9}" type="presParOf" srcId="{396E0DB0-E871-4BA6-BEDB-703E1BC1DA8E}" destId="{9A785D7C-6BF0-42F2-8DDF-D423EE32FD06}" srcOrd="0" destOrd="0" presId="urn:microsoft.com/office/officeart/2005/8/layout/hierarchy4"/>
    <dgm:cxn modelId="{0E987F10-5988-44E5-BC28-D4ABC036226B}" type="presParOf" srcId="{9A785D7C-6BF0-42F2-8DDF-D423EE32FD06}" destId="{5D406041-5688-4F62-A675-799EC189C82E}" srcOrd="0" destOrd="0" presId="urn:microsoft.com/office/officeart/2005/8/layout/hierarchy4"/>
    <dgm:cxn modelId="{D76E3B7F-DE27-4587-B075-73D27AA9318D}" type="presParOf" srcId="{9A785D7C-6BF0-42F2-8DDF-D423EE32FD06}" destId="{A357FE98-8324-4A94-BB46-2A6C20E2AD37}" srcOrd="1" destOrd="0" presId="urn:microsoft.com/office/officeart/2005/8/layout/hierarchy4"/>
    <dgm:cxn modelId="{F524ABAB-386F-4403-AAAD-A7881B8E38FB}" type="presParOf" srcId="{9A785D7C-6BF0-42F2-8DDF-D423EE32FD06}" destId="{518044DE-C880-4B01-B267-F68DF4E4030E}" srcOrd="2" destOrd="0" presId="urn:microsoft.com/office/officeart/2005/8/layout/hierarchy4"/>
    <dgm:cxn modelId="{869E2342-8C8C-4157-9BC0-AE17060BC1CD}" type="presParOf" srcId="{518044DE-C880-4B01-B267-F68DF4E4030E}" destId="{3E579274-8CE0-40D0-8487-C4FAD5604A11}" srcOrd="0" destOrd="0" presId="urn:microsoft.com/office/officeart/2005/8/layout/hierarchy4"/>
    <dgm:cxn modelId="{87EA6591-2822-4E4B-8D1B-54C289EA6CD4}" type="presParOf" srcId="{3E579274-8CE0-40D0-8487-C4FAD5604A11}" destId="{DAEF9A93-F3DD-4E90-A924-8328EEC71194}" srcOrd="0" destOrd="0" presId="urn:microsoft.com/office/officeart/2005/8/layout/hierarchy4"/>
    <dgm:cxn modelId="{A9BB14EC-6AEC-49E6-87AA-3DB824CB2DB6}" type="presParOf" srcId="{3E579274-8CE0-40D0-8487-C4FAD5604A11}" destId="{A2683C93-29EF-4391-8166-3F272AF56909}" srcOrd="1" destOrd="0" presId="urn:microsoft.com/office/officeart/2005/8/layout/hierarchy4"/>
    <dgm:cxn modelId="{755C1AC1-3BEE-4198-8FD6-13178C514DB1}" type="presParOf" srcId="{518044DE-C880-4B01-B267-F68DF4E4030E}" destId="{413B5121-E009-4B12-B1A6-AAEB75AA1F6C}" srcOrd="1" destOrd="0" presId="urn:microsoft.com/office/officeart/2005/8/layout/hierarchy4"/>
    <dgm:cxn modelId="{F7044B6F-1FC9-437E-B087-DC9C0A732550}" type="presParOf" srcId="{518044DE-C880-4B01-B267-F68DF4E4030E}" destId="{1F5D1D7E-08D4-4808-A788-17281AAB18E9}" srcOrd="2" destOrd="0" presId="urn:microsoft.com/office/officeart/2005/8/layout/hierarchy4"/>
    <dgm:cxn modelId="{5B2E6D92-2702-40F9-9C46-8A399E301E45}" type="presParOf" srcId="{1F5D1D7E-08D4-4808-A788-17281AAB18E9}" destId="{7DFB538C-8796-478C-9C08-9411703E28E6}" srcOrd="0" destOrd="0" presId="urn:microsoft.com/office/officeart/2005/8/layout/hierarchy4"/>
    <dgm:cxn modelId="{DE1DDF2B-ACB7-4ECF-86CA-A0CE8272FBF1}" type="presParOf" srcId="{1F5D1D7E-08D4-4808-A788-17281AAB18E9}" destId="{8DDD2B34-BE2C-4C44-B443-F7B3A7C35BD0}" srcOrd="1" destOrd="0" presId="urn:microsoft.com/office/officeart/2005/8/layout/hierarchy4"/>
    <dgm:cxn modelId="{CE6B96B8-5FC5-4E5D-9C97-EDDC7427A0AC}" type="presParOf" srcId="{396E0DB0-E871-4BA6-BEDB-703E1BC1DA8E}" destId="{28DBDB97-D27B-4D09-991B-A9574F93BCE7}" srcOrd="1" destOrd="0" presId="urn:microsoft.com/office/officeart/2005/8/layout/hierarchy4"/>
    <dgm:cxn modelId="{351272CA-9605-4EBD-BB65-A1E94FB94AC8}" type="presParOf" srcId="{396E0DB0-E871-4BA6-BEDB-703E1BC1DA8E}" destId="{99B40FE3-754C-4200-8EC1-3024E3DA5F25}" srcOrd="2" destOrd="0" presId="urn:microsoft.com/office/officeart/2005/8/layout/hierarchy4"/>
    <dgm:cxn modelId="{26F20E8E-6827-4EB8-810E-21CA38481246}" type="presParOf" srcId="{99B40FE3-754C-4200-8EC1-3024E3DA5F25}" destId="{7AA9C914-3C0B-4534-A59D-48ECBE309B83}" srcOrd="0" destOrd="0" presId="urn:microsoft.com/office/officeart/2005/8/layout/hierarchy4"/>
    <dgm:cxn modelId="{7F764726-4711-4533-A83A-576744D26F90}" type="presParOf" srcId="{99B40FE3-754C-4200-8EC1-3024E3DA5F25}" destId="{B8646979-DFF1-4C87-9D7D-98BA00F9A5F2}" srcOrd="1" destOrd="0" presId="urn:microsoft.com/office/officeart/2005/8/layout/hierarchy4"/>
    <dgm:cxn modelId="{5907D619-2BDA-4AF2-B350-DDC053996124}" type="presParOf" srcId="{99B40FE3-754C-4200-8EC1-3024E3DA5F25}" destId="{430BFCE4-1CC8-42C7-A506-C53DDE0A2D6F}" srcOrd="2" destOrd="0" presId="urn:microsoft.com/office/officeart/2005/8/layout/hierarchy4"/>
    <dgm:cxn modelId="{26272614-1818-4524-B368-6E1F97B3E9D1}" type="presParOf" srcId="{430BFCE4-1CC8-42C7-A506-C53DDE0A2D6F}" destId="{398E916F-238E-4F5D-A866-81EF6D2D23EF}" srcOrd="0" destOrd="0" presId="urn:microsoft.com/office/officeart/2005/8/layout/hierarchy4"/>
    <dgm:cxn modelId="{D2C170C1-EE22-4FA6-B324-BB20ECE8A44A}" type="presParOf" srcId="{398E916F-238E-4F5D-A866-81EF6D2D23EF}" destId="{58C08C56-32BC-483C-86C8-281EE8D38B86}" srcOrd="0" destOrd="0" presId="urn:microsoft.com/office/officeart/2005/8/layout/hierarchy4"/>
    <dgm:cxn modelId="{CF8C64BE-82F9-40D7-989F-B4086ECDCC25}" type="presParOf" srcId="{398E916F-238E-4F5D-A866-81EF6D2D23EF}" destId="{71B17390-7788-40F7-97E2-1BCA2172B756}" srcOrd="1" destOrd="0" presId="urn:microsoft.com/office/officeart/2005/8/layout/hierarchy4"/>
    <dgm:cxn modelId="{84D31D41-A5C7-4BB8-8D6B-F253920CFB15}" type="presParOf" srcId="{396E0DB0-E871-4BA6-BEDB-703E1BC1DA8E}" destId="{829F1634-E44A-4A82-9621-AEC9079B9267}" srcOrd="3" destOrd="0" presId="urn:microsoft.com/office/officeart/2005/8/layout/hierarchy4"/>
    <dgm:cxn modelId="{EC80D692-6FD7-4231-A98F-520B916396CD}" type="presParOf" srcId="{396E0DB0-E871-4BA6-BEDB-703E1BC1DA8E}" destId="{845B7877-53DD-4687-9121-58D334376DD9}" srcOrd="4" destOrd="0" presId="urn:microsoft.com/office/officeart/2005/8/layout/hierarchy4"/>
    <dgm:cxn modelId="{CD4FD419-95C8-45C1-A0D4-6EDC1A787BD3}" type="presParOf" srcId="{845B7877-53DD-4687-9121-58D334376DD9}" destId="{4F01771D-A439-4FCC-AF42-8703CD6B4E1C}" srcOrd="0" destOrd="0" presId="urn:microsoft.com/office/officeart/2005/8/layout/hierarchy4"/>
    <dgm:cxn modelId="{B26747B1-809F-4783-80BA-2DE603755CA1}" type="presParOf" srcId="{845B7877-53DD-4687-9121-58D334376DD9}" destId="{F212EAC2-815D-4616-A81C-0B666EBAD79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C94BA4B-D3C4-4AB4-9B47-1FDD10FA2AC7}" type="doc">
      <dgm:prSet loTypeId="urn:microsoft.com/office/officeart/2005/8/layout/hList1" loCatId="list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fr-FR"/>
        </a:p>
      </dgm:t>
    </dgm:pt>
    <dgm:pt modelId="{0054D27B-4B58-4EC3-8888-4390A3098AE4}">
      <dgm:prSet phldrT="[Texte]"/>
      <dgm:spPr/>
      <dgm:t>
        <a:bodyPr/>
        <a:lstStyle/>
        <a:p>
          <a:r>
            <a:rPr lang="fr-FR" dirty="0">
              <a:latin typeface="Century Gothic" panose="020F0302020204030204"/>
            </a:rPr>
            <a:t>2,11</a:t>
          </a:r>
          <a:endParaRPr lang="fr-FR" dirty="0"/>
        </a:p>
      </dgm:t>
    </dgm:pt>
    <dgm:pt modelId="{0B88388C-8E1B-4C9A-8D81-7802B1FA79D8}" type="parTrans" cxnId="{1FD36D18-D709-44B5-9CCB-6ABA06D745A1}">
      <dgm:prSet/>
      <dgm:spPr/>
      <dgm:t>
        <a:bodyPr/>
        <a:lstStyle/>
        <a:p>
          <a:endParaRPr lang="fr-FR"/>
        </a:p>
      </dgm:t>
    </dgm:pt>
    <dgm:pt modelId="{EBB89502-131C-40DA-949D-24FA54CC948A}" type="sibTrans" cxnId="{1FD36D18-D709-44B5-9CCB-6ABA06D745A1}">
      <dgm:prSet/>
      <dgm:spPr/>
      <dgm:t>
        <a:bodyPr/>
        <a:lstStyle/>
        <a:p>
          <a:endParaRPr lang="fr-FR"/>
        </a:p>
      </dgm:t>
    </dgm:pt>
    <dgm:pt modelId="{ECC40E12-F012-4043-A948-A0041F9ED614}">
      <dgm:prSet phldrT="[Texte]" custT="1"/>
      <dgm:spPr/>
      <dgm:t>
        <a:bodyPr/>
        <a:lstStyle/>
        <a:p>
          <a:r>
            <a:rPr lang="fr-FR" sz="1200" dirty="0"/>
            <a:t>Rapport entre la moyenne des 10% de salariés touchant les rémunérations les plus élevées et celle correspondant aux 10% des salariés touchant les rémunérations les moins élevées</a:t>
          </a:r>
        </a:p>
      </dgm:t>
    </dgm:pt>
    <dgm:pt modelId="{4CA18E3B-1F70-4A70-9F00-EA5985859752}" type="parTrans" cxnId="{D830649F-05D3-47A0-82EF-472F3BE68337}">
      <dgm:prSet/>
      <dgm:spPr/>
      <dgm:t>
        <a:bodyPr/>
        <a:lstStyle/>
        <a:p>
          <a:endParaRPr lang="fr-FR"/>
        </a:p>
      </dgm:t>
    </dgm:pt>
    <dgm:pt modelId="{F9377C5E-33BB-45C4-BB37-09431562C1B8}" type="sibTrans" cxnId="{D830649F-05D3-47A0-82EF-472F3BE68337}">
      <dgm:prSet/>
      <dgm:spPr/>
      <dgm:t>
        <a:bodyPr/>
        <a:lstStyle/>
        <a:p>
          <a:endParaRPr lang="fr-FR"/>
        </a:p>
      </dgm:t>
    </dgm:pt>
    <dgm:pt modelId="{3F0015C7-8763-413B-AEAF-452570D3B345}">
      <dgm:prSet phldrT="[Texte]"/>
      <dgm:spPr/>
      <dgm:t>
        <a:bodyPr/>
        <a:lstStyle/>
        <a:p>
          <a:pPr rtl="0"/>
          <a:r>
            <a:rPr lang="fr-FR" dirty="0">
              <a:latin typeface="Century Gothic" panose="020F0302020204030204"/>
            </a:rPr>
            <a:t>741 790</a:t>
          </a:r>
          <a:r>
            <a:rPr lang="fr-FR" dirty="0"/>
            <a:t>€</a:t>
          </a:r>
        </a:p>
      </dgm:t>
    </dgm:pt>
    <dgm:pt modelId="{5049218D-A9AC-4885-A2AA-29BC27E38606}" type="parTrans" cxnId="{788651CB-11BA-4FF9-8321-759366780DCF}">
      <dgm:prSet/>
      <dgm:spPr/>
      <dgm:t>
        <a:bodyPr/>
        <a:lstStyle/>
        <a:p>
          <a:endParaRPr lang="fr-FR"/>
        </a:p>
      </dgm:t>
    </dgm:pt>
    <dgm:pt modelId="{A0148C4C-6886-47B8-BA3A-EA8069321D87}" type="sibTrans" cxnId="{788651CB-11BA-4FF9-8321-759366780DCF}">
      <dgm:prSet/>
      <dgm:spPr/>
      <dgm:t>
        <a:bodyPr/>
        <a:lstStyle/>
        <a:p>
          <a:endParaRPr lang="fr-FR"/>
        </a:p>
      </dgm:t>
    </dgm:pt>
    <dgm:pt modelId="{DFA9A618-C24D-41F9-A9E1-31169DA105F6}">
      <dgm:prSet phldrT="[Texte]" custT="1"/>
      <dgm:spPr/>
      <dgm:t>
        <a:bodyPr/>
        <a:lstStyle/>
        <a:p>
          <a:r>
            <a:rPr lang="fr-FR" sz="1200" dirty="0"/>
            <a:t>Montant global des 10 rémunérations les plus élevées</a:t>
          </a:r>
        </a:p>
      </dgm:t>
    </dgm:pt>
    <dgm:pt modelId="{307EED9D-6708-493A-B1AB-F3AAB3C21D8A}" type="parTrans" cxnId="{5B07A17D-707C-4B87-AD8D-11F8A2C4A77F}">
      <dgm:prSet/>
      <dgm:spPr/>
      <dgm:t>
        <a:bodyPr/>
        <a:lstStyle/>
        <a:p>
          <a:endParaRPr lang="fr-FR"/>
        </a:p>
      </dgm:t>
    </dgm:pt>
    <dgm:pt modelId="{8BA88EF5-AA75-4C06-8D72-66ED2B408440}" type="sibTrans" cxnId="{5B07A17D-707C-4B87-AD8D-11F8A2C4A77F}">
      <dgm:prSet/>
      <dgm:spPr/>
      <dgm:t>
        <a:bodyPr/>
        <a:lstStyle/>
        <a:p>
          <a:endParaRPr lang="fr-FR"/>
        </a:p>
      </dgm:t>
    </dgm:pt>
    <dgm:pt modelId="{204C7D8E-9F71-4F35-B805-F7E5785873EE}">
      <dgm:prSet phldrT="[Texte]"/>
      <dgm:spPr/>
      <dgm:t>
        <a:bodyPr/>
        <a:lstStyle/>
        <a:p>
          <a:pPr rtl="0"/>
          <a:r>
            <a:rPr lang="fr-FR" sz="2100" dirty="0">
              <a:latin typeface="Century Gothic" panose="020F0302020204030204"/>
            </a:rPr>
            <a:t>+12,3%</a:t>
          </a:r>
          <a:r>
            <a:rPr lang="fr-FR" sz="2100" dirty="0"/>
            <a:t> par rapport à </a:t>
          </a:r>
          <a:r>
            <a:rPr lang="fr-FR" sz="2100" dirty="0">
              <a:latin typeface="Century Gothic" panose="020F0302020204030204"/>
            </a:rPr>
            <a:t>2023</a:t>
          </a:r>
          <a:endParaRPr lang="fr-FR" sz="2100" dirty="0"/>
        </a:p>
      </dgm:t>
    </dgm:pt>
    <dgm:pt modelId="{7428C872-7CD2-4D8D-980A-74323BE8DDE9}" type="parTrans" cxnId="{EE922D0D-92BD-43E5-AF67-17A39A1328A2}">
      <dgm:prSet/>
      <dgm:spPr/>
      <dgm:t>
        <a:bodyPr/>
        <a:lstStyle/>
        <a:p>
          <a:endParaRPr lang="fr-FR"/>
        </a:p>
      </dgm:t>
    </dgm:pt>
    <dgm:pt modelId="{7B75257B-8C97-44FC-8E7D-006F1C8DE82B}" type="sibTrans" cxnId="{EE922D0D-92BD-43E5-AF67-17A39A1328A2}">
      <dgm:prSet/>
      <dgm:spPr/>
      <dgm:t>
        <a:bodyPr/>
        <a:lstStyle/>
        <a:p>
          <a:endParaRPr lang="fr-FR"/>
        </a:p>
      </dgm:t>
    </dgm:pt>
    <dgm:pt modelId="{48F2B69B-44C3-4F00-91AD-946809C20BC5}">
      <dgm:prSet phldrT="[Texte]"/>
      <dgm:spPr/>
      <dgm:t>
        <a:bodyPr/>
        <a:lstStyle/>
        <a:p>
          <a:pPr rtl="0"/>
          <a:r>
            <a:rPr lang="fr-FR" dirty="0"/>
            <a:t>746 €</a:t>
          </a:r>
          <a:endParaRPr lang="fr-FR" dirty="0">
            <a:latin typeface="Century Gothic" panose="020F0302020204030204"/>
          </a:endParaRPr>
        </a:p>
      </dgm:t>
    </dgm:pt>
    <dgm:pt modelId="{244A30EE-8DA4-459C-935C-A68D92773279}" type="parTrans" cxnId="{CD46D145-51D4-4F9A-9336-B393ED569167}">
      <dgm:prSet/>
      <dgm:spPr/>
      <dgm:t>
        <a:bodyPr/>
        <a:lstStyle/>
        <a:p>
          <a:endParaRPr lang="fr-FR"/>
        </a:p>
      </dgm:t>
    </dgm:pt>
    <dgm:pt modelId="{5B1ED543-0ECE-4B93-9C23-B95A07EE0E40}" type="sibTrans" cxnId="{CD46D145-51D4-4F9A-9336-B393ED569167}">
      <dgm:prSet/>
      <dgm:spPr/>
      <dgm:t>
        <a:bodyPr/>
        <a:lstStyle/>
        <a:p>
          <a:endParaRPr lang="fr-FR"/>
        </a:p>
      </dgm:t>
    </dgm:pt>
    <dgm:pt modelId="{2475BF53-F55B-4E8C-91B7-AD8A00377437}">
      <dgm:prSet phldrT="[Texte]" custT="1"/>
      <dgm:spPr/>
      <dgm:t>
        <a:bodyPr/>
        <a:lstStyle/>
        <a:p>
          <a:r>
            <a:rPr lang="fr-FR" sz="1200" dirty="0"/>
            <a:t>Montant moyen de l’intéressement par salarié bénéficiaire</a:t>
          </a:r>
        </a:p>
      </dgm:t>
    </dgm:pt>
    <dgm:pt modelId="{E5407B8E-396D-4D43-8FE9-A6D1552F9B04}" type="parTrans" cxnId="{1C338C0F-069C-42BA-B6AD-980701F382D6}">
      <dgm:prSet/>
      <dgm:spPr/>
      <dgm:t>
        <a:bodyPr/>
        <a:lstStyle/>
        <a:p>
          <a:endParaRPr lang="fr-FR"/>
        </a:p>
      </dgm:t>
    </dgm:pt>
    <dgm:pt modelId="{CA7B2168-09C9-460E-B0F6-C694B4FE454C}" type="sibTrans" cxnId="{1C338C0F-069C-42BA-B6AD-980701F382D6}">
      <dgm:prSet/>
      <dgm:spPr/>
      <dgm:t>
        <a:bodyPr/>
        <a:lstStyle/>
        <a:p>
          <a:endParaRPr lang="fr-FR"/>
        </a:p>
      </dgm:t>
    </dgm:pt>
    <dgm:pt modelId="{191BA3AE-513A-4ABC-853B-92AC6E584678}">
      <dgm:prSet phldrT="[Texte]"/>
      <dgm:spPr/>
      <dgm:t>
        <a:bodyPr/>
        <a:lstStyle/>
        <a:p>
          <a:pPr rtl="0"/>
          <a:r>
            <a:rPr lang="fr-FR" dirty="0">
              <a:latin typeface="Century Gothic" panose="020F0302020204030204"/>
            </a:rPr>
            <a:t>32 361</a:t>
          </a:r>
          <a:r>
            <a:rPr lang="fr-FR" dirty="0"/>
            <a:t> €</a:t>
          </a:r>
        </a:p>
      </dgm:t>
    </dgm:pt>
    <dgm:pt modelId="{8E6542A1-CD46-408E-B72E-A6E1D5C1311E}" type="parTrans" cxnId="{27216ED0-2317-4A9E-A7B9-52A520D56A69}">
      <dgm:prSet/>
      <dgm:spPr/>
      <dgm:t>
        <a:bodyPr/>
        <a:lstStyle/>
        <a:p>
          <a:endParaRPr lang="fr-FR"/>
        </a:p>
      </dgm:t>
    </dgm:pt>
    <dgm:pt modelId="{992CB407-B06E-4312-B59C-9764B67A9A6A}" type="sibTrans" cxnId="{27216ED0-2317-4A9E-A7B9-52A520D56A69}">
      <dgm:prSet/>
      <dgm:spPr/>
      <dgm:t>
        <a:bodyPr/>
        <a:lstStyle/>
        <a:p>
          <a:endParaRPr lang="fr-FR"/>
        </a:p>
      </dgm:t>
    </dgm:pt>
    <dgm:pt modelId="{1163048A-E567-4F2A-9BCA-69112F2A4D21}">
      <dgm:prSet phldrT="[Texte]" custT="1"/>
      <dgm:spPr/>
      <dgm:t>
        <a:bodyPr/>
        <a:lstStyle/>
        <a:p>
          <a:r>
            <a:rPr lang="fr-FR" sz="1200" dirty="0"/>
            <a:t>Masse salariale annuelle totale / effectif mensuel moyen</a:t>
          </a:r>
        </a:p>
      </dgm:t>
    </dgm:pt>
    <dgm:pt modelId="{1C87F319-25ED-4548-B5A6-11665072BA71}" type="parTrans" cxnId="{6459DD61-3A17-4596-8DEE-53E5407F4B48}">
      <dgm:prSet/>
      <dgm:spPr/>
      <dgm:t>
        <a:bodyPr/>
        <a:lstStyle/>
        <a:p>
          <a:endParaRPr lang="fr-FR"/>
        </a:p>
      </dgm:t>
    </dgm:pt>
    <dgm:pt modelId="{66F0CF0F-D0B1-4303-A3A6-0AAE05EE554D}" type="sibTrans" cxnId="{6459DD61-3A17-4596-8DEE-53E5407F4B48}">
      <dgm:prSet/>
      <dgm:spPr/>
      <dgm:t>
        <a:bodyPr/>
        <a:lstStyle/>
        <a:p>
          <a:endParaRPr lang="fr-FR"/>
        </a:p>
      </dgm:t>
    </dgm:pt>
    <dgm:pt modelId="{73A37C33-9B7D-4A44-BA3D-8AEB9C8D5114}">
      <dgm:prSet phldrT="[Texte]"/>
      <dgm:spPr/>
      <dgm:t>
        <a:bodyPr/>
        <a:lstStyle/>
        <a:p>
          <a:pPr rtl="0"/>
          <a:r>
            <a:rPr lang="fr-FR" sz="2300" dirty="0">
              <a:latin typeface="Century Gothic" panose="020F0302020204030204"/>
            </a:rPr>
            <a:t>+ 2,1% </a:t>
          </a:r>
          <a:r>
            <a:rPr lang="fr-FR" sz="2300" dirty="0"/>
            <a:t>par rapport à </a:t>
          </a:r>
          <a:r>
            <a:rPr lang="fr-FR" sz="2300" dirty="0">
              <a:latin typeface="Century Gothic" panose="020F0302020204030204"/>
            </a:rPr>
            <a:t>2023</a:t>
          </a:r>
          <a:endParaRPr lang="fr-FR" sz="2300" dirty="0"/>
        </a:p>
      </dgm:t>
    </dgm:pt>
    <dgm:pt modelId="{4BFF6462-87D3-4B59-9575-BD32B2B04C97}" type="parTrans" cxnId="{562A8F54-1BD9-40E8-8463-5C0A7797F0FA}">
      <dgm:prSet/>
      <dgm:spPr/>
      <dgm:t>
        <a:bodyPr/>
        <a:lstStyle/>
        <a:p>
          <a:endParaRPr lang="fr-FR"/>
        </a:p>
      </dgm:t>
    </dgm:pt>
    <dgm:pt modelId="{8A2FC551-9ADF-4FC5-BDF5-D9AABD4F83AD}" type="sibTrans" cxnId="{562A8F54-1BD9-40E8-8463-5C0A7797F0FA}">
      <dgm:prSet/>
      <dgm:spPr/>
      <dgm:t>
        <a:bodyPr/>
        <a:lstStyle/>
        <a:p>
          <a:endParaRPr lang="fr-FR"/>
        </a:p>
      </dgm:t>
    </dgm:pt>
    <dgm:pt modelId="{882C8A1B-16CC-464F-8CE5-69378878A927}">
      <dgm:prSet phldr="0" custT="1"/>
      <dgm:spPr/>
      <dgm:t>
        <a:bodyPr/>
        <a:lstStyle/>
        <a:p>
          <a:pPr rtl="0"/>
          <a:r>
            <a:rPr lang="fr-FR" sz="2300" dirty="0">
              <a:latin typeface="Century Gothic" panose="020F0302020204030204"/>
            </a:rPr>
            <a:t>+9,4% par rapport à 2023</a:t>
          </a:r>
        </a:p>
      </dgm:t>
    </dgm:pt>
    <dgm:pt modelId="{4AAC7436-712C-4DA8-ACC9-0998D32BEEA7}" type="parTrans" cxnId="{2E532CF4-3C91-4CE3-B93D-D6836E3646CA}">
      <dgm:prSet/>
      <dgm:spPr/>
      <dgm:t>
        <a:bodyPr/>
        <a:lstStyle/>
        <a:p>
          <a:endParaRPr lang="fr-FR"/>
        </a:p>
      </dgm:t>
    </dgm:pt>
    <dgm:pt modelId="{1B7CF9AC-EE47-4708-8F96-A35E6BDFBA3F}" type="sibTrans" cxnId="{2E532CF4-3C91-4CE3-B93D-D6836E3646CA}">
      <dgm:prSet/>
      <dgm:spPr/>
      <dgm:t>
        <a:bodyPr/>
        <a:lstStyle/>
        <a:p>
          <a:endParaRPr lang="fr-FR"/>
        </a:p>
      </dgm:t>
    </dgm:pt>
    <dgm:pt modelId="{542413F1-8B7F-4AF0-ADAA-0A2613653EAB}" type="pres">
      <dgm:prSet presAssocID="{CC94BA4B-D3C4-4AB4-9B47-1FDD10FA2AC7}" presName="Name0" presStyleCnt="0">
        <dgm:presLayoutVars>
          <dgm:dir/>
          <dgm:animLvl val="lvl"/>
          <dgm:resizeHandles val="exact"/>
        </dgm:presLayoutVars>
      </dgm:prSet>
      <dgm:spPr/>
    </dgm:pt>
    <dgm:pt modelId="{2CFD0E02-BFBC-4002-81BB-F662DE7BA0B1}" type="pres">
      <dgm:prSet presAssocID="{191BA3AE-513A-4ABC-853B-92AC6E584678}" presName="composite" presStyleCnt="0"/>
      <dgm:spPr/>
    </dgm:pt>
    <dgm:pt modelId="{87DB0F74-7471-496A-8A8D-8944A7E15C91}" type="pres">
      <dgm:prSet presAssocID="{191BA3AE-513A-4ABC-853B-92AC6E584678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A9CE329A-2BAB-4634-B347-8BBCBB3979A0}" type="pres">
      <dgm:prSet presAssocID="{191BA3AE-513A-4ABC-853B-92AC6E584678}" presName="desTx" presStyleLbl="alignAccFollowNode1" presStyleIdx="0" presStyleCnt="4">
        <dgm:presLayoutVars>
          <dgm:bulletEnabled val="1"/>
        </dgm:presLayoutVars>
      </dgm:prSet>
      <dgm:spPr/>
    </dgm:pt>
    <dgm:pt modelId="{8EC4B92B-DAB8-4A16-8600-420C4DE13A53}" type="pres">
      <dgm:prSet presAssocID="{992CB407-B06E-4312-B59C-9764B67A9A6A}" presName="space" presStyleCnt="0"/>
      <dgm:spPr/>
    </dgm:pt>
    <dgm:pt modelId="{727967E0-502C-4FA9-935D-725C4D7C9D39}" type="pres">
      <dgm:prSet presAssocID="{0054D27B-4B58-4EC3-8888-4390A3098AE4}" presName="composite" presStyleCnt="0"/>
      <dgm:spPr/>
    </dgm:pt>
    <dgm:pt modelId="{8A3BAB6C-F327-4546-A529-C032E1063D07}" type="pres">
      <dgm:prSet presAssocID="{0054D27B-4B58-4EC3-8888-4390A3098AE4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A38E80AA-DEAA-413C-A1B7-229F4293762E}" type="pres">
      <dgm:prSet presAssocID="{0054D27B-4B58-4EC3-8888-4390A3098AE4}" presName="desTx" presStyleLbl="alignAccFollowNode1" presStyleIdx="1" presStyleCnt="4">
        <dgm:presLayoutVars>
          <dgm:bulletEnabled val="1"/>
        </dgm:presLayoutVars>
      </dgm:prSet>
      <dgm:spPr/>
    </dgm:pt>
    <dgm:pt modelId="{4E48C7B8-9910-46BD-A0D1-9AE38009832D}" type="pres">
      <dgm:prSet presAssocID="{EBB89502-131C-40DA-949D-24FA54CC948A}" presName="space" presStyleCnt="0"/>
      <dgm:spPr/>
    </dgm:pt>
    <dgm:pt modelId="{026938A4-EFFA-4F68-B5FE-AF5E8D2C0ECF}" type="pres">
      <dgm:prSet presAssocID="{3F0015C7-8763-413B-AEAF-452570D3B345}" presName="composite" presStyleCnt="0"/>
      <dgm:spPr/>
    </dgm:pt>
    <dgm:pt modelId="{E04002AF-64E7-45EC-89B6-80DDBC5B750C}" type="pres">
      <dgm:prSet presAssocID="{3F0015C7-8763-413B-AEAF-452570D3B345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9D039C35-C914-4A55-9651-62487FCBBA2B}" type="pres">
      <dgm:prSet presAssocID="{3F0015C7-8763-413B-AEAF-452570D3B345}" presName="desTx" presStyleLbl="alignAccFollowNode1" presStyleIdx="2" presStyleCnt="4">
        <dgm:presLayoutVars>
          <dgm:bulletEnabled val="1"/>
        </dgm:presLayoutVars>
      </dgm:prSet>
      <dgm:spPr/>
    </dgm:pt>
    <dgm:pt modelId="{CD4DF1C2-F82F-4986-B3F5-10E833EC91C8}" type="pres">
      <dgm:prSet presAssocID="{A0148C4C-6886-47B8-BA3A-EA8069321D87}" presName="space" presStyleCnt="0"/>
      <dgm:spPr/>
    </dgm:pt>
    <dgm:pt modelId="{3FAD4B8E-2454-4EF6-9705-00EF547C5367}" type="pres">
      <dgm:prSet presAssocID="{48F2B69B-44C3-4F00-91AD-946809C20BC5}" presName="composite" presStyleCnt="0"/>
      <dgm:spPr/>
    </dgm:pt>
    <dgm:pt modelId="{6CF85FA3-0D15-401C-AD46-95CBB45645A8}" type="pres">
      <dgm:prSet presAssocID="{48F2B69B-44C3-4F00-91AD-946809C20BC5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F44A89EF-2F39-41C7-8339-2D97F5F6EE06}" type="pres">
      <dgm:prSet presAssocID="{48F2B69B-44C3-4F00-91AD-946809C20BC5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EE922D0D-92BD-43E5-AF67-17A39A1328A2}" srcId="{3F0015C7-8763-413B-AEAF-452570D3B345}" destId="{204C7D8E-9F71-4F35-B805-F7E5785873EE}" srcOrd="1" destOrd="0" parTransId="{7428C872-7CD2-4D8D-980A-74323BE8DDE9}" sibTransId="{7B75257B-8C97-44FC-8E7D-006F1C8DE82B}"/>
    <dgm:cxn modelId="{1C338C0F-069C-42BA-B6AD-980701F382D6}" srcId="{48F2B69B-44C3-4F00-91AD-946809C20BC5}" destId="{2475BF53-F55B-4E8C-91B7-AD8A00377437}" srcOrd="0" destOrd="0" parTransId="{E5407B8E-396D-4D43-8FE9-A6D1552F9B04}" sibTransId="{CA7B2168-09C9-460E-B0F6-C694B4FE454C}"/>
    <dgm:cxn modelId="{1FD36D18-D709-44B5-9CCB-6ABA06D745A1}" srcId="{CC94BA4B-D3C4-4AB4-9B47-1FDD10FA2AC7}" destId="{0054D27B-4B58-4EC3-8888-4390A3098AE4}" srcOrd="1" destOrd="0" parTransId="{0B88388C-8E1B-4C9A-8D81-7802B1FA79D8}" sibTransId="{EBB89502-131C-40DA-949D-24FA54CC948A}"/>
    <dgm:cxn modelId="{6472145E-650F-4C57-AD3A-AFD3D2F55A2A}" type="presOf" srcId="{DFA9A618-C24D-41F9-A9E1-31169DA105F6}" destId="{9D039C35-C914-4A55-9651-62487FCBBA2B}" srcOrd="0" destOrd="0" presId="urn:microsoft.com/office/officeart/2005/8/layout/hList1"/>
    <dgm:cxn modelId="{46ADE060-4639-4CF3-86E0-5D096D81E98F}" type="presOf" srcId="{0054D27B-4B58-4EC3-8888-4390A3098AE4}" destId="{8A3BAB6C-F327-4546-A529-C032E1063D07}" srcOrd="0" destOrd="0" presId="urn:microsoft.com/office/officeart/2005/8/layout/hList1"/>
    <dgm:cxn modelId="{6459DD61-3A17-4596-8DEE-53E5407F4B48}" srcId="{191BA3AE-513A-4ABC-853B-92AC6E584678}" destId="{1163048A-E567-4F2A-9BCA-69112F2A4D21}" srcOrd="0" destOrd="0" parTransId="{1C87F319-25ED-4548-B5A6-11665072BA71}" sibTransId="{66F0CF0F-D0B1-4303-A3A6-0AAE05EE554D}"/>
    <dgm:cxn modelId="{FF573D63-640B-485B-9801-A8AA9F7F65B7}" type="presOf" srcId="{1163048A-E567-4F2A-9BCA-69112F2A4D21}" destId="{A9CE329A-2BAB-4634-B347-8BBCBB3979A0}" srcOrd="0" destOrd="0" presId="urn:microsoft.com/office/officeart/2005/8/layout/hList1"/>
    <dgm:cxn modelId="{CD46D145-51D4-4F9A-9336-B393ED569167}" srcId="{CC94BA4B-D3C4-4AB4-9B47-1FDD10FA2AC7}" destId="{48F2B69B-44C3-4F00-91AD-946809C20BC5}" srcOrd="3" destOrd="0" parTransId="{244A30EE-8DA4-459C-935C-A68D92773279}" sibTransId="{5B1ED543-0ECE-4B93-9C23-B95A07EE0E40}"/>
    <dgm:cxn modelId="{29BD6D47-C9DF-4C02-8BF3-F193F7A0F59F}" type="presOf" srcId="{204C7D8E-9F71-4F35-B805-F7E5785873EE}" destId="{9D039C35-C914-4A55-9651-62487FCBBA2B}" srcOrd="0" destOrd="1" presId="urn:microsoft.com/office/officeart/2005/8/layout/hList1"/>
    <dgm:cxn modelId="{7BA16E4A-A386-45DC-940A-8063F9114177}" type="presOf" srcId="{191BA3AE-513A-4ABC-853B-92AC6E584678}" destId="{87DB0F74-7471-496A-8A8D-8944A7E15C91}" srcOrd="0" destOrd="0" presId="urn:microsoft.com/office/officeart/2005/8/layout/hList1"/>
    <dgm:cxn modelId="{562A8F54-1BD9-40E8-8463-5C0A7797F0FA}" srcId="{191BA3AE-513A-4ABC-853B-92AC6E584678}" destId="{73A37C33-9B7D-4A44-BA3D-8AEB9C8D5114}" srcOrd="1" destOrd="0" parTransId="{4BFF6462-87D3-4B59-9575-BD32B2B04C97}" sibTransId="{8A2FC551-9ADF-4FC5-BDF5-D9AABD4F83AD}"/>
    <dgm:cxn modelId="{17484877-68A8-4330-8933-2C9D643C2A81}" type="presOf" srcId="{882C8A1B-16CC-464F-8CE5-69378878A927}" destId="{F44A89EF-2F39-41C7-8339-2D97F5F6EE06}" srcOrd="0" destOrd="1" presId="urn:microsoft.com/office/officeart/2005/8/layout/hList1"/>
    <dgm:cxn modelId="{222EE95A-0343-4FF5-B008-C3CA7EAA7A74}" type="presOf" srcId="{ECC40E12-F012-4043-A948-A0041F9ED614}" destId="{A38E80AA-DEAA-413C-A1B7-229F4293762E}" srcOrd="0" destOrd="0" presId="urn:microsoft.com/office/officeart/2005/8/layout/hList1"/>
    <dgm:cxn modelId="{5B07A17D-707C-4B87-AD8D-11F8A2C4A77F}" srcId="{3F0015C7-8763-413B-AEAF-452570D3B345}" destId="{DFA9A618-C24D-41F9-A9E1-31169DA105F6}" srcOrd="0" destOrd="0" parTransId="{307EED9D-6708-493A-B1AB-F3AAB3C21D8A}" sibTransId="{8BA88EF5-AA75-4C06-8D72-66ED2B408440}"/>
    <dgm:cxn modelId="{E0F89389-09EE-4890-AE09-1E786997ACC7}" type="presOf" srcId="{2475BF53-F55B-4E8C-91B7-AD8A00377437}" destId="{F44A89EF-2F39-41C7-8339-2D97F5F6EE06}" srcOrd="0" destOrd="0" presId="urn:microsoft.com/office/officeart/2005/8/layout/hList1"/>
    <dgm:cxn modelId="{C472508E-E302-47FE-BD5C-171EB06A0F26}" type="presOf" srcId="{CC94BA4B-D3C4-4AB4-9B47-1FDD10FA2AC7}" destId="{542413F1-8B7F-4AF0-ADAA-0A2613653EAB}" srcOrd="0" destOrd="0" presId="urn:microsoft.com/office/officeart/2005/8/layout/hList1"/>
    <dgm:cxn modelId="{D830649F-05D3-47A0-82EF-472F3BE68337}" srcId="{0054D27B-4B58-4EC3-8888-4390A3098AE4}" destId="{ECC40E12-F012-4043-A948-A0041F9ED614}" srcOrd="0" destOrd="0" parTransId="{4CA18E3B-1F70-4A70-9F00-EA5985859752}" sibTransId="{F9377C5E-33BB-45C4-BB37-09431562C1B8}"/>
    <dgm:cxn modelId="{376367B9-D434-4D8F-B823-9839CE708295}" type="presOf" srcId="{48F2B69B-44C3-4F00-91AD-946809C20BC5}" destId="{6CF85FA3-0D15-401C-AD46-95CBB45645A8}" srcOrd="0" destOrd="0" presId="urn:microsoft.com/office/officeart/2005/8/layout/hList1"/>
    <dgm:cxn modelId="{788651CB-11BA-4FF9-8321-759366780DCF}" srcId="{CC94BA4B-D3C4-4AB4-9B47-1FDD10FA2AC7}" destId="{3F0015C7-8763-413B-AEAF-452570D3B345}" srcOrd="2" destOrd="0" parTransId="{5049218D-A9AC-4885-A2AA-29BC27E38606}" sibTransId="{A0148C4C-6886-47B8-BA3A-EA8069321D87}"/>
    <dgm:cxn modelId="{27216ED0-2317-4A9E-A7B9-52A520D56A69}" srcId="{CC94BA4B-D3C4-4AB4-9B47-1FDD10FA2AC7}" destId="{191BA3AE-513A-4ABC-853B-92AC6E584678}" srcOrd="0" destOrd="0" parTransId="{8E6542A1-CD46-408E-B72E-A6E1D5C1311E}" sibTransId="{992CB407-B06E-4312-B59C-9764B67A9A6A}"/>
    <dgm:cxn modelId="{C34FC3D1-FBF0-456A-971A-E6812D57C0F0}" type="presOf" srcId="{3F0015C7-8763-413B-AEAF-452570D3B345}" destId="{E04002AF-64E7-45EC-89B6-80DDBC5B750C}" srcOrd="0" destOrd="0" presId="urn:microsoft.com/office/officeart/2005/8/layout/hList1"/>
    <dgm:cxn modelId="{696396E1-5EED-4DC0-B921-D2A244A23F1B}" type="presOf" srcId="{73A37C33-9B7D-4A44-BA3D-8AEB9C8D5114}" destId="{A9CE329A-2BAB-4634-B347-8BBCBB3979A0}" srcOrd="0" destOrd="1" presId="urn:microsoft.com/office/officeart/2005/8/layout/hList1"/>
    <dgm:cxn modelId="{2E532CF4-3C91-4CE3-B93D-D6836E3646CA}" srcId="{48F2B69B-44C3-4F00-91AD-946809C20BC5}" destId="{882C8A1B-16CC-464F-8CE5-69378878A927}" srcOrd="1" destOrd="0" parTransId="{4AAC7436-712C-4DA8-ACC9-0998D32BEEA7}" sibTransId="{1B7CF9AC-EE47-4708-8F96-A35E6BDFBA3F}"/>
    <dgm:cxn modelId="{0A2E5C72-420E-4D7B-917C-86C6B96F3924}" type="presParOf" srcId="{542413F1-8B7F-4AF0-ADAA-0A2613653EAB}" destId="{2CFD0E02-BFBC-4002-81BB-F662DE7BA0B1}" srcOrd="0" destOrd="0" presId="urn:microsoft.com/office/officeart/2005/8/layout/hList1"/>
    <dgm:cxn modelId="{3DB82C48-912B-496D-B412-ADFD1CECA65F}" type="presParOf" srcId="{2CFD0E02-BFBC-4002-81BB-F662DE7BA0B1}" destId="{87DB0F74-7471-496A-8A8D-8944A7E15C91}" srcOrd="0" destOrd="0" presId="urn:microsoft.com/office/officeart/2005/8/layout/hList1"/>
    <dgm:cxn modelId="{9AD51126-8D36-4C11-B89A-F3F841FE1225}" type="presParOf" srcId="{2CFD0E02-BFBC-4002-81BB-F662DE7BA0B1}" destId="{A9CE329A-2BAB-4634-B347-8BBCBB3979A0}" srcOrd="1" destOrd="0" presId="urn:microsoft.com/office/officeart/2005/8/layout/hList1"/>
    <dgm:cxn modelId="{FC20C7E9-FE4E-4E73-902F-89E17BE68570}" type="presParOf" srcId="{542413F1-8B7F-4AF0-ADAA-0A2613653EAB}" destId="{8EC4B92B-DAB8-4A16-8600-420C4DE13A53}" srcOrd="1" destOrd="0" presId="urn:microsoft.com/office/officeart/2005/8/layout/hList1"/>
    <dgm:cxn modelId="{4340FD6F-DAF8-41E0-81E6-7CACC727A39E}" type="presParOf" srcId="{542413F1-8B7F-4AF0-ADAA-0A2613653EAB}" destId="{727967E0-502C-4FA9-935D-725C4D7C9D39}" srcOrd="2" destOrd="0" presId="urn:microsoft.com/office/officeart/2005/8/layout/hList1"/>
    <dgm:cxn modelId="{CCC3C301-C108-4E20-9BCF-FF8457D6C48C}" type="presParOf" srcId="{727967E0-502C-4FA9-935D-725C4D7C9D39}" destId="{8A3BAB6C-F327-4546-A529-C032E1063D07}" srcOrd="0" destOrd="0" presId="urn:microsoft.com/office/officeart/2005/8/layout/hList1"/>
    <dgm:cxn modelId="{F3B9A84A-DEC6-4DF8-B7F1-D2B539328030}" type="presParOf" srcId="{727967E0-502C-4FA9-935D-725C4D7C9D39}" destId="{A38E80AA-DEAA-413C-A1B7-229F4293762E}" srcOrd="1" destOrd="0" presId="urn:microsoft.com/office/officeart/2005/8/layout/hList1"/>
    <dgm:cxn modelId="{9057941D-E223-4E90-8AAC-E544CAC74B8F}" type="presParOf" srcId="{542413F1-8B7F-4AF0-ADAA-0A2613653EAB}" destId="{4E48C7B8-9910-46BD-A0D1-9AE38009832D}" srcOrd="3" destOrd="0" presId="urn:microsoft.com/office/officeart/2005/8/layout/hList1"/>
    <dgm:cxn modelId="{B96C8938-7C44-485E-91EA-95CDEFD9B1B4}" type="presParOf" srcId="{542413F1-8B7F-4AF0-ADAA-0A2613653EAB}" destId="{026938A4-EFFA-4F68-B5FE-AF5E8D2C0ECF}" srcOrd="4" destOrd="0" presId="urn:microsoft.com/office/officeart/2005/8/layout/hList1"/>
    <dgm:cxn modelId="{42BAE935-50DC-4D75-AC9C-BE1DC1BF42C2}" type="presParOf" srcId="{026938A4-EFFA-4F68-B5FE-AF5E8D2C0ECF}" destId="{E04002AF-64E7-45EC-89B6-80DDBC5B750C}" srcOrd="0" destOrd="0" presId="urn:microsoft.com/office/officeart/2005/8/layout/hList1"/>
    <dgm:cxn modelId="{661BE82D-C434-4B4E-80F8-9BEF5B75FC5B}" type="presParOf" srcId="{026938A4-EFFA-4F68-B5FE-AF5E8D2C0ECF}" destId="{9D039C35-C914-4A55-9651-62487FCBBA2B}" srcOrd="1" destOrd="0" presId="urn:microsoft.com/office/officeart/2005/8/layout/hList1"/>
    <dgm:cxn modelId="{592ECCB3-D838-4FD9-B308-A9A6A89DC8C3}" type="presParOf" srcId="{542413F1-8B7F-4AF0-ADAA-0A2613653EAB}" destId="{CD4DF1C2-F82F-4986-B3F5-10E833EC91C8}" srcOrd="5" destOrd="0" presId="urn:microsoft.com/office/officeart/2005/8/layout/hList1"/>
    <dgm:cxn modelId="{309929D4-50AD-4B64-86EC-501F4CB3A0B7}" type="presParOf" srcId="{542413F1-8B7F-4AF0-ADAA-0A2613653EAB}" destId="{3FAD4B8E-2454-4EF6-9705-00EF547C5367}" srcOrd="6" destOrd="0" presId="urn:microsoft.com/office/officeart/2005/8/layout/hList1"/>
    <dgm:cxn modelId="{1CCF2FBA-43D0-4086-8134-5A51D1802CEB}" type="presParOf" srcId="{3FAD4B8E-2454-4EF6-9705-00EF547C5367}" destId="{6CF85FA3-0D15-401C-AD46-95CBB45645A8}" srcOrd="0" destOrd="0" presId="urn:microsoft.com/office/officeart/2005/8/layout/hList1"/>
    <dgm:cxn modelId="{03022900-6EF9-440B-913F-E020C7888AE1}" type="presParOf" srcId="{3FAD4B8E-2454-4EF6-9705-00EF547C5367}" destId="{F44A89EF-2F39-41C7-8339-2D97F5F6EE0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B72EE51-4F5F-4B0C-8D32-DE50F6F98FC2}" type="doc">
      <dgm:prSet loTypeId="urn:microsoft.com/office/officeart/2005/8/layout/vList2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fr-FR"/>
        </a:p>
      </dgm:t>
    </dgm:pt>
    <dgm:pt modelId="{9C515DB5-C3E5-4CAD-A5A4-0ACCE619E6A7}">
      <dgm:prSet phldrT="[Texte]"/>
      <dgm:spPr/>
      <dgm:t>
        <a:bodyPr/>
        <a:lstStyle/>
        <a:p>
          <a:r>
            <a:rPr lang="fr-FR" dirty="0">
              <a:solidFill>
                <a:schemeClr val="tx1"/>
              </a:solidFill>
            </a:rPr>
            <a:t>Femmes</a:t>
          </a:r>
        </a:p>
      </dgm:t>
    </dgm:pt>
    <dgm:pt modelId="{D54A9736-A510-4C57-91A8-A8B761EFAC66}" type="parTrans" cxnId="{82AEE2A2-C0BF-4D72-99C6-09B13E98517D}">
      <dgm:prSet/>
      <dgm:spPr/>
      <dgm:t>
        <a:bodyPr/>
        <a:lstStyle/>
        <a:p>
          <a:endParaRPr lang="fr-FR"/>
        </a:p>
      </dgm:t>
    </dgm:pt>
    <dgm:pt modelId="{7EBB703D-5C5D-442B-9C5A-1078D7355297}" type="sibTrans" cxnId="{82AEE2A2-C0BF-4D72-99C6-09B13E98517D}">
      <dgm:prSet/>
      <dgm:spPr/>
      <dgm:t>
        <a:bodyPr/>
        <a:lstStyle/>
        <a:p>
          <a:endParaRPr lang="fr-FR"/>
        </a:p>
      </dgm:t>
    </dgm:pt>
    <dgm:pt modelId="{D2570D5A-F14D-4340-BCC4-4C7053DA784A}">
      <dgm:prSet phldrT="[Texte]"/>
      <dgm:spPr/>
      <dgm:t>
        <a:bodyPr/>
        <a:lstStyle/>
        <a:p>
          <a:pPr rtl="0"/>
          <a:r>
            <a:rPr lang="fr-FR" dirty="0"/>
            <a:t>2</a:t>
          </a:r>
          <a:r>
            <a:rPr lang="fr-FR" dirty="0">
              <a:latin typeface="Century Gothic" panose="020F0302020204030204"/>
            </a:rPr>
            <a:t> 475</a:t>
          </a:r>
          <a:r>
            <a:rPr lang="fr-FR" dirty="0"/>
            <a:t> € =&gt; +</a:t>
          </a:r>
          <a:r>
            <a:rPr lang="fr-FR" dirty="0">
              <a:latin typeface="Century Gothic" panose="020F0302020204030204"/>
            </a:rPr>
            <a:t> 1,3</a:t>
          </a:r>
          <a:r>
            <a:rPr lang="fr-FR" dirty="0"/>
            <a:t> %</a:t>
          </a:r>
        </a:p>
      </dgm:t>
    </dgm:pt>
    <dgm:pt modelId="{B4F2083F-568C-4B3D-8404-932B30586A42}" type="parTrans" cxnId="{F92CFABA-8948-4580-AAB1-8709714860D6}">
      <dgm:prSet/>
      <dgm:spPr/>
      <dgm:t>
        <a:bodyPr/>
        <a:lstStyle/>
        <a:p>
          <a:endParaRPr lang="fr-FR"/>
        </a:p>
      </dgm:t>
    </dgm:pt>
    <dgm:pt modelId="{58B8A5D4-C162-4AE0-A4FB-6E6064C4FBC7}" type="sibTrans" cxnId="{F92CFABA-8948-4580-AAB1-8709714860D6}">
      <dgm:prSet/>
      <dgm:spPr/>
      <dgm:t>
        <a:bodyPr/>
        <a:lstStyle/>
        <a:p>
          <a:endParaRPr lang="fr-FR"/>
        </a:p>
      </dgm:t>
    </dgm:pt>
    <dgm:pt modelId="{B91AA419-736A-4DBD-82A9-CD3326F8DCD0}">
      <dgm:prSet phldrT="[Texte]"/>
      <dgm:spPr/>
      <dgm:t>
        <a:bodyPr/>
        <a:lstStyle/>
        <a:p>
          <a:pPr rtl="0"/>
          <a:r>
            <a:rPr lang="fr-FR" dirty="0">
              <a:solidFill>
                <a:schemeClr val="tx1"/>
              </a:solidFill>
            </a:rPr>
            <a:t>Hommes</a:t>
          </a:r>
          <a:r>
            <a:rPr lang="fr-FR" dirty="0">
              <a:latin typeface="Century Gothic" panose="020F0302020204030204"/>
            </a:rPr>
            <a:t> </a:t>
          </a:r>
          <a:endParaRPr lang="fr-FR" dirty="0"/>
        </a:p>
      </dgm:t>
    </dgm:pt>
    <dgm:pt modelId="{F397287D-69E1-402B-BFDD-063C54169132}" type="parTrans" cxnId="{B1FE7269-1C49-4090-92EC-508D48CD7627}">
      <dgm:prSet/>
      <dgm:spPr/>
      <dgm:t>
        <a:bodyPr/>
        <a:lstStyle/>
        <a:p>
          <a:endParaRPr lang="fr-FR"/>
        </a:p>
      </dgm:t>
    </dgm:pt>
    <dgm:pt modelId="{CAA790AA-F7CA-43C6-AE7F-637135BE6385}" type="sibTrans" cxnId="{B1FE7269-1C49-4090-92EC-508D48CD7627}">
      <dgm:prSet/>
      <dgm:spPr/>
      <dgm:t>
        <a:bodyPr/>
        <a:lstStyle/>
        <a:p>
          <a:endParaRPr lang="fr-FR"/>
        </a:p>
      </dgm:t>
    </dgm:pt>
    <dgm:pt modelId="{AA4E68AB-50D4-4DD7-9D1A-64461EAE6E0E}">
      <dgm:prSet phldrT="[Texte]"/>
      <dgm:spPr/>
      <dgm:t>
        <a:bodyPr/>
        <a:lstStyle/>
        <a:p>
          <a:pPr rtl="0"/>
          <a:r>
            <a:rPr lang="fr-FR" dirty="0"/>
            <a:t>2</a:t>
          </a:r>
          <a:r>
            <a:rPr lang="fr-FR" dirty="0">
              <a:latin typeface="Century Gothic" panose="020F0302020204030204"/>
            </a:rPr>
            <a:t> 637</a:t>
          </a:r>
          <a:r>
            <a:rPr lang="fr-FR" dirty="0"/>
            <a:t> € =&gt; +</a:t>
          </a:r>
          <a:r>
            <a:rPr lang="fr-FR" dirty="0">
              <a:latin typeface="Century Gothic" panose="020F0302020204030204"/>
            </a:rPr>
            <a:t> 0,8%</a:t>
          </a:r>
          <a:endParaRPr lang="fr-FR" dirty="0"/>
        </a:p>
      </dgm:t>
    </dgm:pt>
    <dgm:pt modelId="{51C25CC8-0CF5-4BE7-938D-E4DFA8BB888E}" type="parTrans" cxnId="{AFAD1058-45A4-4C00-B356-D58B36A13BBE}">
      <dgm:prSet/>
      <dgm:spPr/>
      <dgm:t>
        <a:bodyPr/>
        <a:lstStyle/>
        <a:p>
          <a:endParaRPr lang="fr-FR"/>
        </a:p>
      </dgm:t>
    </dgm:pt>
    <dgm:pt modelId="{7D5FE2D6-338C-41FD-804A-AF8BBD20EDC9}" type="sibTrans" cxnId="{AFAD1058-45A4-4C00-B356-D58B36A13BBE}">
      <dgm:prSet/>
      <dgm:spPr/>
      <dgm:t>
        <a:bodyPr/>
        <a:lstStyle/>
        <a:p>
          <a:endParaRPr lang="fr-FR"/>
        </a:p>
      </dgm:t>
    </dgm:pt>
    <dgm:pt modelId="{14FCB078-6FCC-4416-9C74-9476A224C51B}" type="pres">
      <dgm:prSet presAssocID="{8B72EE51-4F5F-4B0C-8D32-DE50F6F98FC2}" presName="linear" presStyleCnt="0">
        <dgm:presLayoutVars>
          <dgm:animLvl val="lvl"/>
          <dgm:resizeHandles val="exact"/>
        </dgm:presLayoutVars>
      </dgm:prSet>
      <dgm:spPr/>
    </dgm:pt>
    <dgm:pt modelId="{A27416D7-F002-4723-903F-8804F396E947}" type="pres">
      <dgm:prSet presAssocID="{9C515DB5-C3E5-4CAD-A5A4-0ACCE619E6A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C3D2BE2-FD30-4CB9-879C-BD54140B874B}" type="pres">
      <dgm:prSet presAssocID="{9C515DB5-C3E5-4CAD-A5A4-0ACCE619E6A7}" presName="childText" presStyleLbl="revTx" presStyleIdx="0" presStyleCnt="2">
        <dgm:presLayoutVars>
          <dgm:bulletEnabled val="1"/>
        </dgm:presLayoutVars>
      </dgm:prSet>
      <dgm:spPr/>
    </dgm:pt>
    <dgm:pt modelId="{95E64200-CBA3-47BE-A025-C3861326C75A}" type="pres">
      <dgm:prSet presAssocID="{B91AA419-736A-4DBD-82A9-CD3326F8DCD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2ACA7BE-90AB-4951-84EA-D82E1D3D3CE8}" type="pres">
      <dgm:prSet presAssocID="{B91AA419-736A-4DBD-82A9-CD3326F8DCD0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B1FE7269-1C49-4090-92EC-508D48CD7627}" srcId="{8B72EE51-4F5F-4B0C-8D32-DE50F6F98FC2}" destId="{B91AA419-736A-4DBD-82A9-CD3326F8DCD0}" srcOrd="1" destOrd="0" parTransId="{F397287D-69E1-402B-BFDD-063C54169132}" sibTransId="{CAA790AA-F7CA-43C6-AE7F-637135BE6385}"/>
    <dgm:cxn modelId="{AFAD1058-45A4-4C00-B356-D58B36A13BBE}" srcId="{B91AA419-736A-4DBD-82A9-CD3326F8DCD0}" destId="{AA4E68AB-50D4-4DD7-9D1A-64461EAE6E0E}" srcOrd="0" destOrd="0" parTransId="{51C25CC8-0CF5-4BE7-938D-E4DFA8BB888E}" sibTransId="{7D5FE2D6-338C-41FD-804A-AF8BBD20EDC9}"/>
    <dgm:cxn modelId="{E30FE07D-274C-46D3-B2EE-5C3428E64699}" type="presOf" srcId="{8B72EE51-4F5F-4B0C-8D32-DE50F6F98FC2}" destId="{14FCB078-6FCC-4416-9C74-9476A224C51B}" srcOrd="0" destOrd="0" presId="urn:microsoft.com/office/officeart/2005/8/layout/vList2"/>
    <dgm:cxn modelId="{361F7999-E819-464D-8240-F2DBF58EDF1F}" type="presOf" srcId="{AA4E68AB-50D4-4DD7-9D1A-64461EAE6E0E}" destId="{D2ACA7BE-90AB-4951-84EA-D82E1D3D3CE8}" srcOrd="0" destOrd="0" presId="urn:microsoft.com/office/officeart/2005/8/layout/vList2"/>
    <dgm:cxn modelId="{82AEE2A2-C0BF-4D72-99C6-09B13E98517D}" srcId="{8B72EE51-4F5F-4B0C-8D32-DE50F6F98FC2}" destId="{9C515DB5-C3E5-4CAD-A5A4-0ACCE619E6A7}" srcOrd="0" destOrd="0" parTransId="{D54A9736-A510-4C57-91A8-A8B761EFAC66}" sibTransId="{7EBB703D-5C5D-442B-9C5A-1078D7355297}"/>
    <dgm:cxn modelId="{3FAB94A8-F21D-4BA6-94D4-D0B43670997C}" type="presOf" srcId="{9C515DB5-C3E5-4CAD-A5A4-0ACCE619E6A7}" destId="{A27416D7-F002-4723-903F-8804F396E947}" srcOrd="0" destOrd="0" presId="urn:microsoft.com/office/officeart/2005/8/layout/vList2"/>
    <dgm:cxn modelId="{F92CFABA-8948-4580-AAB1-8709714860D6}" srcId="{9C515DB5-C3E5-4CAD-A5A4-0ACCE619E6A7}" destId="{D2570D5A-F14D-4340-BCC4-4C7053DA784A}" srcOrd="0" destOrd="0" parTransId="{B4F2083F-568C-4B3D-8404-932B30586A42}" sibTransId="{58B8A5D4-C162-4AE0-A4FB-6E6064C4FBC7}"/>
    <dgm:cxn modelId="{0DCC1ECA-02AE-4A61-B943-824A196F60CA}" type="presOf" srcId="{D2570D5A-F14D-4340-BCC4-4C7053DA784A}" destId="{7C3D2BE2-FD30-4CB9-879C-BD54140B874B}" srcOrd="0" destOrd="0" presId="urn:microsoft.com/office/officeart/2005/8/layout/vList2"/>
    <dgm:cxn modelId="{2A7E92CA-4A94-4CB4-8B2C-278564AF8A99}" type="presOf" srcId="{B91AA419-736A-4DBD-82A9-CD3326F8DCD0}" destId="{95E64200-CBA3-47BE-A025-C3861326C75A}" srcOrd="0" destOrd="0" presId="urn:microsoft.com/office/officeart/2005/8/layout/vList2"/>
    <dgm:cxn modelId="{A211F023-A9B6-4701-BB7F-0AC3F89DD5B3}" type="presParOf" srcId="{14FCB078-6FCC-4416-9C74-9476A224C51B}" destId="{A27416D7-F002-4723-903F-8804F396E947}" srcOrd="0" destOrd="0" presId="urn:microsoft.com/office/officeart/2005/8/layout/vList2"/>
    <dgm:cxn modelId="{F2DF7A89-1311-43DC-8B66-72C81B0CAF13}" type="presParOf" srcId="{14FCB078-6FCC-4416-9C74-9476A224C51B}" destId="{7C3D2BE2-FD30-4CB9-879C-BD54140B874B}" srcOrd="1" destOrd="0" presId="urn:microsoft.com/office/officeart/2005/8/layout/vList2"/>
    <dgm:cxn modelId="{45FA2F9C-18C0-4827-AB15-D1541E9411F4}" type="presParOf" srcId="{14FCB078-6FCC-4416-9C74-9476A224C51B}" destId="{95E64200-CBA3-47BE-A025-C3861326C75A}" srcOrd="2" destOrd="0" presId="urn:microsoft.com/office/officeart/2005/8/layout/vList2"/>
    <dgm:cxn modelId="{A7F2B6A6-FF5D-4A20-97EE-2E409B0D6BF8}" type="presParOf" srcId="{14FCB078-6FCC-4416-9C74-9476A224C51B}" destId="{D2ACA7BE-90AB-4951-84EA-D82E1D3D3CE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768B97A-E631-4DC8-B2FC-684A64004707}" type="doc">
      <dgm:prSet loTypeId="urn:microsoft.com/office/officeart/2005/8/layout/process1" loCatId="process" qsTypeId="urn:microsoft.com/office/officeart/2005/8/quickstyle/simple1" qsCatId="simple" csTypeId="urn:microsoft.com/office/officeart/2005/8/colors/accent4_5" csCatId="accent4" phldr="1"/>
      <dgm:spPr/>
    </dgm:pt>
    <dgm:pt modelId="{9E023984-D3A5-4936-B200-F2EB31B3BBC2}">
      <dgm:prSet phldrT="[Texte]" custT="1"/>
      <dgm:spPr/>
      <dgm:t>
        <a:bodyPr/>
        <a:lstStyle/>
        <a:p>
          <a:r>
            <a:rPr lang="fr-FR" sz="1500" dirty="0"/>
            <a:t>Taux de cotisation AT</a:t>
          </a:r>
          <a:endParaRPr lang="fr-FR" sz="1500" dirty="0">
            <a:latin typeface="Century Gothic" panose="020F0302020204030204"/>
          </a:endParaRPr>
        </a:p>
        <a:p>
          <a:r>
            <a:rPr lang="fr-FR" sz="1500" dirty="0">
              <a:latin typeface="Century Gothic" panose="020F0302020204030204"/>
            </a:rPr>
            <a:t>0,86%</a:t>
          </a:r>
          <a:endParaRPr lang="fr-FR" sz="1500" i="1" dirty="0">
            <a:latin typeface="Century Gothic" panose="020F0302020204030204"/>
          </a:endParaRPr>
        </a:p>
      </dgm:t>
    </dgm:pt>
    <dgm:pt modelId="{B45170B0-974D-49A8-8C60-F34EFDAF1784}" type="parTrans" cxnId="{344BDE32-F4CE-4F2F-832A-1A85F0750BAE}">
      <dgm:prSet/>
      <dgm:spPr/>
      <dgm:t>
        <a:bodyPr/>
        <a:lstStyle/>
        <a:p>
          <a:endParaRPr lang="fr-FR"/>
        </a:p>
      </dgm:t>
    </dgm:pt>
    <dgm:pt modelId="{D29ABEF0-649D-40C9-A753-289360F4F34C}" type="sibTrans" cxnId="{344BDE32-F4CE-4F2F-832A-1A85F0750BAE}">
      <dgm:prSet/>
      <dgm:spPr/>
      <dgm:t>
        <a:bodyPr/>
        <a:lstStyle/>
        <a:p>
          <a:endParaRPr lang="fr-FR" dirty="0"/>
        </a:p>
      </dgm:t>
    </dgm:pt>
    <dgm:pt modelId="{7BD1A48F-3AA4-4474-AB1E-906D9B1F3EF3}">
      <dgm:prSet phldrT="[Texte]"/>
      <dgm:spPr/>
      <dgm:t>
        <a:bodyPr/>
        <a:lstStyle/>
        <a:p>
          <a:r>
            <a:rPr lang="fr-FR" dirty="0"/>
            <a:t>Montant de la cotisation</a:t>
          </a:r>
        </a:p>
        <a:p>
          <a:pPr rtl="0"/>
          <a:r>
            <a:rPr lang="fr-FR" dirty="0">
              <a:latin typeface="Century Gothic" panose="020F0302020204030204"/>
            </a:rPr>
            <a:t>250 560 </a:t>
          </a:r>
          <a:r>
            <a:rPr lang="fr-FR" dirty="0"/>
            <a:t>€</a:t>
          </a:r>
        </a:p>
      </dgm:t>
    </dgm:pt>
    <dgm:pt modelId="{9A1D53EA-5EA0-4C7F-8D03-A167A54BA7D7}" type="parTrans" cxnId="{82AA310E-43C4-4FEE-8745-FF8A19D29D85}">
      <dgm:prSet/>
      <dgm:spPr/>
      <dgm:t>
        <a:bodyPr/>
        <a:lstStyle/>
        <a:p>
          <a:endParaRPr lang="fr-FR"/>
        </a:p>
      </dgm:t>
    </dgm:pt>
    <dgm:pt modelId="{4D0A36D6-2D45-4DC6-8036-B5E807230910}" type="sibTrans" cxnId="{82AA310E-43C4-4FEE-8745-FF8A19D29D85}">
      <dgm:prSet/>
      <dgm:spPr/>
      <dgm:t>
        <a:bodyPr/>
        <a:lstStyle/>
        <a:p>
          <a:endParaRPr lang="fr-FR"/>
        </a:p>
      </dgm:t>
    </dgm:pt>
    <dgm:pt modelId="{C72E947B-8C0B-40AF-B1BD-F3DEE4DF9682}" type="pres">
      <dgm:prSet presAssocID="{7768B97A-E631-4DC8-B2FC-684A64004707}" presName="Name0" presStyleCnt="0">
        <dgm:presLayoutVars>
          <dgm:dir/>
          <dgm:resizeHandles val="exact"/>
        </dgm:presLayoutVars>
      </dgm:prSet>
      <dgm:spPr/>
    </dgm:pt>
    <dgm:pt modelId="{6890EBB0-211A-420F-9AB1-61FB51C2C205}" type="pres">
      <dgm:prSet presAssocID="{9E023984-D3A5-4936-B200-F2EB31B3BBC2}" presName="node" presStyleLbl="node1" presStyleIdx="0" presStyleCnt="2">
        <dgm:presLayoutVars>
          <dgm:bulletEnabled val="1"/>
        </dgm:presLayoutVars>
      </dgm:prSet>
      <dgm:spPr/>
    </dgm:pt>
    <dgm:pt modelId="{BB46AEED-294B-4798-A0D5-139455C2BBF4}" type="pres">
      <dgm:prSet presAssocID="{D29ABEF0-649D-40C9-A753-289360F4F34C}" presName="sibTrans" presStyleLbl="sibTrans2D1" presStyleIdx="0" presStyleCnt="1"/>
      <dgm:spPr/>
    </dgm:pt>
    <dgm:pt modelId="{DC09547B-CA39-43C1-AFA0-5AE4387CFEF1}" type="pres">
      <dgm:prSet presAssocID="{D29ABEF0-649D-40C9-A753-289360F4F34C}" presName="connectorText" presStyleLbl="sibTrans2D1" presStyleIdx="0" presStyleCnt="1"/>
      <dgm:spPr/>
    </dgm:pt>
    <dgm:pt modelId="{96168547-69B0-4151-83F4-462D5CAFE82C}" type="pres">
      <dgm:prSet presAssocID="{7BD1A48F-3AA4-4474-AB1E-906D9B1F3EF3}" presName="node" presStyleLbl="node1" presStyleIdx="1" presStyleCnt="2">
        <dgm:presLayoutVars>
          <dgm:bulletEnabled val="1"/>
        </dgm:presLayoutVars>
      </dgm:prSet>
      <dgm:spPr/>
    </dgm:pt>
  </dgm:ptLst>
  <dgm:cxnLst>
    <dgm:cxn modelId="{21BBCE06-E43F-4E96-94BE-AC6F6CF53A4B}" type="presOf" srcId="{D29ABEF0-649D-40C9-A753-289360F4F34C}" destId="{BB46AEED-294B-4798-A0D5-139455C2BBF4}" srcOrd="0" destOrd="0" presId="urn:microsoft.com/office/officeart/2005/8/layout/process1"/>
    <dgm:cxn modelId="{82AA310E-43C4-4FEE-8745-FF8A19D29D85}" srcId="{7768B97A-E631-4DC8-B2FC-684A64004707}" destId="{7BD1A48F-3AA4-4474-AB1E-906D9B1F3EF3}" srcOrd="1" destOrd="0" parTransId="{9A1D53EA-5EA0-4C7F-8D03-A167A54BA7D7}" sibTransId="{4D0A36D6-2D45-4DC6-8036-B5E807230910}"/>
    <dgm:cxn modelId="{539E5617-D464-416E-BAA9-0BE9908ADB15}" type="presOf" srcId="{9E023984-D3A5-4936-B200-F2EB31B3BBC2}" destId="{6890EBB0-211A-420F-9AB1-61FB51C2C205}" srcOrd="0" destOrd="0" presId="urn:microsoft.com/office/officeart/2005/8/layout/process1"/>
    <dgm:cxn modelId="{344BDE32-F4CE-4F2F-832A-1A85F0750BAE}" srcId="{7768B97A-E631-4DC8-B2FC-684A64004707}" destId="{9E023984-D3A5-4936-B200-F2EB31B3BBC2}" srcOrd="0" destOrd="0" parTransId="{B45170B0-974D-49A8-8C60-F34EFDAF1784}" sibTransId="{D29ABEF0-649D-40C9-A753-289360F4F34C}"/>
    <dgm:cxn modelId="{15675745-E050-428C-A000-D82C3F88BB62}" type="presOf" srcId="{D29ABEF0-649D-40C9-A753-289360F4F34C}" destId="{DC09547B-CA39-43C1-AFA0-5AE4387CFEF1}" srcOrd="1" destOrd="0" presId="urn:microsoft.com/office/officeart/2005/8/layout/process1"/>
    <dgm:cxn modelId="{4F2C95BB-52AE-4E23-B6BB-1462851F5010}" type="presOf" srcId="{7768B97A-E631-4DC8-B2FC-684A64004707}" destId="{C72E947B-8C0B-40AF-B1BD-F3DEE4DF9682}" srcOrd="0" destOrd="0" presId="urn:microsoft.com/office/officeart/2005/8/layout/process1"/>
    <dgm:cxn modelId="{25B3B5BB-BB7E-4DFE-A2CF-82F08E91EB79}" type="presOf" srcId="{7BD1A48F-3AA4-4474-AB1E-906D9B1F3EF3}" destId="{96168547-69B0-4151-83F4-462D5CAFE82C}" srcOrd="0" destOrd="0" presId="urn:microsoft.com/office/officeart/2005/8/layout/process1"/>
    <dgm:cxn modelId="{895C9FF9-0631-488B-BA00-E3DCBE49E548}" type="presParOf" srcId="{C72E947B-8C0B-40AF-B1BD-F3DEE4DF9682}" destId="{6890EBB0-211A-420F-9AB1-61FB51C2C205}" srcOrd="0" destOrd="0" presId="urn:microsoft.com/office/officeart/2005/8/layout/process1"/>
    <dgm:cxn modelId="{14A8D15C-AB2F-4E2C-AC96-121734CF90AA}" type="presParOf" srcId="{C72E947B-8C0B-40AF-B1BD-F3DEE4DF9682}" destId="{BB46AEED-294B-4798-A0D5-139455C2BBF4}" srcOrd="1" destOrd="0" presId="urn:microsoft.com/office/officeart/2005/8/layout/process1"/>
    <dgm:cxn modelId="{7ABCBC12-E406-4238-A0CC-35FD80FFDD45}" type="presParOf" srcId="{BB46AEED-294B-4798-A0D5-139455C2BBF4}" destId="{DC09547B-CA39-43C1-AFA0-5AE4387CFEF1}" srcOrd="0" destOrd="0" presId="urn:microsoft.com/office/officeart/2005/8/layout/process1"/>
    <dgm:cxn modelId="{3329D945-DFF9-4035-A160-9B700F325954}" type="presParOf" srcId="{C72E947B-8C0B-40AF-B1BD-F3DEE4DF9682}" destId="{96168547-69B0-4151-83F4-462D5CAFE82C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F854DA0-DD15-48BA-8BF1-FD42DADE3D2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782BCE9-BBAF-4066-8208-C912AC283436}">
      <dgm:prSet phldrT="[Texte]" custT="1"/>
      <dgm:spPr>
        <a:solidFill>
          <a:srgbClr val="7030A0"/>
        </a:solidFill>
      </dgm:spPr>
      <dgm:t>
        <a:bodyPr/>
        <a:lstStyle/>
        <a:p>
          <a:r>
            <a:rPr lang="fr-FR" sz="2200" dirty="0"/>
            <a:t>10 accidents de travail</a:t>
          </a:r>
        </a:p>
      </dgm:t>
    </dgm:pt>
    <dgm:pt modelId="{1F304144-F57A-4A61-9202-E5D121CCC588}" type="parTrans" cxnId="{8EA51C4B-7808-4972-8051-9E2194640EFD}">
      <dgm:prSet/>
      <dgm:spPr/>
      <dgm:t>
        <a:bodyPr/>
        <a:lstStyle/>
        <a:p>
          <a:endParaRPr lang="fr-FR"/>
        </a:p>
      </dgm:t>
    </dgm:pt>
    <dgm:pt modelId="{3C7746FF-A2F2-48C8-AF8F-DEA669D5FFE1}" type="sibTrans" cxnId="{8EA51C4B-7808-4972-8051-9E2194640EFD}">
      <dgm:prSet/>
      <dgm:spPr/>
      <dgm:t>
        <a:bodyPr/>
        <a:lstStyle/>
        <a:p>
          <a:endParaRPr lang="fr-FR"/>
        </a:p>
      </dgm:t>
    </dgm:pt>
    <dgm:pt modelId="{7AF96C0F-36E1-4261-9EBA-2E2A8E3E26EE}">
      <dgm:prSet custT="1"/>
      <dgm:spPr>
        <a:solidFill>
          <a:srgbClr val="7030A0"/>
        </a:solidFill>
      </dgm:spPr>
      <dgm:t>
        <a:bodyPr/>
        <a:lstStyle/>
        <a:p>
          <a:pPr rtl="0"/>
          <a:r>
            <a:rPr lang="fr-FR" sz="1700" dirty="0">
              <a:latin typeface="Century Gothic" panose="020F0302020204030204"/>
            </a:rPr>
            <a:t>3 chutes de plain-pied</a:t>
          </a:r>
          <a:endParaRPr lang="fr-FR" sz="1700" dirty="0"/>
        </a:p>
      </dgm:t>
    </dgm:pt>
    <dgm:pt modelId="{938A0F1E-8156-4CD1-BADF-9A05462F47CC}" type="parTrans" cxnId="{62EDBBEC-BC10-4A9D-BC09-3E8BE3758495}">
      <dgm:prSet/>
      <dgm:spPr/>
      <dgm:t>
        <a:bodyPr/>
        <a:lstStyle/>
        <a:p>
          <a:endParaRPr lang="fr-FR"/>
        </a:p>
      </dgm:t>
    </dgm:pt>
    <dgm:pt modelId="{E19B1F23-0A40-4678-8058-F2AB05A77546}" type="sibTrans" cxnId="{62EDBBEC-BC10-4A9D-BC09-3E8BE3758495}">
      <dgm:prSet/>
      <dgm:spPr/>
      <dgm:t>
        <a:bodyPr/>
        <a:lstStyle/>
        <a:p>
          <a:endParaRPr lang="fr-FR"/>
        </a:p>
      </dgm:t>
    </dgm:pt>
    <dgm:pt modelId="{A39CF3A5-F035-4C4A-827A-7CEA5B910331}">
      <dgm:prSet custT="1"/>
      <dgm:spPr>
        <a:solidFill>
          <a:srgbClr val="7030A0"/>
        </a:solidFill>
      </dgm:spPr>
      <dgm:t>
        <a:bodyPr/>
        <a:lstStyle/>
        <a:p>
          <a:pPr rtl="0"/>
          <a:r>
            <a:rPr lang="fr-FR" sz="1700" dirty="0">
              <a:latin typeface="Century Gothic" panose="020F0302020204030204"/>
            </a:rPr>
            <a:t>2 manipulations d’objet</a:t>
          </a:r>
          <a:endParaRPr lang="fr-FR" sz="1700" dirty="0"/>
        </a:p>
      </dgm:t>
    </dgm:pt>
    <dgm:pt modelId="{03BD9C01-4AC9-47D4-8890-D10F480FB69E}" type="parTrans" cxnId="{9634A755-F3E3-4D01-9006-1589FD6EBB25}">
      <dgm:prSet/>
      <dgm:spPr/>
      <dgm:t>
        <a:bodyPr/>
        <a:lstStyle/>
        <a:p>
          <a:endParaRPr lang="fr-FR"/>
        </a:p>
      </dgm:t>
    </dgm:pt>
    <dgm:pt modelId="{38877F35-738C-4D6F-A7DB-1D726E40E38C}" type="sibTrans" cxnId="{9634A755-F3E3-4D01-9006-1589FD6EBB25}">
      <dgm:prSet/>
      <dgm:spPr/>
      <dgm:t>
        <a:bodyPr/>
        <a:lstStyle/>
        <a:p>
          <a:endParaRPr lang="fr-FR"/>
        </a:p>
      </dgm:t>
    </dgm:pt>
    <dgm:pt modelId="{690F3F48-EE7C-418A-9CC1-5B1AC4A2D7E3}">
      <dgm:prSet phldrT="[Texte]" custT="1"/>
      <dgm:spPr/>
      <dgm:t>
        <a:bodyPr/>
        <a:lstStyle/>
        <a:p>
          <a:r>
            <a:rPr lang="fr-FR" sz="2200"/>
            <a:t>1 </a:t>
          </a:r>
          <a:r>
            <a:rPr lang="fr-FR" sz="2200">
              <a:latin typeface="Century Gothic" panose="020F0302020204030204"/>
            </a:rPr>
            <a:t>maladie</a:t>
          </a:r>
          <a:r>
            <a:rPr lang="fr-FR" sz="2200"/>
            <a:t> </a:t>
          </a:r>
          <a:r>
            <a:rPr lang="fr-FR" sz="2200">
              <a:latin typeface="Century Gothic" panose="020F0302020204030204"/>
            </a:rPr>
            <a:t>professionnelle</a:t>
          </a:r>
          <a:endParaRPr lang="fr-FR" sz="2200" dirty="0"/>
        </a:p>
      </dgm:t>
    </dgm:pt>
    <dgm:pt modelId="{972B96FB-8520-4E74-BDB3-674602BAFAD8}" type="sibTrans" cxnId="{8CB8CBFF-F9FF-4E6B-88AA-282243209790}">
      <dgm:prSet/>
      <dgm:spPr/>
      <dgm:t>
        <a:bodyPr/>
        <a:lstStyle/>
        <a:p>
          <a:endParaRPr lang="fr-FR"/>
        </a:p>
      </dgm:t>
    </dgm:pt>
    <dgm:pt modelId="{EDEA056F-AC45-4143-A42F-3059BC4FA50D}" type="parTrans" cxnId="{8CB8CBFF-F9FF-4E6B-88AA-282243209790}">
      <dgm:prSet/>
      <dgm:spPr/>
      <dgm:t>
        <a:bodyPr/>
        <a:lstStyle/>
        <a:p>
          <a:endParaRPr lang="fr-FR"/>
        </a:p>
      </dgm:t>
    </dgm:pt>
    <dgm:pt modelId="{5B5907A3-0648-4052-8206-E9227C574A07}">
      <dgm:prSet phldr="0" custT="1"/>
      <dgm:spPr/>
      <dgm:t>
        <a:bodyPr/>
        <a:lstStyle/>
        <a:p>
          <a:pPr rtl="0"/>
          <a:r>
            <a:rPr lang="fr-FR" sz="1700" dirty="0">
              <a:latin typeface="Century Gothic" panose="020F0302020204030204"/>
            </a:rPr>
            <a:t>2 autres cas</a:t>
          </a:r>
        </a:p>
      </dgm:t>
    </dgm:pt>
    <dgm:pt modelId="{05492035-5E25-45CD-8660-B91B861607B8}" type="parTrans" cxnId="{E74D35CE-2D69-4A73-853F-FEEB68A8B021}">
      <dgm:prSet/>
      <dgm:spPr/>
      <dgm:t>
        <a:bodyPr/>
        <a:lstStyle/>
        <a:p>
          <a:endParaRPr lang="fr-FR"/>
        </a:p>
      </dgm:t>
    </dgm:pt>
    <dgm:pt modelId="{77B9BA0E-84E8-4278-89C9-2C4B5D33E3AD}" type="sibTrans" cxnId="{E74D35CE-2D69-4A73-853F-FEEB68A8B021}">
      <dgm:prSet/>
      <dgm:spPr/>
      <dgm:t>
        <a:bodyPr/>
        <a:lstStyle/>
        <a:p>
          <a:endParaRPr lang="fr-FR"/>
        </a:p>
      </dgm:t>
    </dgm:pt>
    <dgm:pt modelId="{EEC96A90-D42F-4D02-BD85-021937FECA80}">
      <dgm:prSet custT="1"/>
      <dgm:spPr>
        <a:solidFill>
          <a:srgbClr val="7030A0"/>
        </a:solidFill>
      </dgm:spPr>
      <dgm:t>
        <a:bodyPr/>
        <a:lstStyle/>
        <a:p>
          <a:pPr rtl="0"/>
          <a:r>
            <a:rPr lang="fr-FR" sz="1700" dirty="0">
              <a:latin typeface="Century Gothic" panose="020F0302020204030204"/>
            </a:rPr>
            <a:t>3 accidents de circulation</a:t>
          </a:r>
          <a:endParaRPr lang="fr-FR" sz="1700" dirty="0"/>
        </a:p>
      </dgm:t>
    </dgm:pt>
    <dgm:pt modelId="{C22EBC7A-603D-4172-AB49-E5F33F3326E1}" type="parTrans" cxnId="{3C82B21A-B6D2-4A89-BE14-1367FB6A796A}">
      <dgm:prSet/>
      <dgm:spPr/>
      <dgm:t>
        <a:bodyPr/>
        <a:lstStyle/>
        <a:p>
          <a:endParaRPr lang="fr-FR"/>
        </a:p>
      </dgm:t>
    </dgm:pt>
    <dgm:pt modelId="{2ED2CA2B-0E7C-4ACB-B4E5-3AFF785DD9CF}" type="sibTrans" cxnId="{3C82B21A-B6D2-4A89-BE14-1367FB6A796A}">
      <dgm:prSet/>
      <dgm:spPr/>
      <dgm:t>
        <a:bodyPr/>
        <a:lstStyle/>
        <a:p>
          <a:endParaRPr lang="fr-FR"/>
        </a:p>
      </dgm:t>
    </dgm:pt>
    <dgm:pt modelId="{389105BD-000B-4520-8363-61F9E43CD949}" type="pres">
      <dgm:prSet presAssocID="{2F854DA0-DD15-48BA-8BF1-FD42DADE3D26}" presName="diagram" presStyleCnt="0">
        <dgm:presLayoutVars>
          <dgm:dir/>
          <dgm:resizeHandles val="exact"/>
        </dgm:presLayoutVars>
      </dgm:prSet>
      <dgm:spPr/>
    </dgm:pt>
    <dgm:pt modelId="{A467BF66-84BA-412A-A720-DED616E5D427}" type="pres">
      <dgm:prSet presAssocID="{C782BCE9-BBAF-4066-8208-C912AC283436}" presName="node" presStyleLbl="node1" presStyleIdx="0" presStyleCnt="2" custScaleX="110186">
        <dgm:presLayoutVars>
          <dgm:bulletEnabled val="1"/>
        </dgm:presLayoutVars>
      </dgm:prSet>
      <dgm:spPr/>
    </dgm:pt>
    <dgm:pt modelId="{160D2153-F6C8-48F6-B965-5C350FB2414A}" type="pres">
      <dgm:prSet presAssocID="{3C7746FF-A2F2-48C8-AF8F-DEA669D5FFE1}" presName="sibTrans" presStyleCnt="0"/>
      <dgm:spPr/>
    </dgm:pt>
    <dgm:pt modelId="{E1A3A1C9-C0A1-4127-AA0C-D12759728E45}" type="pres">
      <dgm:prSet presAssocID="{690F3F48-EE7C-418A-9CC1-5B1AC4A2D7E3}" presName="node" presStyleLbl="node1" presStyleIdx="1" presStyleCnt="2" custScaleX="109399">
        <dgm:presLayoutVars>
          <dgm:bulletEnabled val="1"/>
        </dgm:presLayoutVars>
      </dgm:prSet>
      <dgm:spPr/>
    </dgm:pt>
  </dgm:ptLst>
  <dgm:cxnLst>
    <dgm:cxn modelId="{08959D0F-5A75-49FA-8315-AA76BC53CBD0}" type="presOf" srcId="{2F854DA0-DD15-48BA-8BF1-FD42DADE3D26}" destId="{389105BD-000B-4520-8363-61F9E43CD949}" srcOrd="0" destOrd="0" presId="urn:microsoft.com/office/officeart/2005/8/layout/default"/>
    <dgm:cxn modelId="{3C82B21A-B6D2-4A89-BE14-1367FB6A796A}" srcId="{C782BCE9-BBAF-4066-8208-C912AC283436}" destId="{EEC96A90-D42F-4D02-BD85-021937FECA80}" srcOrd="2" destOrd="0" parTransId="{C22EBC7A-603D-4172-AB49-E5F33F3326E1}" sibTransId="{2ED2CA2B-0E7C-4ACB-B4E5-3AFF785DD9CF}"/>
    <dgm:cxn modelId="{8EA51C4B-7808-4972-8051-9E2194640EFD}" srcId="{2F854DA0-DD15-48BA-8BF1-FD42DADE3D26}" destId="{C782BCE9-BBAF-4066-8208-C912AC283436}" srcOrd="0" destOrd="0" parTransId="{1F304144-F57A-4A61-9202-E5D121CCC588}" sibTransId="{3C7746FF-A2F2-48C8-AF8F-DEA669D5FFE1}"/>
    <dgm:cxn modelId="{9634A755-F3E3-4D01-9006-1589FD6EBB25}" srcId="{C782BCE9-BBAF-4066-8208-C912AC283436}" destId="{A39CF3A5-F035-4C4A-827A-7CEA5B910331}" srcOrd="1" destOrd="0" parTransId="{03BD9C01-4AC9-47D4-8890-D10F480FB69E}" sibTransId="{38877F35-738C-4D6F-A7DB-1D726E40E38C}"/>
    <dgm:cxn modelId="{8D34DD76-2958-4386-B2B2-10047468B8B6}" type="presOf" srcId="{C782BCE9-BBAF-4066-8208-C912AC283436}" destId="{A467BF66-84BA-412A-A720-DED616E5D427}" srcOrd="0" destOrd="0" presId="urn:microsoft.com/office/officeart/2005/8/layout/default"/>
    <dgm:cxn modelId="{9A9412A2-9CBD-474A-BEA3-B970AADFB27B}" type="presOf" srcId="{690F3F48-EE7C-418A-9CC1-5B1AC4A2D7E3}" destId="{E1A3A1C9-C0A1-4127-AA0C-D12759728E45}" srcOrd="0" destOrd="0" presId="urn:microsoft.com/office/officeart/2005/8/layout/default"/>
    <dgm:cxn modelId="{8B0EC5AD-680F-4B86-A999-0EC3E444E195}" type="presOf" srcId="{A39CF3A5-F035-4C4A-827A-7CEA5B910331}" destId="{A467BF66-84BA-412A-A720-DED616E5D427}" srcOrd="0" destOrd="2" presId="urn:microsoft.com/office/officeart/2005/8/layout/default"/>
    <dgm:cxn modelId="{BE697ABE-CC26-465B-986C-8DEAF3EE9E6B}" type="presOf" srcId="{EEC96A90-D42F-4D02-BD85-021937FECA80}" destId="{A467BF66-84BA-412A-A720-DED616E5D427}" srcOrd="0" destOrd="3" presId="urn:microsoft.com/office/officeart/2005/8/layout/default"/>
    <dgm:cxn modelId="{E74D35CE-2D69-4A73-853F-FEEB68A8B021}" srcId="{C782BCE9-BBAF-4066-8208-C912AC283436}" destId="{5B5907A3-0648-4052-8206-E9227C574A07}" srcOrd="3" destOrd="0" parTransId="{05492035-5E25-45CD-8660-B91B861607B8}" sibTransId="{77B9BA0E-84E8-4278-89C9-2C4B5D33E3AD}"/>
    <dgm:cxn modelId="{1B2790D5-BDFB-4694-98C9-84D427477416}" type="presOf" srcId="{5B5907A3-0648-4052-8206-E9227C574A07}" destId="{A467BF66-84BA-412A-A720-DED616E5D427}" srcOrd="0" destOrd="4" presId="urn:microsoft.com/office/officeart/2005/8/layout/default"/>
    <dgm:cxn modelId="{20E8B9EB-7019-4D19-A342-07C2FF2D2188}" type="presOf" srcId="{7AF96C0F-36E1-4261-9EBA-2E2A8E3E26EE}" destId="{A467BF66-84BA-412A-A720-DED616E5D427}" srcOrd="0" destOrd="1" presId="urn:microsoft.com/office/officeart/2005/8/layout/default"/>
    <dgm:cxn modelId="{62EDBBEC-BC10-4A9D-BC09-3E8BE3758495}" srcId="{C782BCE9-BBAF-4066-8208-C912AC283436}" destId="{7AF96C0F-36E1-4261-9EBA-2E2A8E3E26EE}" srcOrd="0" destOrd="0" parTransId="{938A0F1E-8156-4CD1-BADF-9A05462F47CC}" sibTransId="{E19B1F23-0A40-4678-8058-F2AB05A77546}"/>
    <dgm:cxn modelId="{8CB8CBFF-F9FF-4E6B-88AA-282243209790}" srcId="{2F854DA0-DD15-48BA-8BF1-FD42DADE3D26}" destId="{690F3F48-EE7C-418A-9CC1-5B1AC4A2D7E3}" srcOrd="1" destOrd="0" parTransId="{EDEA056F-AC45-4143-A42F-3059BC4FA50D}" sibTransId="{972B96FB-8520-4E74-BDB3-674602BAFAD8}"/>
    <dgm:cxn modelId="{932ADB15-7D45-45A9-8455-6679AA1BBA95}" type="presParOf" srcId="{389105BD-000B-4520-8363-61F9E43CD949}" destId="{A467BF66-84BA-412A-A720-DED616E5D427}" srcOrd="0" destOrd="0" presId="urn:microsoft.com/office/officeart/2005/8/layout/default"/>
    <dgm:cxn modelId="{5EEB4659-D069-42CC-98AC-A5A906AA6914}" type="presParOf" srcId="{389105BD-000B-4520-8363-61F9E43CD949}" destId="{160D2153-F6C8-48F6-B965-5C350FB2414A}" srcOrd="1" destOrd="0" presId="urn:microsoft.com/office/officeart/2005/8/layout/default"/>
    <dgm:cxn modelId="{8A13CE16-C727-4795-9C3F-F1F286EDAE40}" type="presParOf" srcId="{389105BD-000B-4520-8363-61F9E43CD949}" destId="{E1A3A1C9-C0A1-4127-AA0C-D12759728E45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D75673-518C-4C08-94B0-CC379E5180A5}">
      <dsp:nvSpPr>
        <dsp:cNvPr id="0" name=""/>
        <dsp:cNvSpPr/>
      </dsp:nvSpPr>
      <dsp:spPr>
        <a:xfrm>
          <a:off x="0" y="0"/>
          <a:ext cx="1632503" cy="34914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100" kern="1200" dirty="0"/>
            <a:t>933</a:t>
          </a:r>
        </a:p>
      </dsp:txBody>
      <dsp:txXfrm>
        <a:off x="0" y="0"/>
        <a:ext cx="1632503" cy="1047438"/>
      </dsp:txXfrm>
    </dsp:sp>
    <dsp:sp modelId="{8E83E290-C0F4-4B87-BD04-FD4781B4981D}">
      <dsp:nvSpPr>
        <dsp:cNvPr id="0" name=""/>
        <dsp:cNvSpPr/>
      </dsp:nvSpPr>
      <dsp:spPr>
        <a:xfrm>
          <a:off x="164913" y="1048461"/>
          <a:ext cx="1306002" cy="10527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Effectif total</a:t>
          </a:r>
          <a:r>
            <a:rPr lang="en-US" sz="1500" kern="1200" dirty="0">
              <a:latin typeface="Century Gothic" panose="020F0302020204030204"/>
            </a:rPr>
            <a:t> au 31/12</a:t>
          </a:r>
          <a:endParaRPr lang="fr-FR" sz="1500" kern="1200" dirty="0"/>
        </a:p>
      </dsp:txBody>
      <dsp:txXfrm>
        <a:off x="195746" y="1079294"/>
        <a:ext cx="1244336" cy="991057"/>
      </dsp:txXfrm>
    </dsp:sp>
    <dsp:sp modelId="{29D0C892-6DEB-4C10-AD10-0CDE4173A84B}">
      <dsp:nvSpPr>
        <dsp:cNvPr id="0" name=""/>
        <dsp:cNvSpPr/>
      </dsp:nvSpPr>
      <dsp:spPr>
        <a:xfrm>
          <a:off x="164913" y="2263143"/>
          <a:ext cx="1306002" cy="10527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entury Gothic" panose="020F0302020204030204"/>
            </a:rPr>
            <a:t>+6,6%</a:t>
          </a:r>
          <a:endParaRPr lang="fr-FR" sz="1500" kern="1200" dirty="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+58</a:t>
          </a:r>
        </a:p>
      </dsp:txBody>
      <dsp:txXfrm>
        <a:off x="195746" y="2293976"/>
        <a:ext cx="1244336" cy="991057"/>
      </dsp:txXfrm>
    </dsp:sp>
    <dsp:sp modelId="{23AB40F4-C41C-41CA-BE4E-F15C9D29E094}">
      <dsp:nvSpPr>
        <dsp:cNvPr id="0" name=""/>
        <dsp:cNvSpPr/>
      </dsp:nvSpPr>
      <dsp:spPr>
        <a:xfrm>
          <a:off x="1756604" y="0"/>
          <a:ext cx="1632503" cy="34914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100" kern="1200" dirty="0"/>
            <a:t>621</a:t>
          </a:r>
        </a:p>
      </dsp:txBody>
      <dsp:txXfrm>
        <a:off x="1756604" y="0"/>
        <a:ext cx="1632503" cy="1047438"/>
      </dsp:txXfrm>
    </dsp:sp>
    <dsp:sp modelId="{63C2245E-ACA1-4220-A295-35015CC652D2}">
      <dsp:nvSpPr>
        <dsp:cNvPr id="0" name=""/>
        <dsp:cNvSpPr/>
      </dsp:nvSpPr>
      <dsp:spPr>
        <a:xfrm>
          <a:off x="1919854" y="1048461"/>
          <a:ext cx="1306002" cy="10527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Effectif permanent*</a:t>
          </a:r>
          <a:endParaRPr lang="fr-FR" sz="1500" kern="1200" dirty="0"/>
        </a:p>
      </dsp:txBody>
      <dsp:txXfrm>
        <a:off x="1950687" y="1079294"/>
        <a:ext cx="1244336" cy="991057"/>
      </dsp:txXfrm>
    </dsp:sp>
    <dsp:sp modelId="{DB837F89-9EFC-45A5-BF56-3675D271ADA4}">
      <dsp:nvSpPr>
        <dsp:cNvPr id="0" name=""/>
        <dsp:cNvSpPr/>
      </dsp:nvSpPr>
      <dsp:spPr>
        <a:xfrm>
          <a:off x="1919854" y="2263143"/>
          <a:ext cx="1306002" cy="10527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entury Gothic" panose="020F0302020204030204"/>
            </a:rPr>
            <a:t>-2,1% </a:t>
          </a:r>
          <a:br>
            <a:rPr lang="en-US" sz="1500" kern="1200" dirty="0">
              <a:latin typeface="Century Gothic" panose="020F0302020204030204"/>
            </a:rPr>
          </a:br>
          <a:r>
            <a:rPr lang="en-US" sz="1500" kern="1200" dirty="0">
              <a:latin typeface="Century Gothic" panose="020F0302020204030204"/>
            </a:rPr>
            <a:t>-13</a:t>
          </a:r>
        </a:p>
      </dsp:txBody>
      <dsp:txXfrm>
        <a:off x="1950687" y="2293976"/>
        <a:ext cx="1244336" cy="991057"/>
      </dsp:txXfrm>
    </dsp:sp>
    <dsp:sp modelId="{60BB8480-B69D-4E18-AF54-03FD7EDA5D25}">
      <dsp:nvSpPr>
        <dsp:cNvPr id="0" name=""/>
        <dsp:cNvSpPr/>
      </dsp:nvSpPr>
      <dsp:spPr>
        <a:xfrm>
          <a:off x="3511545" y="0"/>
          <a:ext cx="1632503" cy="34914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81</a:t>
          </a:r>
        </a:p>
      </dsp:txBody>
      <dsp:txXfrm>
        <a:off x="3511545" y="0"/>
        <a:ext cx="1632503" cy="1047438"/>
      </dsp:txXfrm>
    </dsp:sp>
    <dsp:sp modelId="{057794D1-8861-44EF-881E-ED30AEBDB5D6}">
      <dsp:nvSpPr>
        <dsp:cNvPr id="0" name=""/>
        <dsp:cNvSpPr/>
      </dsp:nvSpPr>
      <dsp:spPr>
        <a:xfrm>
          <a:off x="3674795" y="1048461"/>
          <a:ext cx="1306002" cy="10527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CDD au 31/12</a:t>
          </a:r>
          <a:endParaRPr lang="fr-FR" sz="1500" kern="1200" dirty="0"/>
        </a:p>
      </dsp:txBody>
      <dsp:txXfrm>
        <a:off x="3705628" y="1079294"/>
        <a:ext cx="1244336" cy="991057"/>
      </dsp:txXfrm>
    </dsp:sp>
    <dsp:sp modelId="{161D833A-6DA9-416E-95D7-44DAA282D6F0}">
      <dsp:nvSpPr>
        <dsp:cNvPr id="0" name=""/>
        <dsp:cNvSpPr/>
      </dsp:nvSpPr>
      <dsp:spPr>
        <a:xfrm>
          <a:off x="3674795" y="2263143"/>
          <a:ext cx="1306002" cy="10527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>
              <a:latin typeface="Century Gothic" panose="020F0302020204030204"/>
            </a:rPr>
            <a:t>+138%</a:t>
          </a:r>
          <a:endParaRPr lang="fr-FR" sz="1500" kern="1200" dirty="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+47</a:t>
          </a:r>
        </a:p>
      </dsp:txBody>
      <dsp:txXfrm>
        <a:off x="3705628" y="2293976"/>
        <a:ext cx="1244336" cy="991057"/>
      </dsp:txXfrm>
    </dsp:sp>
    <dsp:sp modelId="{1B0E8C7B-F3A9-487F-B6A6-3527C8A62775}">
      <dsp:nvSpPr>
        <dsp:cNvPr id="0" name=""/>
        <dsp:cNvSpPr/>
      </dsp:nvSpPr>
      <dsp:spPr>
        <a:xfrm>
          <a:off x="5266486" y="0"/>
          <a:ext cx="1632503" cy="34914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latin typeface="Century Gothic" panose="020F0302020204030204"/>
            </a:rPr>
            <a:t>899,8</a:t>
          </a:r>
          <a:endParaRPr lang="fr-FR" sz="4100" kern="1200" dirty="0"/>
        </a:p>
      </dsp:txBody>
      <dsp:txXfrm>
        <a:off x="5266486" y="0"/>
        <a:ext cx="1632503" cy="1047438"/>
      </dsp:txXfrm>
    </dsp:sp>
    <dsp:sp modelId="{E09A690D-466C-4696-B73F-4C559B9AE1BC}">
      <dsp:nvSpPr>
        <dsp:cNvPr id="0" name=""/>
        <dsp:cNvSpPr/>
      </dsp:nvSpPr>
      <dsp:spPr>
        <a:xfrm>
          <a:off x="5429736" y="1048461"/>
          <a:ext cx="1306002" cy="10527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Effectif mensuel moyen</a:t>
          </a:r>
          <a:endParaRPr lang="fr-FR" sz="1500" kern="1200" dirty="0"/>
        </a:p>
      </dsp:txBody>
      <dsp:txXfrm>
        <a:off x="5460569" y="1079294"/>
        <a:ext cx="1244336" cy="991057"/>
      </dsp:txXfrm>
    </dsp:sp>
    <dsp:sp modelId="{073BA4A1-1BBA-4598-BA1A-07C26953632D}">
      <dsp:nvSpPr>
        <dsp:cNvPr id="0" name=""/>
        <dsp:cNvSpPr/>
      </dsp:nvSpPr>
      <dsp:spPr>
        <a:xfrm>
          <a:off x="5429736" y="2263143"/>
          <a:ext cx="1306002" cy="10527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>
              <a:latin typeface="Century Gothic" panose="020F0302020204030204"/>
            </a:rPr>
            <a:t> -2,2</a:t>
          </a:r>
          <a:r>
            <a:rPr lang="fr-FR" sz="1500" kern="1200" dirty="0">
              <a:solidFill>
                <a:schemeClr val="bg1"/>
              </a:solidFill>
              <a:latin typeface="Century Gothic" panose="020F0302020204030204"/>
            </a:rPr>
            <a:t>%</a:t>
          </a:r>
          <a:br>
            <a:rPr lang="fr-FR" sz="1500" kern="1200" dirty="0">
              <a:solidFill>
                <a:schemeClr val="bg1"/>
              </a:solidFill>
              <a:latin typeface="Century Gothic" panose="020F0302020204030204"/>
            </a:rPr>
          </a:br>
          <a:r>
            <a:rPr lang="fr-FR" sz="1500" kern="1200" dirty="0">
              <a:solidFill>
                <a:schemeClr val="bg1"/>
              </a:solidFill>
              <a:latin typeface="Century Gothic" panose="020F0302020204030204"/>
            </a:rPr>
            <a:t>-20,4</a:t>
          </a:r>
          <a:r>
            <a:rPr lang="fr-FR" sz="1500" kern="1200" dirty="0">
              <a:latin typeface="Century Gothic" panose="020F0302020204030204"/>
            </a:rPr>
            <a:t> </a:t>
          </a:r>
          <a:endParaRPr lang="fr-FR" sz="1500" kern="1200" dirty="0"/>
        </a:p>
      </dsp:txBody>
      <dsp:txXfrm>
        <a:off x="5460569" y="2293976"/>
        <a:ext cx="1244336" cy="99105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4BFF4B-8F9B-4136-952A-6D9A83102C18}">
      <dsp:nvSpPr>
        <dsp:cNvPr id="0" name=""/>
        <dsp:cNvSpPr/>
      </dsp:nvSpPr>
      <dsp:spPr>
        <a:xfrm>
          <a:off x="1551" y="378766"/>
          <a:ext cx="3309305" cy="1985583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Nb d’accidents avec arrêt de travail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10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kern="1200" dirty="0"/>
            <a:t>Dont</a:t>
          </a:r>
          <a:r>
            <a:rPr lang="fr-FR" sz="1700" kern="1200" dirty="0">
              <a:latin typeface="Century Gothic" panose="020F0302020204030204"/>
            </a:rPr>
            <a:t> 2</a:t>
          </a:r>
          <a:r>
            <a:rPr lang="fr-FR" sz="1700" kern="1200" dirty="0"/>
            <a:t> pour accidents de trajet</a:t>
          </a:r>
        </a:p>
      </dsp:txBody>
      <dsp:txXfrm>
        <a:off x="59707" y="436922"/>
        <a:ext cx="3192993" cy="1869271"/>
      </dsp:txXfrm>
    </dsp:sp>
    <dsp:sp modelId="{85ADAAB3-CF4D-48D3-A77C-60174B6D70E7}">
      <dsp:nvSpPr>
        <dsp:cNvPr id="0" name=""/>
        <dsp:cNvSpPr/>
      </dsp:nvSpPr>
      <dsp:spPr>
        <a:xfrm>
          <a:off x="3641788" y="961204"/>
          <a:ext cx="701572" cy="8207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800" kern="1200" dirty="0"/>
        </a:p>
      </dsp:txBody>
      <dsp:txXfrm>
        <a:off x="3641788" y="1125345"/>
        <a:ext cx="491100" cy="492425"/>
      </dsp:txXfrm>
    </dsp:sp>
    <dsp:sp modelId="{54B198AC-908F-4E26-B15A-6801CA91D1D1}">
      <dsp:nvSpPr>
        <dsp:cNvPr id="0" name=""/>
        <dsp:cNvSpPr/>
      </dsp:nvSpPr>
      <dsp:spPr>
        <a:xfrm>
          <a:off x="4634580" y="378766"/>
          <a:ext cx="3309305" cy="1985583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280356"/>
            <a:satOff val="-26191"/>
            <a:lumOff val="310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Nb de journées perdues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355</a:t>
          </a:r>
        </a:p>
      </dsp:txBody>
      <dsp:txXfrm>
        <a:off x="4692736" y="436922"/>
        <a:ext cx="3192993" cy="186927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DD95DE-5713-4956-B384-F8513D470292}">
      <dsp:nvSpPr>
        <dsp:cNvPr id="0" name=""/>
        <dsp:cNvSpPr/>
      </dsp:nvSpPr>
      <dsp:spPr>
        <a:xfrm>
          <a:off x="0" y="0"/>
          <a:ext cx="6908800" cy="162560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Century Gothic" panose="020F0302020204030204"/>
            </a:rPr>
            <a:t>4 </a:t>
          </a:r>
          <a:r>
            <a:rPr lang="en-US" sz="3000" kern="1200" dirty="0"/>
            <a:t>réunions de la CSSCT</a:t>
          </a:r>
          <a:endParaRPr lang="fr-FR" sz="3000" kern="1200" dirty="0"/>
        </a:p>
      </dsp:txBody>
      <dsp:txXfrm>
        <a:off x="47612" y="47612"/>
        <a:ext cx="5154651" cy="1530376"/>
      </dsp:txXfrm>
    </dsp:sp>
    <dsp:sp modelId="{5C058B28-C812-44E5-9BB1-A9D7000F54BB}">
      <dsp:nvSpPr>
        <dsp:cNvPr id="0" name=""/>
        <dsp:cNvSpPr/>
      </dsp:nvSpPr>
      <dsp:spPr>
        <a:xfrm>
          <a:off x="609599" y="1896533"/>
          <a:ext cx="6908800" cy="162560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107251"/>
            <a:satOff val="5549"/>
            <a:lumOff val="139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Century Gothic" panose="020F0302020204030204"/>
            </a:rPr>
            <a:t>210</a:t>
          </a:r>
          <a:r>
            <a:rPr lang="en-US" sz="3000" kern="1200" dirty="0"/>
            <a:t> agents formés à la sécurité pour</a:t>
          </a:r>
          <a:r>
            <a:rPr lang="en-US" sz="3000" kern="1200" dirty="0">
              <a:latin typeface="Century Gothic" panose="020F0302020204030204"/>
            </a:rPr>
            <a:t> 18 040</a:t>
          </a:r>
          <a:r>
            <a:rPr lang="en-US" sz="3000" kern="1200" dirty="0"/>
            <a:t>€</a:t>
          </a:r>
          <a:endParaRPr lang="fr-FR" sz="3000" kern="1200" dirty="0"/>
        </a:p>
      </dsp:txBody>
      <dsp:txXfrm>
        <a:off x="657211" y="1944145"/>
        <a:ext cx="5147335" cy="1530376"/>
      </dsp:txXfrm>
    </dsp:sp>
    <dsp:sp modelId="{DCBA70E9-3DCB-49AF-B8F2-EEB3348865AA}">
      <dsp:nvSpPr>
        <dsp:cNvPr id="0" name=""/>
        <dsp:cNvSpPr/>
      </dsp:nvSpPr>
      <dsp:spPr>
        <a:xfrm>
          <a:off x="1219199" y="3793066"/>
          <a:ext cx="6908800" cy="162560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214502"/>
            <a:satOff val="11098"/>
            <a:lumOff val="278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Century Gothic" panose="020F0302020204030204"/>
            </a:rPr>
            <a:t>294 959</a:t>
          </a:r>
          <a:r>
            <a:rPr lang="en-US" sz="3000" kern="1200" dirty="0"/>
            <a:t>€ : dépenses de sécurité effectuées dans l’entreprise</a:t>
          </a:r>
          <a:endParaRPr lang="fr-FR" sz="3000" kern="1200" dirty="0"/>
        </a:p>
      </dsp:txBody>
      <dsp:txXfrm>
        <a:off x="1266811" y="3840678"/>
        <a:ext cx="5147335" cy="1530376"/>
      </dsp:txXfrm>
    </dsp:sp>
    <dsp:sp modelId="{5FCA5C28-9404-4698-B654-3BCA78889557}">
      <dsp:nvSpPr>
        <dsp:cNvPr id="0" name=""/>
        <dsp:cNvSpPr/>
      </dsp:nvSpPr>
      <dsp:spPr>
        <a:xfrm>
          <a:off x="5852159" y="1232746"/>
          <a:ext cx="1056640" cy="105664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600" kern="1200" dirty="0"/>
        </a:p>
      </dsp:txBody>
      <dsp:txXfrm>
        <a:off x="6089903" y="1232746"/>
        <a:ext cx="581152" cy="795122"/>
      </dsp:txXfrm>
    </dsp:sp>
    <dsp:sp modelId="{59DD0773-FF05-4426-9342-2377AA05328A}">
      <dsp:nvSpPr>
        <dsp:cNvPr id="0" name=""/>
        <dsp:cNvSpPr/>
      </dsp:nvSpPr>
      <dsp:spPr>
        <a:xfrm>
          <a:off x="6461759" y="3118442"/>
          <a:ext cx="1056640" cy="105664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600" kern="1200" dirty="0"/>
        </a:p>
      </dsp:txBody>
      <dsp:txXfrm>
        <a:off x="6699503" y="3118442"/>
        <a:ext cx="581152" cy="79512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419BC7-32F1-4FF9-95B4-914CF3AE1BA8}">
      <dsp:nvSpPr>
        <dsp:cNvPr id="0" name=""/>
        <dsp:cNvSpPr/>
      </dsp:nvSpPr>
      <dsp:spPr>
        <a:xfrm>
          <a:off x="429" y="225403"/>
          <a:ext cx="3732743" cy="2239646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>
              <a:latin typeface="Century Gothic" panose="020F0302020204030204"/>
            </a:rPr>
            <a:t>665 </a:t>
          </a:r>
          <a:r>
            <a:rPr lang="fr-FR" sz="2600" kern="1200" dirty="0"/>
            <a:t>agents</a:t>
          </a:r>
          <a:r>
            <a:rPr lang="fr-FR" sz="2600" kern="1200" dirty="0">
              <a:latin typeface="Century Gothic" panose="020F0302020204030204"/>
            </a:rPr>
            <a:t> </a:t>
          </a:r>
          <a:r>
            <a:rPr lang="fr-FR" sz="2600" kern="1200" dirty="0"/>
            <a:t> ont bénéficié du travail à distance</a:t>
          </a:r>
        </a:p>
      </dsp:txBody>
      <dsp:txXfrm>
        <a:off x="429" y="225403"/>
        <a:ext cx="3732743" cy="2239646"/>
      </dsp:txXfrm>
    </dsp:sp>
    <dsp:sp modelId="{B857A8B0-81CE-42BA-988A-04B3FC65A5DD}">
      <dsp:nvSpPr>
        <dsp:cNvPr id="0" name=""/>
        <dsp:cNvSpPr/>
      </dsp:nvSpPr>
      <dsp:spPr>
        <a:xfrm>
          <a:off x="4106446" y="225403"/>
          <a:ext cx="4368354" cy="2239646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>
              <a:latin typeface="Century Gothic" panose="020F0302020204030204"/>
            </a:rPr>
            <a:t>190</a:t>
          </a:r>
          <a:r>
            <a:rPr lang="fr-FR" sz="2600" kern="1200" dirty="0"/>
            <a:t> agents à temps partiel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/>
            <a:t>Entre 20 et 30 h =&gt; 80</a:t>
          </a:r>
          <a:r>
            <a:rPr lang="fr-FR" sz="1900" kern="1200" dirty="0">
              <a:latin typeface="Century Gothic" panose="020F0302020204030204"/>
            </a:rPr>
            <a:t> agents</a:t>
          </a:r>
          <a:endParaRPr lang="fr-FR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/>
            <a:t>Autres formes de TP =&gt;</a:t>
          </a:r>
          <a:r>
            <a:rPr lang="fr-FR" sz="1900" kern="1200" dirty="0">
              <a:latin typeface="Century Gothic" panose="020F0302020204030204"/>
            </a:rPr>
            <a:t> 110 </a:t>
          </a:r>
          <a:r>
            <a:rPr lang="fr-FR" sz="1900" kern="1200" dirty="0"/>
            <a:t>agents</a:t>
          </a:r>
          <a:r>
            <a:rPr lang="fr-FR" sz="1900" kern="1200" dirty="0">
              <a:latin typeface="Century Gothic" panose="020F0302020204030204"/>
            </a:rPr>
            <a:t> </a:t>
          </a:r>
          <a:endParaRPr lang="fr-FR" sz="1900" kern="1200" dirty="0"/>
        </a:p>
      </dsp:txBody>
      <dsp:txXfrm>
        <a:off x="4106446" y="225403"/>
        <a:ext cx="4368354" cy="2239646"/>
      </dsp:txXfrm>
    </dsp:sp>
    <dsp:sp modelId="{9B277BDB-5AC9-4986-8146-05B44B807912}">
      <dsp:nvSpPr>
        <dsp:cNvPr id="0" name=""/>
        <dsp:cNvSpPr/>
      </dsp:nvSpPr>
      <dsp:spPr>
        <a:xfrm>
          <a:off x="2371243" y="2838323"/>
          <a:ext cx="3732743" cy="2239646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30,9 j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Nb moyen de jours de congés annuels</a:t>
          </a:r>
        </a:p>
      </dsp:txBody>
      <dsp:txXfrm>
        <a:off x="2371243" y="2838323"/>
        <a:ext cx="3732743" cy="223964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963B2A-CBF5-462E-BAC7-76C5A2151360}">
      <dsp:nvSpPr>
        <dsp:cNvPr id="0" name=""/>
        <dsp:cNvSpPr/>
      </dsp:nvSpPr>
      <dsp:spPr>
        <a:xfrm rot="16200000">
          <a:off x="381000" y="-381000"/>
          <a:ext cx="2667000" cy="3429000"/>
        </a:xfrm>
        <a:prstGeom prst="round1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1</a:t>
          </a:r>
          <a:r>
            <a:rPr lang="en-US" sz="1500" kern="1200" dirty="0">
              <a:latin typeface="Century Gothic" panose="020F0302020204030204"/>
            </a:rPr>
            <a:t> 826 162</a:t>
          </a:r>
          <a:r>
            <a:rPr lang="en-US" sz="1500" kern="1200" dirty="0"/>
            <a:t>€</a:t>
          </a:r>
          <a:r>
            <a:rPr lang="en-US" sz="1500" kern="1200" dirty="0">
              <a:latin typeface="Century Gothic" panose="020F0302020204030204"/>
            </a:rPr>
            <a:t> </a:t>
          </a:r>
          <a:endParaRPr lang="en-US" sz="1500" kern="1200" dirty="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(montant consacré à la formation)</a:t>
          </a:r>
          <a:endParaRPr lang="fr-FR" sz="1500" kern="1200" dirty="0"/>
        </a:p>
      </dsp:txBody>
      <dsp:txXfrm rot="5400000">
        <a:off x="-1" y="1"/>
        <a:ext cx="3429000" cy="2000250"/>
      </dsp:txXfrm>
    </dsp:sp>
    <dsp:sp modelId="{482583CF-6BFE-4457-9729-0561E16BF739}">
      <dsp:nvSpPr>
        <dsp:cNvPr id="0" name=""/>
        <dsp:cNvSpPr/>
      </dsp:nvSpPr>
      <dsp:spPr>
        <a:xfrm>
          <a:off x="3429000" y="0"/>
          <a:ext cx="3429000" cy="2667000"/>
        </a:xfrm>
        <a:prstGeom prst="round1Rect">
          <a:avLst/>
        </a:prstGeom>
        <a:solidFill>
          <a:schemeClr val="accent3">
            <a:shade val="80000"/>
            <a:hueOff val="93452"/>
            <a:satOff val="-8730"/>
            <a:lumOff val="103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entury Gothic" panose="020F0302020204030204"/>
            </a:rPr>
            <a:t>42 215</a:t>
          </a:r>
          <a:r>
            <a:rPr lang="en-US" sz="1500" kern="1200" dirty="0"/>
            <a:t>h de stage</a:t>
          </a:r>
          <a:endParaRPr lang="fr-FR" sz="1500" kern="1200" dirty="0"/>
        </a:p>
      </dsp:txBody>
      <dsp:txXfrm>
        <a:off x="3429000" y="0"/>
        <a:ext cx="3429000" cy="2000250"/>
      </dsp:txXfrm>
    </dsp:sp>
    <dsp:sp modelId="{43B0E662-05DC-4D00-A2F9-C2DE0B7DDA87}">
      <dsp:nvSpPr>
        <dsp:cNvPr id="0" name=""/>
        <dsp:cNvSpPr/>
      </dsp:nvSpPr>
      <dsp:spPr>
        <a:xfrm rot="10800000">
          <a:off x="0" y="2667000"/>
          <a:ext cx="3429000" cy="2667000"/>
        </a:xfrm>
        <a:prstGeom prst="round1Rect">
          <a:avLst/>
        </a:prstGeom>
        <a:solidFill>
          <a:schemeClr val="accent3">
            <a:shade val="80000"/>
            <a:hueOff val="186904"/>
            <a:satOff val="-17461"/>
            <a:lumOff val="207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entury Gothic" panose="020F0302020204030204"/>
            </a:rPr>
            <a:t>162 </a:t>
          </a:r>
          <a:endParaRPr lang="en-US" sz="1500" kern="1200" dirty="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actions d’adaptation ou de développement des compétences</a:t>
          </a:r>
          <a:endParaRPr lang="fr-FR" sz="1500" kern="1200" dirty="0"/>
        </a:p>
      </dsp:txBody>
      <dsp:txXfrm rot="10800000">
        <a:off x="0" y="3333749"/>
        <a:ext cx="3429000" cy="2000250"/>
      </dsp:txXfrm>
    </dsp:sp>
    <dsp:sp modelId="{57E69137-A7D3-4B6F-8264-C6E828B411F7}">
      <dsp:nvSpPr>
        <dsp:cNvPr id="0" name=""/>
        <dsp:cNvSpPr/>
      </dsp:nvSpPr>
      <dsp:spPr>
        <a:xfrm rot="5400000">
          <a:off x="3810000" y="2285999"/>
          <a:ext cx="2667000" cy="3429000"/>
        </a:xfrm>
        <a:prstGeom prst="round1Rect">
          <a:avLst/>
        </a:prstGeom>
        <a:solidFill>
          <a:schemeClr val="accent3">
            <a:shade val="80000"/>
            <a:hueOff val="280356"/>
            <a:satOff val="-26191"/>
            <a:lumOff val="310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601 femmes – 129 hommes (nombre de stagiaires)</a:t>
          </a:r>
          <a:endParaRPr lang="fr-FR" sz="1500" kern="1200" dirty="0"/>
        </a:p>
      </dsp:txBody>
      <dsp:txXfrm rot="-5400000">
        <a:off x="3429000" y="3333749"/>
        <a:ext cx="3429000" cy="2000250"/>
      </dsp:txXfrm>
    </dsp:sp>
    <dsp:sp modelId="{33CBBD9B-FBA3-4123-8377-EE0BED654F1A}">
      <dsp:nvSpPr>
        <dsp:cNvPr id="0" name=""/>
        <dsp:cNvSpPr/>
      </dsp:nvSpPr>
      <dsp:spPr>
        <a:xfrm>
          <a:off x="2400300" y="2000250"/>
          <a:ext cx="2057400" cy="1333500"/>
        </a:xfrm>
        <a:prstGeom prst="round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entury Gothic" panose="020F0302020204030204"/>
            </a:rPr>
            <a:t>6,27% </a:t>
          </a:r>
          <a:endParaRPr lang="en-US" sz="1500" kern="1200" dirty="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(% de la Masse Salariale consacré à la formation)</a:t>
          </a:r>
          <a:endParaRPr lang="fr-FR" sz="1500" kern="1200" dirty="0"/>
        </a:p>
      </dsp:txBody>
      <dsp:txXfrm>
        <a:off x="2465396" y="2065346"/>
        <a:ext cx="1927208" cy="120330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7AE42F-2E5A-4DEF-8F5E-6E6604F92AFD}">
      <dsp:nvSpPr>
        <dsp:cNvPr id="0" name=""/>
        <dsp:cNvSpPr/>
      </dsp:nvSpPr>
      <dsp:spPr>
        <a:xfrm>
          <a:off x="825113" y="26348"/>
          <a:ext cx="5651902" cy="822832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3062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Fonctionnement des OS</a:t>
          </a:r>
          <a:endParaRPr lang="fr-FR" sz="1600" b="1" kern="1200" dirty="0"/>
        </a:p>
      </dsp:txBody>
      <dsp:txXfrm>
        <a:off x="825113" y="232056"/>
        <a:ext cx="5446194" cy="411416"/>
      </dsp:txXfrm>
    </dsp:sp>
    <dsp:sp modelId="{A7D6CFB8-C608-4C43-9989-F2EDDA3DA22D}">
      <dsp:nvSpPr>
        <dsp:cNvPr id="0" name=""/>
        <dsp:cNvSpPr/>
      </dsp:nvSpPr>
      <dsp:spPr>
        <a:xfrm>
          <a:off x="825113" y="662212"/>
          <a:ext cx="1302763" cy="15219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entury Gothic" panose="020F0302020204030204"/>
            </a:rPr>
            <a:t>2422</a:t>
          </a:r>
          <a:r>
            <a:rPr lang="en-US" sz="2400" kern="1200" dirty="0"/>
            <a:t> h</a:t>
          </a:r>
          <a:endParaRPr lang="fr-FR" sz="2400" kern="1200" dirty="0"/>
        </a:p>
      </dsp:txBody>
      <dsp:txXfrm>
        <a:off x="825113" y="662212"/>
        <a:ext cx="1302763" cy="1521991"/>
      </dsp:txXfrm>
    </dsp:sp>
    <dsp:sp modelId="{6AE9BDD9-E39F-4E32-85EE-6F71CEE1F798}">
      <dsp:nvSpPr>
        <dsp:cNvPr id="0" name=""/>
        <dsp:cNvSpPr/>
      </dsp:nvSpPr>
      <dsp:spPr>
        <a:xfrm>
          <a:off x="2127876" y="300528"/>
          <a:ext cx="4349138" cy="822832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3062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DS</a:t>
          </a:r>
          <a:endParaRPr lang="fr-FR" sz="1600" b="1" kern="1200" dirty="0"/>
        </a:p>
      </dsp:txBody>
      <dsp:txXfrm>
        <a:off x="2127876" y="506236"/>
        <a:ext cx="4143430" cy="411416"/>
      </dsp:txXfrm>
    </dsp:sp>
    <dsp:sp modelId="{11347CF0-7FDD-4FF1-BA55-2D32A18CF6D8}">
      <dsp:nvSpPr>
        <dsp:cNvPr id="0" name=""/>
        <dsp:cNvSpPr/>
      </dsp:nvSpPr>
      <dsp:spPr>
        <a:xfrm>
          <a:off x="2138741" y="903925"/>
          <a:ext cx="1302763" cy="14831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entury Gothic" panose="020F0302020204030204"/>
            <a:ea typeface="+mn-ea"/>
            <a:cs typeface="+mn-cs"/>
          </a:endParaRPr>
        </a:p>
        <a:p>
          <a:pPr marL="0" lvl="0" indent="0" algn="ctr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Gothic" panose="020F0302020204030204"/>
              <a:ea typeface="+mn-ea"/>
              <a:cs typeface="+mn-cs"/>
            </a:rPr>
            <a:t>1200 h</a:t>
          </a:r>
          <a:endParaRPr lang="fr-FR" sz="2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entury Gothic" panose="020F0302020204030204"/>
            <a:ea typeface="+mn-ea"/>
            <a:cs typeface="+mn-cs"/>
          </a:endParaRP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600" kern="1200" dirty="0"/>
        </a:p>
      </dsp:txBody>
      <dsp:txXfrm>
        <a:off x="2138741" y="903925"/>
        <a:ext cx="1302763" cy="1483197"/>
      </dsp:txXfrm>
    </dsp:sp>
    <dsp:sp modelId="{8380A22D-7CCA-4454-95AB-7F1880CD5FB7}">
      <dsp:nvSpPr>
        <dsp:cNvPr id="0" name=""/>
        <dsp:cNvSpPr/>
      </dsp:nvSpPr>
      <dsp:spPr>
        <a:xfrm>
          <a:off x="3430640" y="574708"/>
          <a:ext cx="3046375" cy="822832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3062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CSE</a:t>
          </a:r>
        </a:p>
      </dsp:txBody>
      <dsp:txXfrm>
        <a:off x="3430640" y="780416"/>
        <a:ext cx="2840667" cy="411416"/>
      </dsp:txXfrm>
    </dsp:sp>
    <dsp:sp modelId="{C3C36651-5727-4067-ADB4-D165EA71D084}">
      <dsp:nvSpPr>
        <dsp:cNvPr id="0" name=""/>
        <dsp:cNvSpPr/>
      </dsp:nvSpPr>
      <dsp:spPr>
        <a:xfrm>
          <a:off x="3430640" y="1210572"/>
          <a:ext cx="1302763" cy="149311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3416 h</a:t>
          </a:r>
        </a:p>
      </dsp:txBody>
      <dsp:txXfrm>
        <a:off x="3430640" y="1210572"/>
        <a:ext cx="1302763" cy="1493114"/>
      </dsp:txXfrm>
    </dsp:sp>
    <dsp:sp modelId="{5FF865B7-C00E-4261-B355-17CE0046441F}">
      <dsp:nvSpPr>
        <dsp:cNvPr id="0" name=""/>
        <dsp:cNvSpPr/>
      </dsp:nvSpPr>
      <dsp:spPr>
        <a:xfrm>
          <a:off x="4733403" y="848888"/>
          <a:ext cx="1743611" cy="822832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3062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RS</a:t>
          </a:r>
        </a:p>
      </dsp:txBody>
      <dsp:txXfrm>
        <a:off x="4733403" y="1054596"/>
        <a:ext cx="1537903" cy="411416"/>
      </dsp:txXfrm>
    </dsp:sp>
    <dsp:sp modelId="{067DE2E2-97FE-4767-8B82-94B6636E98BD}">
      <dsp:nvSpPr>
        <dsp:cNvPr id="0" name=""/>
        <dsp:cNvSpPr/>
      </dsp:nvSpPr>
      <dsp:spPr>
        <a:xfrm>
          <a:off x="4733403" y="1484753"/>
          <a:ext cx="1314632" cy="15106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650 h</a:t>
          </a:r>
        </a:p>
      </dsp:txBody>
      <dsp:txXfrm>
        <a:off x="4733403" y="1484753"/>
        <a:ext cx="1314632" cy="151061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3071D8-AD0E-4E83-9F60-AC436CE610E6}">
      <dsp:nvSpPr>
        <dsp:cNvPr id="0" name=""/>
        <dsp:cNvSpPr/>
      </dsp:nvSpPr>
      <dsp:spPr>
        <a:xfrm>
          <a:off x="2381" y="2066582"/>
          <a:ext cx="2901156" cy="116046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Century Gothic" panose="020F0302020204030204"/>
            </a:rPr>
            <a:t>12 </a:t>
          </a:r>
          <a:endParaRPr lang="en-US" sz="1900" kern="1200" dirty="0"/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CSE ordinaires</a:t>
          </a:r>
          <a:endParaRPr lang="fr-FR" sz="1900" kern="1200" dirty="0"/>
        </a:p>
      </dsp:txBody>
      <dsp:txXfrm>
        <a:off x="582612" y="2066582"/>
        <a:ext cx="1740694" cy="1160462"/>
      </dsp:txXfrm>
    </dsp:sp>
    <dsp:sp modelId="{50B8E7CE-F165-4F74-945C-583BD35914F0}">
      <dsp:nvSpPr>
        <dsp:cNvPr id="0" name=""/>
        <dsp:cNvSpPr/>
      </dsp:nvSpPr>
      <dsp:spPr>
        <a:xfrm>
          <a:off x="2613421" y="2066582"/>
          <a:ext cx="2901156" cy="116046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1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CSE extraordinaire</a:t>
          </a:r>
          <a:endParaRPr lang="fr-FR" sz="1900" kern="1200" dirty="0"/>
        </a:p>
      </dsp:txBody>
      <dsp:txXfrm>
        <a:off x="3193652" y="2066582"/>
        <a:ext cx="1740694" cy="1160462"/>
      </dsp:txXfrm>
    </dsp:sp>
    <dsp:sp modelId="{93D0DAA6-3FF5-4710-9D45-294E9972FAEA}">
      <dsp:nvSpPr>
        <dsp:cNvPr id="0" name=""/>
        <dsp:cNvSpPr/>
      </dsp:nvSpPr>
      <dsp:spPr>
        <a:xfrm>
          <a:off x="5224462" y="2066582"/>
          <a:ext cx="2901156" cy="116046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Century Gothic" panose="020F0302020204030204"/>
            </a:rPr>
            <a:t>9 </a:t>
          </a:r>
          <a:endParaRPr lang="en-US" sz="1900" kern="1200" dirty="0"/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NAO</a:t>
          </a:r>
          <a:endParaRPr lang="fr-FR" sz="1900" kern="1200" dirty="0"/>
        </a:p>
      </dsp:txBody>
      <dsp:txXfrm>
        <a:off x="5804693" y="2066582"/>
        <a:ext cx="1740694" cy="11604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35680C-0703-4B76-933D-9F0558429362}">
      <dsp:nvSpPr>
        <dsp:cNvPr id="0" name=""/>
        <dsp:cNvSpPr/>
      </dsp:nvSpPr>
      <dsp:spPr>
        <a:xfrm rot="5400000">
          <a:off x="2732145" y="-940938"/>
          <a:ext cx="878850" cy="298500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kern="1200" dirty="0"/>
            <a:t>Embauches CDI</a:t>
          </a:r>
          <a:r>
            <a:rPr lang="fr-FR" sz="1700" kern="1200" dirty="0">
              <a:latin typeface="Century Gothic" panose="020F0302020204030204"/>
            </a:rPr>
            <a:t>           </a:t>
          </a:r>
          <a:br>
            <a:rPr lang="fr-FR" sz="1700" kern="1200" dirty="0">
              <a:latin typeface="Century Gothic" panose="020F0302020204030204"/>
            </a:rPr>
          </a:br>
          <a:r>
            <a:rPr lang="fr-FR" sz="1700" kern="1200" dirty="0"/>
            <a:t>(24 en 2023 et 62 en 2022)</a:t>
          </a:r>
          <a:endParaRPr lang="fr-FR" sz="1700" kern="1200" dirty="0">
            <a:latin typeface="Century Gothic" panose="020F0302020204030204"/>
          </a:endParaRPr>
        </a:p>
      </dsp:txBody>
      <dsp:txXfrm rot="-5400000">
        <a:off x="1679066" y="155043"/>
        <a:ext cx="2942106" cy="793046"/>
      </dsp:txXfrm>
    </dsp:sp>
    <dsp:sp modelId="{36BB0EED-E696-49CF-A7A1-CF762737AFAB}">
      <dsp:nvSpPr>
        <dsp:cNvPr id="0" name=""/>
        <dsp:cNvSpPr/>
      </dsp:nvSpPr>
      <dsp:spPr>
        <a:xfrm>
          <a:off x="0" y="2284"/>
          <a:ext cx="1679067" cy="10985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200" kern="1200" dirty="0"/>
            <a:t>44</a:t>
          </a:r>
        </a:p>
      </dsp:txBody>
      <dsp:txXfrm>
        <a:off x="53627" y="55911"/>
        <a:ext cx="1571813" cy="991309"/>
      </dsp:txXfrm>
    </dsp:sp>
    <dsp:sp modelId="{EF895994-8156-46AF-AAF7-EB267EC0CBC7}">
      <dsp:nvSpPr>
        <dsp:cNvPr id="0" name=""/>
        <dsp:cNvSpPr/>
      </dsp:nvSpPr>
      <dsp:spPr>
        <a:xfrm rot="5400000">
          <a:off x="2732145" y="154074"/>
          <a:ext cx="878850" cy="298500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kern="1200" dirty="0"/>
            <a:t>Embauches CDD</a:t>
          </a:r>
        </a:p>
      </dsp:txBody>
      <dsp:txXfrm rot="-5400000">
        <a:off x="1679066" y="1250055"/>
        <a:ext cx="2942106" cy="793046"/>
      </dsp:txXfrm>
    </dsp:sp>
    <dsp:sp modelId="{7601DD67-705B-428F-BB97-FFB5D9E70DB9}">
      <dsp:nvSpPr>
        <dsp:cNvPr id="0" name=""/>
        <dsp:cNvSpPr/>
      </dsp:nvSpPr>
      <dsp:spPr>
        <a:xfrm>
          <a:off x="0" y="1155775"/>
          <a:ext cx="1679067" cy="10985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200" kern="1200" dirty="0"/>
            <a:t>169</a:t>
          </a:r>
        </a:p>
      </dsp:txBody>
      <dsp:txXfrm>
        <a:off x="53627" y="1209402"/>
        <a:ext cx="1571813" cy="991309"/>
      </dsp:txXfrm>
    </dsp:sp>
    <dsp:sp modelId="{BCBD1B21-BFE6-43DC-BFCB-84BC8A7278C8}">
      <dsp:nvSpPr>
        <dsp:cNvPr id="0" name=""/>
        <dsp:cNvSpPr/>
      </dsp:nvSpPr>
      <dsp:spPr>
        <a:xfrm rot="5400000">
          <a:off x="2732145" y="1366045"/>
          <a:ext cx="878850" cy="298500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kern="1200" dirty="0"/>
            <a:t>Travailleurs saisonniers</a:t>
          </a:r>
        </a:p>
      </dsp:txBody>
      <dsp:txXfrm rot="-5400000">
        <a:off x="1679066" y="2462026"/>
        <a:ext cx="2942106" cy="793046"/>
      </dsp:txXfrm>
    </dsp:sp>
    <dsp:sp modelId="{8E1B0A75-4FC2-4212-B54D-DEC662463EF2}">
      <dsp:nvSpPr>
        <dsp:cNvPr id="0" name=""/>
        <dsp:cNvSpPr/>
      </dsp:nvSpPr>
      <dsp:spPr>
        <a:xfrm>
          <a:off x="0" y="2309267"/>
          <a:ext cx="1679067" cy="10985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200" kern="1200" dirty="0"/>
            <a:t>3</a:t>
          </a:r>
        </a:p>
      </dsp:txBody>
      <dsp:txXfrm>
        <a:off x="53627" y="2362894"/>
        <a:ext cx="1571813" cy="991309"/>
      </dsp:txXfrm>
    </dsp:sp>
    <dsp:sp modelId="{940E20AA-2D5E-47C2-845A-D1520B31AFCF}">
      <dsp:nvSpPr>
        <dsp:cNvPr id="0" name=""/>
        <dsp:cNvSpPr/>
      </dsp:nvSpPr>
      <dsp:spPr>
        <a:xfrm rot="5400000">
          <a:off x="2723515" y="2519537"/>
          <a:ext cx="878850" cy="298500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kern="1200" dirty="0"/>
            <a:t>Embauches –</a:t>
          </a:r>
          <a:r>
            <a:rPr lang="fr-FR" sz="1700" kern="1200" dirty="0">
              <a:latin typeface="Century Gothic" panose="020F0302020204030204"/>
            </a:rPr>
            <a:t> </a:t>
          </a:r>
          <a:r>
            <a:rPr lang="fr-FR" sz="1700" kern="1200" dirty="0"/>
            <a:t> 25 ans</a:t>
          </a:r>
        </a:p>
      </dsp:txBody>
      <dsp:txXfrm rot="-5400000">
        <a:off x="1670436" y="3615518"/>
        <a:ext cx="2942106" cy="793046"/>
      </dsp:txXfrm>
    </dsp:sp>
    <dsp:sp modelId="{9A22C11D-71D8-4ADB-898F-AA162B36522B}">
      <dsp:nvSpPr>
        <dsp:cNvPr id="0" name=""/>
        <dsp:cNvSpPr/>
      </dsp:nvSpPr>
      <dsp:spPr>
        <a:xfrm>
          <a:off x="0" y="3462759"/>
          <a:ext cx="1679067" cy="10985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200" kern="1200" dirty="0"/>
            <a:t>52</a:t>
          </a:r>
        </a:p>
      </dsp:txBody>
      <dsp:txXfrm>
        <a:off x="53627" y="3516386"/>
        <a:ext cx="1571813" cy="9913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9062F-8384-44AB-8735-B070CD75C0FF}">
      <dsp:nvSpPr>
        <dsp:cNvPr id="0" name=""/>
        <dsp:cNvSpPr/>
      </dsp:nvSpPr>
      <dsp:spPr>
        <a:xfrm rot="5400000">
          <a:off x="2921553" y="-1179591"/>
          <a:ext cx="500035" cy="298500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noProof="0" dirty="0"/>
            <a:t>Démissions</a:t>
          </a:r>
          <a:r>
            <a:rPr lang="en-US" sz="1400" kern="1200" dirty="0">
              <a:latin typeface="Century Gothic" panose="020F0302020204030204"/>
            </a:rPr>
            <a:t> </a:t>
          </a:r>
          <a:endParaRPr lang="fr-FR" sz="1400" kern="1200" dirty="0"/>
        </a:p>
      </dsp:txBody>
      <dsp:txXfrm rot="-5400000">
        <a:off x="1679067" y="87305"/>
        <a:ext cx="2960598" cy="451215"/>
      </dsp:txXfrm>
    </dsp:sp>
    <dsp:sp modelId="{BD873545-90C7-4373-A97C-92720C9298C0}">
      <dsp:nvSpPr>
        <dsp:cNvPr id="0" name=""/>
        <dsp:cNvSpPr/>
      </dsp:nvSpPr>
      <dsp:spPr>
        <a:xfrm>
          <a:off x="0" y="389"/>
          <a:ext cx="1679067" cy="62504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8</a:t>
          </a:r>
        </a:p>
      </dsp:txBody>
      <dsp:txXfrm>
        <a:off x="30512" y="30901"/>
        <a:ext cx="1618043" cy="564020"/>
      </dsp:txXfrm>
    </dsp:sp>
    <dsp:sp modelId="{BF42C795-83F2-4F16-9680-52C3020AC7CF}">
      <dsp:nvSpPr>
        <dsp:cNvPr id="0" name=""/>
        <dsp:cNvSpPr/>
      </dsp:nvSpPr>
      <dsp:spPr>
        <a:xfrm rot="5400000">
          <a:off x="2921553" y="-523294"/>
          <a:ext cx="500035" cy="298500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Mutations</a:t>
          </a:r>
          <a:r>
            <a:rPr lang="en-US" sz="1400" kern="1200" dirty="0">
              <a:latin typeface="Century Gothic" panose="020F0302020204030204"/>
            </a:rPr>
            <a:t> </a:t>
          </a:r>
          <a:endParaRPr lang="fr-FR" sz="1400" kern="1200" dirty="0"/>
        </a:p>
      </dsp:txBody>
      <dsp:txXfrm rot="-5400000">
        <a:off x="1679067" y="743602"/>
        <a:ext cx="2960598" cy="451215"/>
      </dsp:txXfrm>
    </dsp:sp>
    <dsp:sp modelId="{EA3ECC27-FDC8-43E4-A4A4-153A9A040EC0}">
      <dsp:nvSpPr>
        <dsp:cNvPr id="0" name=""/>
        <dsp:cNvSpPr/>
      </dsp:nvSpPr>
      <dsp:spPr>
        <a:xfrm>
          <a:off x="0" y="656687"/>
          <a:ext cx="1679067" cy="62504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3</a:t>
          </a:r>
        </a:p>
      </dsp:txBody>
      <dsp:txXfrm>
        <a:off x="30512" y="687199"/>
        <a:ext cx="1618043" cy="564020"/>
      </dsp:txXfrm>
    </dsp:sp>
    <dsp:sp modelId="{2BB8271A-F465-4A57-AB7B-4A46E14B3A68}">
      <dsp:nvSpPr>
        <dsp:cNvPr id="0" name=""/>
        <dsp:cNvSpPr/>
      </dsp:nvSpPr>
      <dsp:spPr>
        <a:xfrm rot="5400000">
          <a:off x="2921553" y="133002"/>
          <a:ext cx="500035" cy="298500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entury Gothic" panose="020F0302020204030204"/>
            </a:rPr>
            <a:t>Licenciement</a:t>
          </a:r>
          <a:endParaRPr lang="en-US" sz="1400" kern="1200" dirty="0"/>
        </a:p>
      </dsp:txBody>
      <dsp:txXfrm rot="-5400000">
        <a:off x="1679067" y="1399898"/>
        <a:ext cx="2960598" cy="451215"/>
      </dsp:txXfrm>
    </dsp:sp>
    <dsp:sp modelId="{F0AB5446-8D25-46B4-BD0E-6172E6C95F89}">
      <dsp:nvSpPr>
        <dsp:cNvPr id="0" name=""/>
        <dsp:cNvSpPr/>
      </dsp:nvSpPr>
      <dsp:spPr>
        <a:xfrm>
          <a:off x="0" y="1312984"/>
          <a:ext cx="1679067" cy="62504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6</a:t>
          </a:r>
        </a:p>
      </dsp:txBody>
      <dsp:txXfrm>
        <a:off x="30512" y="1343496"/>
        <a:ext cx="1618043" cy="564020"/>
      </dsp:txXfrm>
    </dsp:sp>
    <dsp:sp modelId="{D05481B9-9888-4E5B-B311-A6CE43F92D4F}">
      <dsp:nvSpPr>
        <dsp:cNvPr id="0" name=""/>
        <dsp:cNvSpPr/>
      </dsp:nvSpPr>
      <dsp:spPr>
        <a:xfrm rot="5400000">
          <a:off x="2921553" y="789299"/>
          <a:ext cx="500035" cy="298500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Ruptures </a:t>
          </a:r>
          <a:r>
            <a:rPr lang="fr-FR" sz="1400" kern="1200" noProof="0" dirty="0"/>
            <a:t>conventionnelles</a:t>
          </a:r>
        </a:p>
      </dsp:txBody>
      <dsp:txXfrm rot="-5400000">
        <a:off x="1679067" y="2056195"/>
        <a:ext cx="2960598" cy="451215"/>
      </dsp:txXfrm>
    </dsp:sp>
    <dsp:sp modelId="{8084D3BB-4E49-4F67-A533-6A7429B370CA}">
      <dsp:nvSpPr>
        <dsp:cNvPr id="0" name=""/>
        <dsp:cNvSpPr/>
      </dsp:nvSpPr>
      <dsp:spPr>
        <a:xfrm>
          <a:off x="0" y="1969281"/>
          <a:ext cx="1679067" cy="62504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7</a:t>
          </a:r>
        </a:p>
      </dsp:txBody>
      <dsp:txXfrm>
        <a:off x="30512" y="1999793"/>
        <a:ext cx="1618043" cy="564020"/>
      </dsp:txXfrm>
    </dsp:sp>
    <dsp:sp modelId="{D19549E6-FE62-4F55-AB90-7EB2A5D886AF}">
      <dsp:nvSpPr>
        <dsp:cNvPr id="0" name=""/>
        <dsp:cNvSpPr/>
      </dsp:nvSpPr>
      <dsp:spPr>
        <a:xfrm rot="5400000">
          <a:off x="2921553" y="1445596"/>
          <a:ext cx="500035" cy="298500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Fin de CDD</a:t>
          </a:r>
          <a:endParaRPr lang="fr-FR" sz="1400" kern="1200" dirty="0"/>
        </a:p>
      </dsp:txBody>
      <dsp:txXfrm rot="-5400000">
        <a:off x="1679067" y="2712492"/>
        <a:ext cx="2960598" cy="451215"/>
      </dsp:txXfrm>
    </dsp:sp>
    <dsp:sp modelId="{2BD9ECCC-4DE1-4AE2-A6EA-0EC69F169CC9}">
      <dsp:nvSpPr>
        <dsp:cNvPr id="0" name=""/>
        <dsp:cNvSpPr/>
      </dsp:nvSpPr>
      <dsp:spPr>
        <a:xfrm>
          <a:off x="0" y="2625578"/>
          <a:ext cx="1679067" cy="62504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111</a:t>
          </a:r>
        </a:p>
      </dsp:txBody>
      <dsp:txXfrm>
        <a:off x="30512" y="2656090"/>
        <a:ext cx="1618043" cy="564020"/>
      </dsp:txXfrm>
    </dsp:sp>
    <dsp:sp modelId="{605547FE-9BB2-4123-A756-B5BFC1E1F3B7}">
      <dsp:nvSpPr>
        <dsp:cNvPr id="0" name=""/>
        <dsp:cNvSpPr/>
      </dsp:nvSpPr>
      <dsp:spPr>
        <a:xfrm rot="5400000">
          <a:off x="2921553" y="2101893"/>
          <a:ext cx="500035" cy="298500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Départs au </a:t>
          </a:r>
          <a:r>
            <a:rPr lang="fr-FR" sz="1400" kern="1200" noProof="0" dirty="0"/>
            <a:t>cours</a:t>
          </a:r>
          <a:r>
            <a:rPr lang="en-US" sz="1400" kern="1200" dirty="0"/>
            <a:t> de la période d’essai</a:t>
          </a:r>
          <a:endParaRPr lang="fr-FR" sz="1400" kern="1200" dirty="0"/>
        </a:p>
      </dsp:txBody>
      <dsp:txXfrm rot="-5400000">
        <a:off x="1679067" y="3368789"/>
        <a:ext cx="2960598" cy="451215"/>
      </dsp:txXfrm>
    </dsp:sp>
    <dsp:sp modelId="{061E85E2-A1CA-4691-9B31-F6100915485B}">
      <dsp:nvSpPr>
        <dsp:cNvPr id="0" name=""/>
        <dsp:cNvSpPr/>
      </dsp:nvSpPr>
      <dsp:spPr>
        <a:xfrm>
          <a:off x="0" y="3281875"/>
          <a:ext cx="1679067" cy="62504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4</a:t>
          </a:r>
        </a:p>
      </dsp:txBody>
      <dsp:txXfrm>
        <a:off x="30512" y="3312387"/>
        <a:ext cx="1618043" cy="564020"/>
      </dsp:txXfrm>
    </dsp:sp>
    <dsp:sp modelId="{222E4BCA-551C-4AB6-854D-03CD4782B344}">
      <dsp:nvSpPr>
        <dsp:cNvPr id="0" name=""/>
        <dsp:cNvSpPr/>
      </dsp:nvSpPr>
      <dsp:spPr>
        <a:xfrm rot="5400000">
          <a:off x="2921553" y="2758190"/>
          <a:ext cx="500035" cy="298500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Départs retraite</a:t>
          </a:r>
          <a:endParaRPr lang="fr-FR" sz="1400" kern="1200" dirty="0"/>
        </a:p>
      </dsp:txBody>
      <dsp:txXfrm rot="-5400000">
        <a:off x="1679067" y="4025086"/>
        <a:ext cx="2960598" cy="451215"/>
      </dsp:txXfrm>
    </dsp:sp>
    <dsp:sp modelId="{A367BA86-8D84-4712-89DE-950C6D93DEA3}">
      <dsp:nvSpPr>
        <dsp:cNvPr id="0" name=""/>
        <dsp:cNvSpPr/>
      </dsp:nvSpPr>
      <dsp:spPr>
        <a:xfrm>
          <a:off x="0" y="3938172"/>
          <a:ext cx="1679067" cy="62504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15</a:t>
          </a:r>
        </a:p>
      </dsp:txBody>
      <dsp:txXfrm>
        <a:off x="30512" y="3968684"/>
        <a:ext cx="1618043" cy="5640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EE5DDD-66E8-44C6-BB2C-47F0C5A5E0B8}">
      <dsp:nvSpPr>
        <dsp:cNvPr id="0" name=""/>
        <dsp:cNvSpPr/>
      </dsp:nvSpPr>
      <dsp:spPr>
        <a:xfrm rot="5400000">
          <a:off x="3009486" y="-931988"/>
          <a:ext cx="1236570" cy="341437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41</a:t>
          </a:r>
        </a:p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latin typeface="Century Gothic" panose="020F0302020204030204"/>
            </a:rPr>
            <a:t>-2,4%</a:t>
          </a:r>
          <a:endParaRPr lang="fr-FR" sz="3200" kern="1200" dirty="0"/>
        </a:p>
      </dsp:txBody>
      <dsp:txXfrm rot="-5400000">
        <a:off x="1920585" y="217277"/>
        <a:ext cx="3354009" cy="1115842"/>
      </dsp:txXfrm>
    </dsp:sp>
    <dsp:sp modelId="{B252B24A-40D8-45BC-B99E-9ED97F44C2C9}">
      <dsp:nvSpPr>
        <dsp:cNvPr id="0" name=""/>
        <dsp:cNvSpPr/>
      </dsp:nvSpPr>
      <dsp:spPr>
        <a:xfrm>
          <a:off x="0" y="2341"/>
          <a:ext cx="1920585" cy="15457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Agents qualifiés promus à un échelon supérieur</a:t>
          </a:r>
          <a:endParaRPr lang="fr-FR" sz="1800" kern="1200" dirty="0"/>
        </a:p>
      </dsp:txBody>
      <dsp:txXfrm>
        <a:off x="75455" y="77796"/>
        <a:ext cx="1769675" cy="1394803"/>
      </dsp:txXfrm>
    </dsp:sp>
    <dsp:sp modelId="{95098E1A-CE2F-44E1-AF37-F6E252B9156A}">
      <dsp:nvSpPr>
        <dsp:cNvPr id="0" name=""/>
        <dsp:cNvSpPr/>
      </dsp:nvSpPr>
      <dsp:spPr>
        <a:xfrm rot="5400000">
          <a:off x="3009486" y="691010"/>
          <a:ext cx="1236570" cy="341437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3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latin typeface="Century Gothic" panose="020F0302020204030204"/>
            </a:rPr>
            <a:t>-25%</a:t>
          </a:r>
          <a:endParaRPr lang="fr-FR" sz="3200" kern="1200" dirty="0"/>
        </a:p>
      </dsp:txBody>
      <dsp:txXfrm rot="-5400000">
        <a:off x="1920585" y="1840275"/>
        <a:ext cx="3354009" cy="1115842"/>
      </dsp:txXfrm>
    </dsp:sp>
    <dsp:sp modelId="{A6B422E8-7F0E-4028-9BB7-AD5D6FBA67C6}">
      <dsp:nvSpPr>
        <dsp:cNvPr id="0" name=""/>
        <dsp:cNvSpPr/>
      </dsp:nvSpPr>
      <dsp:spPr>
        <a:xfrm>
          <a:off x="0" y="1625340"/>
          <a:ext cx="1920585" cy="15457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Agents qualifiés promus cadres</a:t>
          </a:r>
          <a:endParaRPr lang="fr-FR" sz="1800" kern="1200" dirty="0"/>
        </a:p>
      </dsp:txBody>
      <dsp:txXfrm>
        <a:off x="75455" y="1700795"/>
        <a:ext cx="1769675" cy="1394803"/>
      </dsp:txXfrm>
    </dsp:sp>
    <dsp:sp modelId="{9CEBAB89-C33E-4BED-9C15-9B49A93C7AE2}">
      <dsp:nvSpPr>
        <dsp:cNvPr id="0" name=""/>
        <dsp:cNvSpPr/>
      </dsp:nvSpPr>
      <dsp:spPr>
        <a:xfrm rot="5400000">
          <a:off x="3009486" y="2314009"/>
          <a:ext cx="1236570" cy="341437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10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latin typeface="Century Gothic" panose="020F0302020204030204"/>
            </a:rPr>
            <a:t>+11%</a:t>
          </a:r>
          <a:endParaRPr lang="fr-FR" sz="3200" kern="1200" dirty="0"/>
        </a:p>
      </dsp:txBody>
      <dsp:txXfrm rot="-5400000">
        <a:off x="1920585" y="3463274"/>
        <a:ext cx="3354009" cy="1115842"/>
      </dsp:txXfrm>
    </dsp:sp>
    <dsp:sp modelId="{72A5C673-EAB5-4AB4-8636-988CDED210DE}">
      <dsp:nvSpPr>
        <dsp:cNvPr id="0" name=""/>
        <dsp:cNvSpPr/>
      </dsp:nvSpPr>
      <dsp:spPr>
        <a:xfrm>
          <a:off x="0" y="3248339"/>
          <a:ext cx="1920585" cy="15457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Cadres promus à un échelon supérieur</a:t>
          </a:r>
          <a:r>
            <a:rPr lang="en-US" sz="1800" kern="1200" dirty="0">
              <a:latin typeface="Century Gothic" panose="020F0302020204030204"/>
            </a:rPr>
            <a:t> </a:t>
          </a:r>
          <a:endParaRPr lang="fr-FR" sz="1800" kern="1200" dirty="0"/>
        </a:p>
      </dsp:txBody>
      <dsp:txXfrm>
        <a:off x="75455" y="3323794"/>
        <a:ext cx="1769675" cy="13948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C0715-82D9-4687-B13E-D6E85D937BB7}">
      <dsp:nvSpPr>
        <dsp:cNvPr id="0" name=""/>
        <dsp:cNvSpPr/>
      </dsp:nvSpPr>
      <dsp:spPr>
        <a:xfrm>
          <a:off x="3849" y="3615"/>
          <a:ext cx="8120300" cy="16293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>
              <a:latin typeface="Century Gothic" panose="020F0302020204030204"/>
            </a:rPr>
            <a:t>43 337 </a:t>
          </a:r>
          <a:r>
            <a:rPr lang="en-US" sz="4300" kern="1200" dirty="0"/>
            <a:t>journées d’absence </a:t>
          </a:r>
          <a:r>
            <a:rPr lang="en-US" sz="2400" kern="1200" dirty="0"/>
            <a:t>(hors</a:t>
          </a:r>
          <a:r>
            <a:rPr lang="en-US" sz="2400" kern="1200" dirty="0">
              <a:latin typeface="Century Gothic" panose="020F0302020204030204"/>
            </a:rPr>
            <a:t> grève, service national et mandat</a:t>
          </a:r>
          <a:r>
            <a:rPr lang="en-US" sz="2400" kern="1200" dirty="0"/>
            <a:t>)</a:t>
          </a:r>
          <a:endParaRPr lang="fr-FR" sz="4300" kern="1200" dirty="0">
            <a:latin typeface="Century Gothic" panose="020F0302020204030204"/>
          </a:endParaRPr>
        </a:p>
      </dsp:txBody>
      <dsp:txXfrm>
        <a:off x="51572" y="51338"/>
        <a:ext cx="8024854" cy="1533924"/>
      </dsp:txXfrm>
    </dsp:sp>
    <dsp:sp modelId="{5D406041-5688-4F62-A675-799EC189C82E}">
      <dsp:nvSpPr>
        <dsp:cNvPr id="0" name=""/>
        <dsp:cNvSpPr/>
      </dsp:nvSpPr>
      <dsp:spPr>
        <a:xfrm>
          <a:off x="3849" y="1776114"/>
          <a:ext cx="3938635" cy="162937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entury Gothic" panose="020F0302020204030204"/>
            </a:rPr>
            <a:t>22 261 j</a:t>
          </a:r>
          <a:r>
            <a:rPr lang="en-US" sz="1800" kern="1200" dirty="0"/>
            <a:t> d’absence pour </a:t>
          </a:r>
          <a:r>
            <a:rPr lang="en-US" sz="1800" kern="1200" dirty="0">
              <a:latin typeface="Century Gothic" panose="020F0302020204030204"/>
            </a:rPr>
            <a:t>maladie/invalidité</a:t>
          </a:r>
          <a:endParaRPr lang="en-US" sz="1800" kern="1200" dirty="0"/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=&gt; 10,2% par rapport au nombre de journées théoriques travaillées </a:t>
          </a:r>
          <a:r>
            <a:rPr lang="en-US" sz="1800" kern="1200" dirty="0">
              <a:latin typeface="Century Gothic" panose="020F0302020204030204"/>
            </a:rPr>
            <a:t>(9,4% en 2023 et 10,7% en 2022</a:t>
          </a:r>
          <a:r>
            <a:rPr lang="en-US" sz="1800" kern="1200" dirty="0"/>
            <a:t>)</a:t>
          </a:r>
          <a:endParaRPr lang="fr-FR" sz="1800" kern="1200" dirty="0"/>
        </a:p>
      </dsp:txBody>
      <dsp:txXfrm>
        <a:off x="51572" y="1823837"/>
        <a:ext cx="3843189" cy="1533924"/>
      </dsp:txXfrm>
    </dsp:sp>
    <dsp:sp modelId="{DAEF9A93-F3DD-4E90-A924-8328EEC71194}">
      <dsp:nvSpPr>
        <dsp:cNvPr id="0" name=""/>
        <dsp:cNvSpPr/>
      </dsp:nvSpPr>
      <dsp:spPr>
        <a:xfrm>
          <a:off x="3849" y="3548614"/>
          <a:ext cx="1928812" cy="1629370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6 037 j &lt;1 mois</a:t>
          </a:r>
          <a:endParaRPr lang="fr-FR" sz="1800" kern="1200" dirty="0"/>
        </a:p>
      </dsp:txBody>
      <dsp:txXfrm>
        <a:off x="51572" y="3596337"/>
        <a:ext cx="1833366" cy="1533924"/>
      </dsp:txXfrm>
    </dsp:sp>
    <dsp:sp modelId="{7DFB538C-8796-478C-9C08-9411703E28E6}">
      <dsp:nvSpPr>
        <dsp:cNvPr id="0" name=""/>
        <dsp:cNvSpPr/>
      </dsp:nvSpPr>
      <dsp:spPr>
        <a:xfrm>
          <a:off x="2013672" y="3548614"/>
          <a:ext cx="1928812" cy="1629370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entury Gothic" panose="020F0302020204030204"/>
            </a:rPr>
            <a:t>16 224</a:t>
          </a:r>
          <a:r>
            <a:rPr lang="en-US" sz="1600" kern="1200" dirty="0">
              <a:latin typeface="Century Gothic" panose="020F0302020204030204"/>
            </a:rPr>
            <a:t> </a:t>
          </a:r>
          <a:r>
            <a:rPr lang="en-US" sz="1800" kern="1200" dirty="0">
              <a:latin typeface="Century Gothic" panose="020F0302020204030204"/>
            </a:rPr>
            <a:t>j</a:t>
          </a:r>
          <a:r>
            <a:rPr lang="en-US" sz="1800" kern="1200" dirty="0"/>
            <a:t> &gt;1 mois</a:t>
          </a:r>
          <a:endParaRPr lang="fr-FR" sz="1800" kern="1200" dirty="0"/>
        </a:p>
      </dsp:txBody>
      <dsp:txXfrm>
        <a:off x="2061395" y="3596337"/>
        <a:ext cx="1833366" cy="1533924"/>
      </dsp:txXfrm>
    </dsp:sp>
    <dsp:sp modelId="{7AA9C914-3C0B-4534-A59D-48ECBE309B83}">
      <dsp:nvSpPr>
        <dsp:cNvPr id="0" name=""/>
        <dsp:cNvSpPr/>
      </dsp:nvSpPr>
      <dsp:spPr>
        <a:xfrm>
          <a:off x="4104505" y="1776114"/>
          <a:ext cx="1928812" cy="1629370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entury Gothic" panose="020F0302020204030204"/>
            </a:rPr>
            <a:t>525 j </a:t>
          </a:r>
          <a:r>
            <a:rPr lang="en-US" sz="1800" kern="1200" dirty="0"/>
            <a:t>d’absence pour AT, Trajet, MP</a:t>
          </a:r>
          <a:r>
            <a:rPr lang="en-US" sz="1800" kern="1200" dirty="0">
              <a:latin typeface="Century Gothic" panose="020F0302020204030204"/>
            </a:rPr>
            <a:t> </a:t>
          </a:r>
          <a:endParaRPr lang="en-US" sz="1800" kern="1200" dirty="0"/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(313</a:t>
          </a:r>
          <a:r>
            <a:rPr lang="en-US" sz="1800" kern="1200" dirty="0">
              <a:latin typeface="Century Gothic" panose="020F0302020204030204"/>
            </a:rPr>
            <a:t> j en 2023</a:t>
          </a:r>
          <a:r>
            <a:rPr lang="en-US" sz="1800" kern="1200" dirty="0"/>
            <a:t>)</a:t>
          </a:r>
          <a:endParaRPr lang="fr-FR" sz="1800" kern="1200" dirty="0"/>
        </a:p>
      </dsp:txBody>
      <dsp:txXfrm>
        <a:off x="4152228" y="1823837"/>
        <a:ext cx="1833366" cy="1533924"/>
      </dsp:txXfrm>
    </dsp:sp>
    <dsp:sp modelId="{58C08C56-32BC-483C-86C8-281EE8D38B86}">
      <dsp:nvSpPr>
        <dsp:cNvPr id="0" name=""/>
        <dsp:cNvSpPr/>
      </dsp:nvSpPr>
      <dsp:spPr>
        <a:xfrm>
          <a:off x="4104505" y="3548614"/>
          <a:ext cx="1928812" cy="162937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entury Gothic" panose="020F0302020204030204"/>
            </a:rPr>
            <a:t>5 311 </a:t>
          </a:r>
          <a:r>
            <a:rPr lang="en-US" sz="1800" kern="1200" dirty="0"/>
            <a:t>j d’absence pour maternité</a:t>
          </a:r>
          <a:endParaRPr lang="fr-FR" sz="1800" kern="1200" dirty="0"/>
        </a:p>
      </dsp:txBody>
      <dsp:txXfrm>
        <a:off x="4152228" y="3596337"/>
        <a:ext cx="1833366" cy="1533924"/>
      </dsp:txXfrm>
    </dsp:sp>
    <dsp:sp modelId="{4F01771D-A439-4FCC-AF42-8703CD6B4E1C}">
      <dsp:nvSpPr>
        <dsp:cNvPr id="0" name=""/>
        <dsp:cNvSpPr/>
      </dsp:nvSpPr>
      <dsp:spPr>
        <a:xfrm>
          <a:off x="6195337" y="1776114"/>
          <a:ext cx="1928812" cy="162937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entury Gothic" panose="020F0302020204030204"/>
            </a:rPr>
            <a:t>15 239</a:t>
          </a:r>
          <a:r>
            <a:rPr lang="en-US" sz="1800" kern="1200" dirty="0"/>
            <a:t> j d’absence pour congés autorisés</a:t>
          </a:r>
          <a:endParaRPr lang="fr-FR" sz="1800" kern="1200" dirty="0"/>
        </a:p>
      </dsp:txBody>
      <dsp:txXfrm>
        <a:off x="6243060" y="1823837"/>
        <a:ext cx="1833366" cy="15339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B0F74-7471-496A-8A8D-8944A7E15C91}">
      <dsp:nvSpPr>
        <dsp:cNvPr id="0" name=""/>
        <dsp:cNvSpPr/>
      </dsp:nvSpPr>
      <dsp:spPr>
        <a:xfrm>
          <a:off x="3482" y="604422"/>
          <a:ext cx="2093818" cy="83752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 dirty="0">
              <a:latin typeface="Century Gothic" panose="020F0302020204030204"/>
            </a:rPr>
            <a:t>32 361</a:t>
          </a:r>
          <a:r>
            <a:rPr lang="fr-FR" sz="3100" kern="1200" dirty="0"/>
            <a:t> €</a:t>
          </a:r>
        </a:p>
      </dsp:txBody>
      <dsp:txXfrm>
        <a:off x="3482" y="604422"/>
        <a:ext cx="2093818" cy="837527"/>
      </dsp:txXfrm>
    </dsp:sp>
    <dsp:sp modelId="{A9CE329A-2BAB-4634-B347-8BBCBB3979A0}">
      <dsp:nvSpPr>
        <dsp:cNvPr id="0" name=""/>
        <dsp:cNvSpPr/>
      </dsp:nvSpPr>
      <dsp:spPr>
        <a:xfrm>
          <a:off x="3482" y="1441950"/>
          <a:ext cx="2093818" cy="1659352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/>
            <a:t>Masse salariale annuelle totale / effectif mensuel moyen</a:t>
          </a: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300" kern="1200" dirty="0">
              <a:latin typeface="Century Gothic" panose="020F0302020204030204"/>
            </a:rPr>
            <a:t>+ 2,1% </a:t>
          </a:r>
          <a:r>
            <a:rPr lang="fr-FR" sz="2300" kern="1200" dirty="0"/>
            <a:t>par rapport à </a:t>
          </a:r>
          <a:r>
            <a:rPr lang="fr-FR" sz="2300" kern="1200" dirty="0">
              <a:latin typeface="Century Gothic" panose="020F0302020204030204"/>
            </a:rPr>
            <a:t>2023</a:t>
          </a:r>
          <a:endParaRPr lang="fr-FR" sz="2300" kern="1200" dirty="0"/>
        </a:p>
      </dsp:txBody>
      <dsp:txXfrm>
        <a:off x="3482" y="1441950"/>
        <a:ext cx="2093818" cy="1659352"/>
      </dsp:txXfrm>
    </dsp:sp>
    <dsp:sp modelId="{8A3BAB6C-F327-4546-A529-C032E1063D07}">
      <dsp:nvSpPr>
        <dsp:cNvPr id="0" name=""/>
        <dsp:cNvSpPr/>
      </dsp:nvSpPr>
      <dsp:spPr>
        <a:xfrm>
          <a:off x="2390435" y="604422"/>
          <a:ext cx="2093818" cy="83752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 dirty="0">
              <a:latin typeface="Century Gothic" panose="020F0302020204030204"/>
            </a:rPr>
            <a:t>2,11</a:t>
          </a:r>
          <a:endParaRPr lang="fr-FR" sz="3100" kern="1200" dirty="0"/>
        </a:p>
      </dsp:txBody>
      <dsp:txXfrm>
        <a:off x="2390435" y="604422"/>
        <a:ext cx="2093818" cy="837527"/>
      </dsp:txXfrm>
    </dsp:sp>
    <dsp:sp modelId="{A38E80AA-DEAA-413C-A1B7-229F4293762E}">
      <dsp:nvSpPr>
        <dsp:cNvPr id="0" name=""/>
        <dsp:cNvSpPr/>
      </dsp:nvSpPr>
      <dsp:spPr>
        <a:xfrm>
          <a:off x="2390435" y="1441950"/>
          <a:ext cx="2093818" cy="1659352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/>
            <a:t>Rapport entre la moyenne des 10% de salariés touchant les rémunérations les plus élevées et celle correspondant aux 10% des salariés touchant les rémunérations les moins élevées</a:t>
          </a:r>
        </a:p>
      </dsp:txBody>
      <dsp:txXfrm>
        <a:off x="2390435" y="1441950"/>
        <a:ext cx="2093818" cy="1659352"/>
      </dsp:txXfrm>
    </dsp:sp>
    <dsp:sp modelId="{E04002AF-64E7-45EC-89B6-80DDBC5B750C}">
      <dsp:nvSpPr>
        <dsp:cNvPr id="0" name=""/>
        <dsp:cNvSpPr/>
      </dsp:nvSpPr>
      <dsp:spPr>
        <a:xfrm>
          <a:off x="4777389" y="604422"/>
          <a:ext cx="2093818" cy="83752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 dirty="0">
              <a:latin typeface="Century Gothic" panose="020F0302020204030204"/>
            </a:rPr>
            <a:t>741 790</a:t>
          </a:r>
          <a:r>
            <a:rPr lang="fr-FR" sz="3100" kern="1200" dirty="0"/>
            <a:t>€</a:t>
          </a:r>
        </a:p>
      </dsp:txBody>
      <dsp:txXfrm>
        <a:off x="4777389" y="604422"/>
        <a:ext cx="2093818" cy="837527"/>
      </dsp:txXfrm>
    </dsp:sp>
    <dsp:sp modelId="{9D039C35-C914-4A55-9651-62487FCBBA2B}">
      <dsp:nvSpPr>
        <dsp:cNvPr id="0" name=""/>
        <dsp:cNvSpPr/>
      </dsp:nvSpPr>
      <dsp:spPr>
        <a:xfrm>
          <a:off x="4777389" y="1441950"/>
          <a:ext cx="2093818" cy="1659352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/>
            <a:t>Montant global des 10 rémunérations les plus élevées</a:t>
          </a: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100" kern="1200" dirty="0">
              <a:latin typeface="Century Gothic" panose="020F0302020204030204"/>
            </a:rPr>
            <a:t>+12,3%</a:t>
          </a:r>
          <a:r>
            <a:rPr lang="fr-FR" sz="2100" kern="1200" dirty="0"/>
            <a:t> par rapport à </a:t>
          </a:r>
          <a:r>
            <a:rPr lang="fr-FR" sz="2100" kern="1200" dirty="0">
              <a:latin typeface="Century Gothic" panose="020F0302020204030204"/>
            </a:rPr>
            <a:t>2023</a:t>
          </a:r>
          <a:endParaRPr lang="fr-FR" sz="2100" kern="1200" dirty="0"/>
        </a:p>
      </dsp:txBody>
      <dsp:txXfrm>
        <a:off x="4777389" y="1441950"/>
        <a:ext cx="2093818" cy="1659352"/>
      </dsp:txXfrm>
    </dsp:sp>
    <dsp:sp modelId="{6CF85FA3-0D15-401C-AD46-95CBB45645A8}">
      <dsp:nvSpPr>
        <dsp:cNvPr id="0" name=""/>
        <dsp:cNvSpPr/>
      </dsp:nvSpPr>
      <dsp:spPr>
        <a:xfrm>
          <a:off x="7164342" y="604422"/>
          <a:ext cx="2093818" cy="83752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 dirty="0"/>
            <a:t>746 €</a:t>
          </a:r>
          <a:endParaRPr lang="fr-FR" sz="3100" kern="1200" dirty="0">
            <a:latin typeface="Century Gothic" panose="020F0302020204030204"/>
          </a:endParaRPr>
        </a:p>
      </dsp:txBody>
      <dsp:txXfrm>
        <a:off x="7164342" y="604422"/>
        <a:ext cx="2093818" cy="837527"/>
      </dsp:txXfrm>
    </dsp:sp>
    <dsp:sp modelId="{F44A89EF-2F39-41C7-8339-2D97F5F6EE06}">
      <dsp:nvSpPr>
        <dsp:cNvPr id="0" name=""/>
        <dsp:cNvSpPr/>
      </dsp:nvSpPr>
      <dsp:spPr>
        <a:xfrm>
          <a:off x="7164342" y="1441950"/>
          <a:ext cx="2093818" cy="1659352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/>
            <a:t>Montant moyen de l’intéressement par salarié bénéficiaire</a:t>
          </a: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300" kern="1200" dirty="0">
              <a:latin typeface="Century Gothic" panose="020F0302020204030204"/>
            </a:rPr>
            <a:t>+9,4% par rapport à 2023</a:t>
          </a:r>
        </a:p>
      </dsp:txBody>
      <dsp:txXfrm>
        <a:off x="7164342" y="1441950"/>
        <a:ext cx="2093818" cy="165935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7416D7-F002-4723-903F-8804F396E947}">
      <dsp:nvSpPr>
        <dsp:cNvPr id="0" name=""/>
        <dsp:cNvSpPr/>
      </dsp:nvSpPr>
      <dsp:spPr>
        <a:xfrm>
          <a:off x="0" y="23963"/>
          <a:ext cx="3678989" cy="50368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>
              <a:solidFill>
                <a:schemeClr val="tx1"/>
              </a:solidFill>
            </a:rPr>
            <a:t>Femmes</a:t>
          </a:r>
        </a:p>
      </dsp:txBody>
      <dsp:txXfrm>
        <a:off x="24588" y="48551"/>
        <a:ext cx="3629813" cy="454509"/>
      </dsp:txXfrm>
    </dsp:sp>
    <dsp:sp modelId="{7C3D2BE2-FD30-4CB9-879C-BD54140B874B}">
      <dsp:nvSpPr>
        <dsp:cNvPr id="0" name=""/>
        <dsp:cNvSpPr/>
      </dsp:nvSpPr>
      <dsp:spPr>
        <a:xfrm>
          <a:off x="0" y="527648"/>
          <a:ext cx="3678989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808" tIns="26670" rIns="149352" bIns="2667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600" kern="1200" dirty="0"/>
            <a:t>2</a:t>
          </a:r>
          <a:r>
            <a:rPr lang="fr-FR" sz="1600" kern="1200" dirty="0">
              <a:latin typeface="Century Gothic" panose="020F0302020204030204"/>
            </a:rPr>
            <a:t> 475</a:t>
          </a:r>
          <a:r>
            <a:rPr lang="fr-FR" sz="1600" kern="1200" dirty="0"/>
            <a:t> € =&gt; +</a:t>
          </a:r>
          <a:r>
            <a:rPr lang="fr-FR" sz="1600" kern="1200" dirty="0">
              <a:latin typeface="Century Gothic" panose="020F0302020204030204"/>
            </a:rPr>
            <a:t> 1,3</a:t>
          </a:r>
          <a:r>
            <a:rPr lang="fr-FR" sz="1600" kern="1200" dirty="0"/>
            <a:t> %</a:t>
          </a:r>
        </a:p>
      </dsp:txBody>
      <dsp:txXfrm>
        <a:off x="0" y="527648"/>
        <a:ext cx="3678989" cy="347760"/>
      </dsp:txXfrm>
    </dsp:sp>
    <dsp:sp modelId="{95E64200-CBA3-47BE-A025-C3861326C75A}">
      <dsp:nvSpPr>
        <dsp:cNvPr id="0" name=""/>
        <dsp:cNvSpPr/>
      </dsp:nvSpPr>
      <dsp:spPr>
        <a:xfrm>
          <a:off x="0" y="875408"/>
          <a:ext cx="3678989" cy="50368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>
              <a:solidFill>
                <a:schemeClr val="tx1"/>
              </a:solidFill>
            </a:rPr>
            <a:t>Hommes</a:t>
          </a:r>
          <a:r>
            <a:rPr lang="fr-FR" sz="2100" kern="1200" dirty="0">
              <a:latin typeface="Century Gothic" panose="020F0302020204030204"/>
            </a:rPr>
            <a:t> </a:t>
          </a:r>
          <a:endParaRPr lang="fr-FR" sz="2100" kern="1200" dirty="0"/>
        </a:p>
      </dsp:txBody>
      <dsp:txXfrm>
        <a:off x="24588" y="899996"/>
        <a:ext cx="3629813" cy="454509"/>
      </dsp:txXfrm>
    </dsp:sp>
    <dsp:sp modelId="{D2ACA7BE-90AB-4951-84EA-D82E1D3D3CE8}">
      <dsp:nvSpPr>
        <dsp:cNvPr id="0" name=""/>
        <dsp:cNvSpPr/>
      </dsp:nvSpPr>
      <dsp:spPr>
        <a:xfrm>
          <a:off x="0" y="1379093"/>
          <a:ext cx="3678989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808" tIns="26670" rIns="149352" bIns="2667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600" kern="1200" dirty="0"/>
            <a:t>2</a:t>
          </a:r>
          <a:r>
            <a:rPr lang="fr-FR" sz="1600" kern="1200" dirty="0">
              <a:latin typeface="Century Gothic" panose="020F0302020204030204"/>
            </a:rPr>
            <a:t> 637</a:t>
          </a:r>
          <a:r>
            <a:rPr lang="fr-FR" sz="1600" kern="1200" dirty="0"/>
            <a:t> € =&gt; +</a:t>
          </a:r>
          <a:r>
            <a:rPr lang="fr-FR" sz="1600" kern="1200" dirty="0">
              <a:latin typeface="Century Gothic" panose="020F0302020204030204"/>
            </a:rPr>
            <a:t> 0,8%</a:t>
          </a:r>
          <a:endParaRPr lang="fr-FR" sz="1600" kern="1200" dirty="0"/>
        </a:p>
      </dsp:txBody>
      <dsp:txXfrm>
        <a:off x="0" y="1379093"/>
        <a:ext cx="3678989" cy="34776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90EBB0-211A-420F-9AB1-61FB51C2C205}">
      <dsp:nvSpPr>
        <dsp:cNvPr id="0" name=""/>
        <dsp:cNvSpPr/>
      </dsp:nvSpPr>
      <dsp:spPr>
        <a:xfrm>
          <a:off x="1551" y="0"/>
          <a:ext cx="3309305" cy="675997"/>
        </a:xfrm>
        <a:prstGeom prst="roundRect">
          <a:avLst>
            <a:gd name="adj" fmla="val 10000"/>
          </a:avLst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Taux de cotisation AT</a:t>
          </a:r>
          <a:endParaRPr lang="fr-FR" sz="1500" kern="1200" dirty="0">
            <a:latin typeface="Century Gothic" panose="020F0302020204030204"/>
          </a:endParaRP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>
              <a:latin typeface="Century Gothic" panose="020F0302020204030204"/>
            </a:rPr>
            <a:t>0,86%</a:t>
          </a:r>
          <a:endParaRPr lang="fr-FR" sz="1500" i="1" kern="1200" dirty="0">
            <a:latin typeface="Century Gothic" panose="020F0302020204030204"/>
          </a:endParaRPr>
        </a:p>
      </dsp:txBody>
      <dsp:txXfrm>
        <a:off x="21350" y="19799"/>
        <a:ext cx="3269707" cy="636399"/>
      </dsp:txXfrm>
    </dsp:sp>
    <dsp:sp modelId="{BB46AEED-294B-4798-A0D5-139455C2BBF4}">
      <dsp:nvSpPr>
        <dsp:cNvPr id="0" name=""/>
        <dsp:cNvSpPr/>
      </dsp:nvSpPr>
      <dsp:spPr>
        <a:xfrm>
          <a:off x="3641788" y="0"/>
          <a:ext cx="701572" cy="6759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200" kern="1200" dirty="0"/>
        </a:p>
      </dsp:txBody>
      <dsp:txXfrm>
        <a:off x="3641788" y="135199"/>
        <a:ext cx="498773" cy="405599"/>
      </dsp:txXfrm>
    </dsp:sp>
    <dsp:sp modelId="{96168547-69B0-4151-83F4-462D5CAFE82C}">
      <dsp:nvSpPr>
        <dsp:cNvPr id="0" name=""/>
        <dsp:cNvSpPr/>
      </dsp:nvSpPr>
      <dsp:spPr>
        <a:xfrm>
          <a:off x="4634580" y="0"/>
          <a:ext cx="3309305" cy="675997"/>
        </a:xfrm>
        <a:prstGeom prst="roundRect">
          <a:avLst>
            <a:gd name="adj" fmla="val 10000"/>
          </a:avLst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Montant de la cotisation</a:t>
          </a:r>
        </a:p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>
              <a:latin typeface="Century Gothic" panose="020F0302020204030204"/>
            </a:rPr>
            <a:t>250 560 </a:t>
          </a:r>
          <a:r>
            <a:rPr lang="fr-FR" sz="1500" kern="1200" dirty="0"/>
            <a:t>€</a:t>
          </a:r>
        </a:p>
      </dsp:txBody>
      <dsp:txXfrm>
        <a:off x="4654379" y="19799"/>
        <a:ext cx="3269707" cy="63639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67BF66-84BA-412A-A720-DED616E5D427}">
      <dsp:nvSpPr>
        <dsp:cNvPr id="0" name=""/>
        <dsp:cNvSpPr/>
      </dsp:nvSpPr>
      <dsp:spPr>
        <a:xfrm>
          <a:off x="197" y="96218"/>
          <a:ext cx="3813108" cy="2076366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10 accidents de travail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kern="1200" dirty="0">
              <a:latin typeface="Century Gothic" panose="020F0302020204030204"/>
            </a:rPr>
            <a:t>3 chutes de plain-pied</a:t>
          </a:r>
          <a:endParaRPr lang="fr-FR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kern="1200" dirty="0">
              <a:latin typeface="Century Gothic" panose="020F0302020204030204"/>
            </a:rPr>
            <a:t>2 manipulations d’objet</a:t>
          </a:r>
          <a:endParaRPr lang="fr-FR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kern="1200" dirty="0">
              <a:latin typeface="Century Gothic" panose="020F0302020204030204"/>
            </a:rPr>
            <a:t>3 accidents de circulation</a:t>
          </a:r>
          <a:endParaRPr lang="fr-FR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kern="1200" dirty="0">
              <a:latin typeface="Century Gothic" panose="020F0302020204030204"/>
            </a:rPr>
            <a:t>2 autres cas</a:t>
          </a:r>
        </a:p>
      </dsp:txBody>
      <dsp:txXfrm>
        <a:off x="197" y="96218"/>
        <a:ext cx="3813108" cy="2076366"/>
      </dsp:txXfrm>
    </dsp:sp>
    <dsp:sp modelId="{E1A3A1C9-C0A1-4127-AA0C-D12759728E45}">
      <dsp:nvSpPr>
        <dsp:cNvPr id="0" name=""/>
        <dsp:cNvSpPr/>
      </dsp:nvSpPr>
      <dsp:spPr>
        <a:xfrm>
          <a:off x="4159367" y="96218"/>
          <a:ext cx="3785873" cy="2076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/>
            <a:t>1 </a:t>
          </a:r>
          <a:r>
            <a:rPr lang="fr-FR" sz="2200" kern="1200">
              <a:latin typeface="Century Gothic" panose="020F0302020204030204"/>
            </a:rPr>
            <a:t>maladie</a:t>
          </a:r>
          <a:r>
            <a:rPr lang="fr-FR" sz="2200" kern="1200"/>
            <a:t> </a:t>
          </a:r>
          <a:r>
            <a:rPr lang="fr-FR" sz="2200" kern="1200">
              <a:latin typeface="Century Gothic" panose="020F0302020204030204"/>
            </a:rPr>
            <a:t>professionnelle</a:t>
          </a:r>
          <a:endParaRPr lang="fr-FR" sz="2200" kern="1200" dirty="0"/>
        </a:p>
      </dsp:txBody>
      <dsp:txXfrm>
        <a:off x="4159367" y="96218"/>
        <a:ext cx="3785873" cy="20763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D2172A4-76C4-45E5-9122-27E965A32C04}" type="datetime1">
              <a:rPr lang="fr-FR" smtClean="0"/>
              <a:t>27/05/2025</a:t>
            </a:fld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9B4500F-63B1-4BA8-A1F6-9534A2D5F2B2}" type="datetime1">
              <a:rPr lang="fr-FR" smtClean="0"/>
              <a:t>27/05/2025</a:t>
            </a:fld>
            <a:endParaRPr lang="en-US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dirty="0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"/>
              <a:t>Modifiez les styles du texte du masque</a:t>
            </a:r>
            <a:endParaRPr lang="en-US"/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 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 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necteur droit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 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 1"/>
          <p:cNvSpPr>
            <a:spLocks noGrp="1"/>
          </p:cNvSpPr>
          <p:nvPr>
            <p:ph type="ctrTitle" hasCustomPrompt="1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fr"/>
              <a:t>Modifiez le style du 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20" name="Espace réservé de la date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94F80A40-2E12-4807-B1AC-8570EE46C614}" type="datetime1">
              <a:rPr lang="fr-FR" smtClean="0"/>
              <a:t>27/05/2025</a:t>
            </a:fld>
            <a:endParaRPr lang="en-US" dirty="0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9667A3-E0A3-4F04-8339-9C6EB7483A5C}" type="datetime1">
              <a:rPr lang="fr-FR" smtClean="0"/>
              <a:t>27/05/2025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 hasCustomPrompt="1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fr"/>
              <a:t>Modifiez le style du 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0896FB-2ACA-465E-8614-F9A382A75479}" type="datetime1">
              <a:rPr lang="fr-FR" smtClean="0"/>
              <a:t>27/05/2025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EE2B52-ABFB-41C8-8D92-9A5D900400A5}" type="datetime1">
              <a:rPr lang="fr-FR" smtClean="0"/>
              <a:t>27/05/2025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 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fr"/>
              <a:t>Modifiez le style du titre</a:t>
            </a:r>
            <a:endParaRPr lang="en-US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necteur droit 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4D1E0831-7759-435C-850A-D70A0FD02465}" type="datetime1">
              <a:rPr lang="fr-FR" smtClean="0"/>
              <a:t>27/05/2025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379FCC-952A-4F8B-BDC2-D89FEE285FC7}" type="datetime1">
              <a:rPr lang="fr-FR" smtClean="0"/>
              <a:t>27/05/2025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85A0E0-267B-4BBE-8D0C-09A163BF07A7}" type="datetime1">
              <a:rPr lang="fr-FR" smtClean="0"/>
              <a:t>27/05/2025</a:t>
            </a:fld>
            <a:endParaRPr 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818E95-1104-493D-8609-4E42A7EEC5CC}" type="datetime1">
              <a:rPr lang="fr-FR" smtClean="0"/>
              <a:t>27/05/2025</a:t>
            </a:fld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D9C47B-64F4-482B-96F6-17308E25EFE8}" type="datetime1">
              <a:rPr lang="fr-FR" smtClean="0"/>
              <a:t>27/05/2025</a:t>
            </a:fld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167073AC-F09F-4461-BEA4-D55AE759B54C}" type="datetime1">
              <a:rPr lang="fr-FR" smtClean="0"/>
              <a:t>27/05/2025</a:t>
            </a:fld>
            <a:endParaRPr lang="en-US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e l’imag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"/>
              <a:t>Cliquez sur l’icône pour ajouter une image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A32CB192-4797-42DC-AF02-F4C183F3CC08}" type="datetime1">
              <a:rPr lang="fr-FR" smtClean="0"/>
              <a:t>27/05/2025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12" name="Rectangle 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"/>
              <a:t>Modifiez les styles du texte du masque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9FC825-D42A-434C-B48A-8438325338A1}" type="datetime1">
              <a:rPr lang="fr-FR" smtClean="0"/>
              <a:t>27/05/2025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diagramData" Target="../diagrams/data10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17" Type="http://schemas.microsoft.com/office/2007/relationships/diagramDrawing" Target="../diagrams/drawing10.xml"/><Relationship Id="rId2" Type="http://schemas.openxmlformats.org/officeDocument/2006/relationships/image" Target="../media/image5.png"/><Relationship Id="rId16" Type="http://schemas.openxmlformats.org/officeDocument/2006/relationships/diagramColors" Target="../diagrams/colors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diagramLayout" Target="../diagrams/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5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6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12" Type="http://schemas.openxmlformats.org/officeDocument/2006/relationships/image" Target="../media/image7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9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chart" Target="../charts/chart1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1.xml"/><Relationship Id="rId5" Type="http://schemas.openxmlformats.org/officeDocument/2006/relationships/image" Target="../media/image12.png"/><Relationship Id="rId4" Type="http://schemas.openxmlformats.org/officeDocument/2006/relationships/chart" Target="../charts/char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Zoom sur un logo&#10;&#10;Description générée automatiquement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fr-FR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 rtlCol="0">
            <a:normAutofit/>
          </a:bodyPr>
          <a:lstStyle/>
          <a:p>
            <a:pPr rtl="0"/>
            <a:r>
              <a:rPr lang="fr" sz="4400" dirty="0">
                <a:solidFill>
                  <a:schemeClr val="tx1"/>
                </a:solidFill>
              </a:rPr>
              <a:t>BILAN SOCIAL 2024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r>
              <a:rPr lang="fr">
                <a:solidFill>
                  <a:schemeClr val="tx1"/>
                </a:solidFill>
              </a:rPr>
              <a:t>CAF du Pas-de-Calais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CECB21D-6D2D-4302-ACBD-BCCADCD6F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8ECE769-5029-4D34-86AE-0B90AA6EE08F}"/>
              </a:ext>
            </a:extLst>
          </p:cNvPr>
          <p:cNvSpPr/>
          <p:nvPr/>
        </p:nvSpPr>
        <p:spPr>
          <a:xfrm>
            <a:off x="10525205" y="399235"/>
            <a:ext cx="1267326" cy="20052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900"/>
              <a:t> Réf/Page :  9 et 10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0E9C1B3-B07F-46B5-B868-3AB91AADE25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63930" y="3404936"/>
            <a:ext cx="982078" cy="400050"/>
          </a:xfrm>
          <a:prstGeom prst="rect">
            <a:avLst/>
          </a:prstGeom>
        </p:spPr>
      </p:pic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F04A69DD-B15C-46A1-BA8C-8573815D4F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9311793"/>
              </p:ext>
            </p:extLst>
          </p:nvPr>
        </p:nvGraphicFramePr>
        <p:xfrm>
          <a:off x="1566776" y="457200"/>
          <a:ext cx="9261644" cy="370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67779508-6380-4632-900C-23EC2017BF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1108678"/>
              </p:ext>
            </p:extLst>
          </p:nvPr>
        </p:nvGraphicFramePr>
        <p:xfrm>
          <a:off x="6197598" y="4366840"/>
          <a:ext cx="3678989" cy="1750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AF5A39C-BCBE-4D59-962F-0CC667F6A498}"/>
              </a:ext>
            </a:extLst>
          </p:cNvPr>
          <p:cNvSpPr/>
          <p:nvPr/>
        </p:nvSpPr>
        <p:spPr>
          <a:xfrm>
            <a:off x="3737811" y="4427621"/>
            <a:ext cx="2085473" cy="141170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Rémunération moyenne du mois de décembre (effectif permanent)</a:t>
            </a:r>
          </a:p>
        </p:txBody>
      </p:sp>
    </p:spTree>
    <p:extLst>
      <p:ext uri="{BB962C8B-B14F-4D97-AF65-F5344CB8AC3E}">
        <p14:creationId xmlns:p14="http://schemas.microsoft.com/office/powerpoint/2010/main" val="3532098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56E2731-9691-4DC2-BDB0-2C56E42E1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CONDITIONS D’HYGIENE ET DE SECURITÉ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3599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7711A11-91FB-4D16-9FDF-8B0C1114D2E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1041" y="3219448"/>
            <a:ext cx="881063" cy="419100"/>
          </a:xfrm>
          <a:prstGeom prst="rect">
            <a:avLst/>
          </a:prstGeom>
        </p:spPr>
      </p:pic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DE12C683-6563-4338-83D2-6E59AF59EB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3227426"/>
              </p:ext>
            </p:extLst>
          </p:nvPr>
        </p:nvGraphicFramePr>
        <p:xfrm>
          <a:off x="2143125" y="527160"/>
          <a:ext cx="7945438" cy="675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F7BD6C74-BA5D-40BD-8989-08235403F7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6396697"/>
              </p:ext>
            </p:extLst>
          </p:nvPr>
        </p:nvGraphicFramePr>
        <p:xfrm>
          <a:off x="2144894" y="1356121"/>
          <a:ext cx="7945438" cy="2268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8ECE769-5029-4D34-86AE-0B90AA6EE08F}"/>
              </a:ext>
            </a:extLst>
          </p:cNvPr>
          <p:cNvSpPr/>
          <p:nvPr/>
        </p:nvSpPr>
        <p:spPr>
          <a:xfrm>
            <a:off x="10310598" y="459541"/>
            <a:ext cx="1292508" cy="18280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900" dirty="0"/>
              <a:t>Réf/Page : 11 et 12</a:t>
            </a:r>
          </a:p>
        </p:txBody>
      </p:sp>
      <p:sp>
        <p:nvSpPr>
          <p:cNvPr id="7" name="Légende : flèche vers la droite 6">
            <a:extLst>
              <a:ext uri="{FF2B5EF4-FFF2-40B4-BE49-F238E27FC236}">
                <a16:creationId xmlns:a16="http://schemas.microsoft.com/office/drawing/2014/main" id="{2F29055F-5394-40F7-8283-890FE8F12186}"/>
              </a:ext>
            </a:extLst>
          </p:cNvPr>
          <p:cNvSpPr/>
          <p:nvPr/>
        </p:nvSpPr>
        <p:spPr>
          <a:xfrm>
            <a:off x="724992" y="4267128"/>
            <a:ext cx="1272174" cy="1166401"/>
          </a:xfrm>
          <a:prstGeom prst="rightArrow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10 en 2024</a:t>
            </a:r>
            <a:endParaRPr lang="fr-FR" dirty="0"/>
          </a:p>
        </p:txBody>
      </p:sp>
      <p:sp>
        <p:nvSpPr>
          <p:cNvPr id="10" name="Légende : flèche vers la droite 9">
            <a:extLst>
              <a:ext uri="{FF2B5EF4-FFF2-40B4-BE49-F238E27FC236}">
                <a16:creationId xmlns:a16="http://schemas.microsoft.com/office/drawing/2014/main" id="{F7AFBFBF-F9AD-4BDA-8351-FF7E71CCD888}"/>
              </a:ext>
            </a:extLst>
          </p:cNvPr>
          <p:cNvSpPr/>
          <p:nvPr/>
        </p:nvSpPr>
        <p:spPr>
          <a:xfrm>
            <a:off x="724992" y="1822065"/>
            <a:ext cx="1272174" cy="1166401"/>
          </a:xfrm>
          <a:prstGeom prst="rightArrow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10 en 2024</a:t>
            </a:r>
            <a:endParaRPr lang="fr-FR" dirty="0"/>
          </a:p>
        </p:txBody>
      </p:sp>
      <p:graphicFrame>
        <p:nvGraphicFramePr>
          <p:cNvPr id="11" name="Diagramme 10">
            <a:extLst>
              <a:ext uri="{FF2B5EF4-FFF2-40B4-BE49-F238E27FC236}">
                <a16:creationId xmlns:a16="http://schemas.microsoft.com/office/drawing/2014/main" id="{DB0695E6-D8AA-23A4-6F65-6B16F57DAB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2711649"/>
              </p:ext>
            </p:extLst>
          </p:nvPr>
        </p:nvGraphicFramePr>
        <p:xfrm>
          <a:off x="2143125" y="3482739"/>
          <a:ext cx="7945438" cy="2743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396497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6509A579-A020-42E7-B9AF-1CA983BA2B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4087179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67711A11-91FB-4D16-9FDF-8B0C1114D2EB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1041" y="3219448"/>
            <a:ext cx="881063" cy="41910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37BB40B-9A11-454A-9B9C-11660B52A71D}"/>
              </a:ext>
            </a:extLst>
          </p:cNvPr>
          <p:cNvSpPr/>
          <p:nvPr/>
        </p:nvSpPr>
        <p:spPr>
          <a:xfrm>
            <a:off x="10611852" y="619403"/>
            <a:ext cx="1026695" cy="20052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900" dirty="0"/>
              <a:t>Réf/Page : 12</a:t>
            </a:r>
          </a:p>
        </p:txBody>
      </p:sp>
    </p:spTree>
    <p:extLst>
      <p:ext uri="{BB962C8B-B14F-4D97-AF65-F5344CB8AC3E}">
        <p14:creationId xmlns:p14="http://schemas.microsoft.com/office/powerpoint/2010/main" val="2796126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4E79063-8C63-4F4B-AA61-8E5454BBC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AUTRES CONDITIONS DE TRAVAIL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2518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7711A11-91FB-4D16-9FDF-8B0C1114D2E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1041" y="3219448"/>
            <a:ext cx="881063" cy="41910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37BB40B-9A11-454A-9B9C-11660B52A71D}"/>
              </a:ext>
            </a:extLst>
          </p:cNvPr>
          <p:cNvSpPr/>
          <p:nvPr/>
        </p:nvSpPr>
        <p:spPr>
          <a:xfrm>
            <a:off x="10287000" y="457200"/>
            <a:ext cx="1296088" cy="21592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900" dirty="0"/>
              <a:t>Réf/Page : 13 et 14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54935F6E-DE9B-41EB-89F8-4B9167F0D1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1376141"/>
              </p:ext>
            </p:extLst>
          </p:nvPr>
        </p:nvGraphicFramePr>
        <p:xfrm>
          <a:off x="708525" y="572494"/>
          <a:ext cx="8475231" cy="5303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617B8F59-FA99-452A-B2DF-65E441FF2114}"/>
              </a:ext>
            </a:extLst>
          </p:cNvPr>
          <p:cNvSpPr/>
          <p:nvPr/>
        </p:nvSpPr>
        <p:spPr>
          <a:xfrm>
            <a:off x="7674799" y="3373339"/>
            <a:ext cx="3624005" cy="2295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2000" dirty="0"/>
              <a:t>970 698€</a:t>
            </a:r>
          </a:p>
          <a:p>
            <a:pPr algn="ctr"/>
            <a:endParaRPr lang="fr-FR" sz="2000" dirty="0"/>
          </a:p>
          <a:p>
            <a:pPr algn="ctr"/>
            <a:r>
              <a:rPr lang="fr-FR" sz="2000" dirty="0"/>
              <a:t>Montant des dépenses consacrées à l’amélioration des conditions de travail</a:t>
            </a:r>
          </a:p>
        </p:txBody>
      </p:sp>
    </p:spTree>
    <p:extLst>
      <p:ext uri="{BB962C8B-B14F-4D97-AF65-F5344CB8AC3E}">
        <p14:creationId xmlns:p14="http://schemas.microsoft.com/office/powerpoint/2010/main" val="104141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F5343A7B-0C48-4AD2-90FF-C0814F6AA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9775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A3D1F5BA-62A0-4E93-A283-5CCF1023D3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2398144"/>
              </p:ext>
            </p:extLst>
          </p:nvPr>
        </p:nvGraphicFramePr>
        <p:xfrm>
          <a:off x="685800" y="609600"/>
          <a:ext cx="6858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6593A39-C9A1-44E5-B89E-A5B6275DA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34347" y="1473200"/>
            <a:ext cx="3161963" cy="3606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Obligations légales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1% CPF-CDD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1% contribution à la formation professionnelle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Taux d’accès à la formation en 2024 : 70,4% de </a:t>
            </a:r>
            <a:r>
              <a:rPr lang="en-US" dirty="0" err="1"/>
              <a:t>l’effectif</a:t>
            </a:r>
            <a:r>
              <a:rPr lang="en-US" dirty="0"/>
              <a:t> (CDI)</a:t>
            </a:r>
          </a:p>
          <a:p>
            <a:pPr algn="ctr"/>
            <a:r>
              <a:rPr lang="en-US" sz="1400" dirty="0"/>
              <a:t>(</a:t>
            </a:r>
            <a:r>
              <a:rPr lang="en-US" sz="1400" dirty="0" err="1"/>
              <a:t>cf</a:t>
            </a:r>
            <a:r>
              <a:rPr lang="en-US" sz="1400" dirty="0"/>
              <a:t> tableau de bord UCANSS)</a:t>
            </a:r>
          </a:p>
          <a:p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13D0113-0E11-423B-822C-549DE84F5C7B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61213" y="3148261"/>
            <a:ext cx="1033839" cy="43226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0C8142E-BE77-4730-8A3B-0E67749DC0AD}"/>
              </a:ext>
            </a:extLst>
          </p:cNvPr>
          <p:cNvSpPr/>
          <p:nvPr/>
        </p:nvSpPr>
        <p:spPr>
          <a:xfrm>
            <a:off x="10693462" y="198475"/>
            <a:ext cx="1026695" cy="20052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900" dirty="0"/>
              <a:t>Réf/Page : 15</a:t>
            </a:r>
          </a:p>
        </p:txBody>
      </p:sp>
    </p:spTree>
    <p:extLst>
      <p:ext uri="{BB962C8B-B14F-4D97-AF65-F5344CB8AC3E}">
        <p14:creationId xmlns:p14="http://schemas.microsoft.com/office/powerpoint/2010/main" val="1006654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02327B62-B5BD-4B03-B2A5-0CD7689CD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 PROFESSIONNELLES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725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CF26D5D3-FF11-4BCC-9E4C-D3B7CB86EA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9235418"/>
              </p:ext>
            </p:extLst>
          </p:nvPr>
        </p:nvGraphicFramePr>
        <p:xfrm>
          <a:off x="1591613" y="875899"/>
          <a:ext cx="7302129" cy="3021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F6EFD960-9822-4743-B629-AD143F9D1F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2848087"/>
              </p:ext>
            </p:extLst>
          </p:nvPr>
        </p:nvGraphicFramePr>
        <p:xfrm>
          <a:off x="2996580" y="2862471"/>
          <a:ext cx="8128000" cy="5293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F82C284-3166-4060-BF51-6D4E5E1484FD}"/>
              </a:ext>
            </a:extLst>
          </p:cNvPr>
          <p:cNvSpPr/>
          <p:nvPr/>
        </p:nvSpPr>
        <p:spPr>
          <a:xfrm>
            <a:off x="1650121" y="453756"/>
            <a:ext cx="4950373" cy="5042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Crédits d’heures utilisés</a:t>
            </a:r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1EDB344-1C3A-4774-8176-6A023EFF989C}"/>
              </a:ext>
            </a:extLst>
          </p:cNvPr>
          <p:cNvSpPr/>
          <p:nvPr/>
        </p:nvSpPr>
        <p:spPr>
          <a:xfrm>
            <a:off x="4125308" y="4140930"/>
            <a:ext cx="6024531" cy="5677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Réunions avec les représentants du personnel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97265F5-63C5-4277-8A87-EFF7153748CA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68409" y="3600451"/>
            <a:ext cx="1115428" cy="469733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7DE76A-4525-40BE-87DC-57BF7D8F4867}"/>
              </a:ext>
            </a:extLst>
          </p:cNvPr>
          <p:cNvSpPr/>
          <p:nvPr/>
        </p:nvSpPr>
        <p:spPr>
          <a:xfrm>
            <a:off x="10541879" y="505333"/>
            <a:ext cx="1026695" cy="20052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/>
              <a:t>Réf/Page : 16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82C74EC-B56B-426D-8216-4E25C3387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786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2AF76D-4704-41E9-8F2F-7D972CE8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4350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EF8C3E2-F077-4B4D-838E-5A7AFFA536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Egalité Femmes-Hommes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2327B62-B5BD-4B03-B2A5-0CD7689CD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RAPPORT DE SITUATION COMPAREE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1835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181778D-2F14-4EA0-AD7D-B64E2949D86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5421" y="3056021"/>
            <a:ext cx="1217947" cy="54492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3D5B06C-9F18-44E6-97E9-07D7D838D643}"/>
              </a:ext>
            </a:extLst>
          </p:cNvPr>
          <p:cNvSpPr/>
          <p:nvPr/>
        </p:nvSpPr>
        <p:spPr>
          <a:xfrm>
            <a:off x="10475215" y="6063270"/>
            <a:ext cx="1243263" cy="20052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900" dirty="0"/>
              <a:t>Réf/Page : 22 à 24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FC65C5-1A79-4E85-9426-D20E588B098D}"/>
              </a:ext>
            </a:extLst>
          </p:cNvPr>
          <p:cNvSpPr/>
          <p:nvPr/>
        </p:nvSpPr>
        <p:spPr>
          <a:xfrm>
            <a:off x="593559" y="497305"/>
            <a:ext cx="4483768" cy="657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EFFECTIFS</a:t>
            </a:r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97C9F181-341A-6495-8F72-DAFA5E52D8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8503509"/>
              </p:ext>
            </p:extLst>
          </p:nvPr>
        </p:nvGraphicFramePr>
        <p:xfrm>
          <a:off x="6096000" y="539926"/>
          <a:ext cx="5492807" cy="2817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F6E8A668-BB8D-4F12-97E3-2B32567203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5402458"/>
              </p:ext>
            </p:extLst>
          </p:nvPr>
        </p:nvGraphicFramePr>
        <p:xfrm>
          <a:off x="855565" y="1756606"/>
          <a:ext cx="4836319" cy="3403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B9ACAF92-6FB0-409B-A844-A99CF19417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6375611"/>
              </p:ext>
            </p:extLst>
          </p:nvPr>
        </p:nvGraphicFramePr>
        <p:xfrm>
          <a:off x="7499675" y="3647906"/>
          <a:ext cx="2392383" cy="2415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28716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181778D-2F14-4EA0-AD7D-B64E2949D86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5421" y="3056021"/>
            <a:ext cx="1217947" cy="54492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3D5B06C-9F18-44E6-97E9-07D7D838D643}"/>
              </a:ext>
            </a:extLst>
          </p:cNvPr>
          <p:cNvSpPr/>
          <p:nvPr/>
        </p:nvSpPr>
        <p:spPr>
          <a:xfrm>
            <a:off x="10386610" y="6053844"/>
            <a:ext cx="1243263" cy="20052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900" dirty="0"/>
              <a:t>Réf/Page : 26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FC65C5-1A79-4E85-9426-D20E588B098D}"/>
              </a:ext>
            </a:extLst>
          </p:cNvPr>
          <p:cNvSpPr/>
          <p:nvPr/>
        </p:nvSpPr>
        <p:spPr>
          <a:xfrm>
            <a:off x="593559" y="497305"/>
            <a:ext cx="9697452" cy="65772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DUREE ET ORGANISATION DU TRAVAIL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6789C8-B719-5830-F76A-45A7F4DC1138}"/>
              </a:ext>
            </a:extLst>
          </p:cNvPr>
          <p:cNvSpPr txBox="1"/>
          <p:nvPr/>
        </p:nvSpPr>
        <p:spPr>
          <a:xfrm>
            <a:off x="4692264" y="5000144"/>
            <a:ext cx="6093210" cy="64633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i="1" baseline="30000" dirty="0"/>
              <a:t>    (1)</a:t>
            </a:r>
            <a:r>
              <a:rPr lang="en-US" sz="900" i="1" dirty="0"/>
              <a:t> Sont catégorisés dans les effectifs à temps plein : les agents ayant un horaire hebdomadaire contractuel ≥ 35h, et les cadres au forfait</a:t>
            </a:r>
          </a:p>
          <a:p>
            <a:r>
              <a:rPr lang="en-US" sz="900" i="1" baseline="30000" dirty="0"/>
              <a:t>    (2)</a:t>
            </a:r>
            <a:r>
              <a:rPr lang="en-US" sz="900" i="1" dirty="0"/>
              <a:t> Sont catégorisés dans les effectifs à temps partiel : les agents ayant un horaire hebdomadaire contractuel &lt; 35h </a:t>
            </a: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E8C7D588-40CE-8542-F732-A472308CD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525" y="3939140"/>
            <a:ext cx="2171700" cy="2051533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2517D53F-DF2B-FA12-8DBA-4DC335C9B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525" y="1375328"/>
            <a:ext cx="2171700" cy="205153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D1ABD13-ACE4-DEAF-8AA4-E4E82DF6213A}"/>
              </a:ext>
            </a:extLst>
          </p:cNvPr>
          <p:cNvSpPr txBox="1"/>
          <p:nvPr/>
        </p:nvSpPr>
        <p:spPr>
          <a:xfrm>
            <a:off x="4692264" y="1632158"/>
            <a:ext cx="609321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Evolution de la proportion temps plein/temps partiel </a:t>
            </a:r>
          </a:p>
          <a:p>
            <a:pPr algn="ctr"/>
            <a:r>
              <a:rPr lang="fr-FR" sz="1600" b="1" dirty="0"/>
              <a:t>depuis 2017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28642061-492A-418E-A601-9E0D60B5B5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6417045"/>
              </p:ext>
            </p:extLst>
          </p:nvPr>
        </p:nvGraphicFramePr>
        <p:xfrm>
          <a:off x="4692264" y="1961091"/>
          <a:ext cx="6093210" cy="3030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90973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181778D-2F14-4EA0-AD7D-B64E2949D86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5421" y="3056021"/>
            <a:ext cx="1217947" cy="54492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3D5B06C-9F18-44E6-97E9-07D7D838D643}"/>
              </a:ext>
            </a:extLst>
          </p:cNvPr>
          <p:cNvSpPr/>
          <p:nvPr/>
        </p:nvSpPr>
        <p:spPr>
          <a:xfrm>
            <a:off x="10475511" y="625643"/>
            <a:ext cx="1243263" cy="20052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900" dirty="0"/>
              <a:t>Réf/Page : 29 - 30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FC65C5-1A79-4E85-9426-D20E588B098D}"/>
              </a:ext>
            </a:extLst>
          </p:cNvPr>
          <p:cNvSpPr/>
          <p:nvPr/>
        </p:nvSpPr>
        <p:spPr>
          <a:xfrm>
            <a:off x="593559" y="497305"/>
            <a:ext cx="9697452" cy="6577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EMBAUCHES ET LES DEPARTS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972D30A-4434-4F45-BEFC-2EA0AEFC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559F5E-0073-21E0-3308-E8DFEE7E1AE0}"/>
              </a:ext>
            </a:extLst>
          </p:cNvPr>
          <p:cNvSpPr txBox="1"/>
          <p:nvPr/>
        </p:nvSpPr>
        <p:spPr>
          <a:xfrm>
            <a:off x="681630" y="6235400"/>
            <a:ext cx="5353200" cy="2387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b="1" dirty="0">
                <a:latin typeface="Calibri"/>
                <a:cs typeface="Calibri"/>
              </a:rPr>
              <a:t>Cat. 1</a:t>
            </a:r>
            <a:r>
              <a:rPr lang="en-US" sz="900" dirty="0">
                <a:latin typeface="Calibri"/>
                <a:cs typeface="Calibri"/>
              </a:rPr>
              <a:t> :  niveau 1 à 3       </a:t>
            </a:r>
            <a:r>
              <a:rPr lang="en-US" sz="900" b="1" dirty="0">
                <a:latin typeface="Calibri"/>
                <a:cs typeface="Calibri"/>
              </a:rPr>
              <a:t>Cat. 2</a:t>
            </a:r>
            <a:r>
              <a:rPr lang="en-US" sz="900" dirty="0">
                <a:latin typeface="Calibri"/>
                <a:cs typeface="Calibri"/>
              </a:rPr>
              <a:t> : niveau 4 à 6        </a:t>
            </a:r>
            <a:r>
              <a:rPr lang="en-US" sz="900" b="1" dirty="0">
                <a:latin typeface="Calibri"/>
                <a:cs typeface="Calibri"/>
              </a:rPr>
              <a:t>Cat. 3</a:t>
            </a:r>
            <a:r>
              <a:rPr lang="en-US" sz="900" dirty="0">
                <a:latin typeface="Calibri"/>
                <a:cs typeface="Calibri"/>
              </a:rPr>
              <a:t> : Niveau 7 à 9 + ADD</a:t>
            </a:r>
          </a:p>
        </p:txBody>
      </p:sp>
      <p:pic>
        <p:nvPicPr>
          <p:cNvPr id="17" name="Picture 17">
            <a:extLst>
              <a:ext uri="{FF2B5EF4-FFF2-40B4-BE49-F238E27FC236}">
                <a16:creationId xmlns:a16="http://schemas.microsoft.com/office/drawing/2014/main" id="{B721F128-92E5-08A4-D780-B4748F27F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25" y="3469906"/>
            <a:ext cx="5029200" cy="2608999"/>
          </a:xfrm>
          <a:prstGeom prst="rect">
            <a:avLst/>
          </a:prstGeom>
        </p:spPr>
      </p:pic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3C5A3E13-65C4-445B-BDA0-451A75D0A6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0709786"/>
              </p:ext>
            </p:extLst>
          </p:nvPr>
        </p:nvGraphicFramePr>
        <p:xfrm>
          <a:off x="1845520" y="1283989"/>
          <a:ext cx="3056529" cy="1929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5" name="Image 14">
            <a:extLst>
              <a:ext uri="{FF2B5EF4-FFF2-40B4-BE49-F238E27FC236}">
                <a16:creationId xmlns:a16="http://schemas.microsoft.com/office/drawing/2014/main" id="{4D16BC21-3ED6-1885-FA25-E17D3154A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630" y="3369655"/>
            <a:ext cx="5353200" cy="2864073"/>
          </a:xfrm>
          <a:prstGeom prst="rect">
            <a:avLst/>
          </a:prstGeom>
          <a:ln>
            <a:noFill/>
          </a:ln>
        </p:spPr>
      </p:pic>
      <p:graphicFrame>
        <p:nvGraphicFramePr>
          <p:cNvPr id="16" name="Graphique 15">
            <a:extLst>
              <a:ext uri="{FF2B5EF4-FFF2-40B4-BE49-F238E27FC236}">
                <a16:creationId xmlns:a16="http://schemas.microsoft.com/office/drawing/2014/main" id="{0B788C3E-62F3-4605-AEE4-A05B29ACD9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6491224"/>
              </p:ext>
            </p:extLst>
          </p:nvPr>
        </p:nvGraphicFramePr>
        <p:xfrm>
          <a:off x="7419581" y="1283989"/>
          <a:ext cx="3055930" cy="1940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15C51F5D-85B1-4084-B044-47273510DF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1431018"/>
              </p:ext>
            </p:extLst>
          </p:nvPr>
        </p:nvGraphicFramePr>
        <p:xfrm>
          <a:off x="6294834" y="3369656"/>
          <a:ext cx="5062142" cy="2862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74CFDC6-863B-C472-191E-E225A6EA9F98}"/>
              </a:ext>
            </a:extLst>
          </p:cNvPr>
          <p:cNvCxnSpPr>
            <a:cxnSpLocks/>
          </p:cNvCxnSpPr>
          <p:nvPr/>
        </p:nvCxnSpPr>
        <p:spPr>
          <a:xfrm>
            <a:off x="760396" y="4481763"/>
            <a:ext cx="664142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95CA277-54CC-5B7D-E570-E09714580214}"/>
              </a:ext>
            </a:extLst>
          </p:cNvPr>
          <p:cNvCxnSpPr>
            <a:cxnSpLocks/>
          </p:cNvCxnSpPr>
          <p:nvPr/>
        </p:nvCxnSpPr>
        <p:spPr>
          <a:xfrm>
            <a:off x="760396" y="5163553"/>
            <a:ext cx="664142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973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181778D-2F14-4EA0-AD7D-B64E2949D86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5421" y="3056021"/>
            <a:ext cx="1217947" cy="54492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3D5B06C-9F18-44E6-97E9-07D7D838D643}"/>
              </a:ext>
            </a:extLst>
          </p:cNvPr>
          <p:cNvSpPr/>
          <p:nvPr/>
        </p:nvSpPr>
        <p:spPr>
          <a:xfrm>
            <a:off x="10342845" y="6204969"/>
            <a:ext cx="1243263" cy="20052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900" dirty="0"/>
              <a:t>Réf/Page : 31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FC65C5-1A79-4E85-9426-D20E588B098D}"/>
              </a:ext>
            </a:extLst>
          </p:cNvPr>
          <p:cNvSpPr/>
          <p:nvPr/>
        </p:nvSpPr>
        <p:spPr>
          <a:xfrm>
            <a:off x="593558" y="497305"/>
            <a:ext cx="10379241" cy="65772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POSITIONNEMENT DANS L’ENTREPRISE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6AB578C-A7EC-4D23-9794-A9B62949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24</a:t>
            </a:fld>
            <a:endParaRPr lang="en-US" dirty="0"/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742D3AAA-C79E-4F3F-892E-CD7F517D90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6498853"/>
              </p:ext>
            </p:extLst>
          </p:nvPr>
        </p:nvGraphicFramePr>
        <p:xfrm>
          <a:off x="8772525" y="3786934"/>
          <a:ext cx="2084388" cy="1850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AEACA5AD-9F4E-45C0-BBBC-8A988E40F5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9066901"/>
              </p:ext>
            </p:extLst>
          </p:nvPr>
        </p:nvGraphicFramePr>
        <p:xfrm>
          <a:off x="1873822" y="1676444"/>
          <a:ext cx="5650898" cy="3505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08C18AE5-3195-4FF0-A84D-F99B01E8D6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7561135"/>
              </p:ext>
            </p:extLst>
          </p:nvPr>
        </p:nvGraphicFramePr>
        <p:xfrm>
          <a:off x="8772525" y="1384924"/>
          <a:ext cx="2084388" cy="1840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941097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181778D-2F14-4EA0-AD7D-B64E2949D86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5421" y="3056021"/>
            <a:ext cx="1217947" cy="54492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3D5B06C-9F18-44E6-97E9-07D7D838D643}"/>
              </a:ext>
            </a:extLst>
          </p:cNvPr>
          <p:cNvSpPr/>
          <p:nvPr/>
        </p:nvSpPr>
        <p:spPr>
          <a:xfrm>
            <a:off x="10683756" y="6217920"/>
            <a:ext cx="1118994" cy="21661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900" dirty="0"/>
              <a:t>Réf/Page : 32-33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FC65C5-1A79-4E85-9426-D20E588B098D}"/>
              </a:ext>
            </a:extLst>
          </p:cNvPr>
          <p:cNvSpPr/>
          <p:nvPr/>
        </p:nvSpPr>
        <p:spPr>
          <a:xfrm>
            <a:off x="505326" y="457200"/>
            <a:ext cx="11181347" cy="113096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MESURES PRISES EN 2024 EN MATIERE DE PROMOTION PROFESSIONNELLE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0A777A8-F82C-427D-B65B-326C2039C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25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67E8CD-E291-10B2-49D1-5CDB9B0F94A0}"/>
              </a:ext>
            </a:extLst>
          </p:cNvPr>
          <p:cNvSpPr txBox="1"/>
          <p:nvPr/>
        </p:nvSpPr>
        <p:spPr>
          <a:xfrm>
            <a:off x="1106343" y="4803963"/>
            <a:ext cx="1393655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ea typeface="+mn-lt"/>
                <a:cs typeface="+mn-lt"/>
              </a:rPr>
              <a:t>Cat. 1 :  niveau 1 à 3 </a:t>
            </a:r>
            <a:endParaRPr lang="en-US" sz="900" dirty="0"/>
          </a:p>
          <a:p>
            <a:r>
              <a:rPr lang="en-US" sz="900" dirty="0">
                <a:ea typeface="+mn-lt"/>
                <a:cs typeface="+mn-lt"/>
              </a:rPr>
              <a:t>    </a:t>
            </a:r>
            <a:endParaRPr lang="en-US" sz="900" dirty="0"/>
          </a:p>
          <a:p>
            <a:r>
              <a:rPr lang="en-US" sz="900" dirty="0">
                <a:ea typeface="+mn-lt"/>
                <a:cs typeface="+mn-lt"/>
              </a:rPr>
              <a:t>Cat. 2 : niveau 4 à 6 </a:t>
            </a:r>
          </a:p>
          <a:p>
            <a:endParaRPr lang="en-US" sz="900" dirty="0">
              <a:ea typeface="+mn-lt"/>
              <a:cs typeface="+mn-lt"/>
            </a:endParaRPr>
          </a:p>
          <a:p>
            <a:r>
              <a:rPr lang="en-US" sz="900" dirty="0">
                <a:ea typeface="+mn-lt"/>
                <a:cs typeface="+mn-lt"/>
              </a:rPr>
              <a:t>Cat. 3 : Niveau 7 à 9 + ADD</a:t>
            </a:r>
            <a:endParaRPr lang="en-US" sz="900" dirty="0"/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EEC0353C-2FD2-4081-B3E5-7BA7E68658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3875900"/>
              </p:ext>
            </p:extLst>
          </p:nvPr>
        </p:nvGraphicFramePr>
        <p:xfrm>
          <a:off x="811212" y="1712294"/>
          <a:ext cx="6070851" cy="2625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25C66BAC-5D3A-4001-98D8-54920FD483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7905817"/>
              </p:ext>
            </p:extLst>
          </p:nvPr>
        </p:nvGraphicFramePr>
        <p:xfrm>
          <a:off x="3396816" y="4459706"/>
          <a:ext cx="2116138" cy="1891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A1C68DBE-AAE3-4066-A75E-A8D9BA7EBA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1987706"/>
              </p:ext>
            </p:extLst>
          </p:nvPr>
        </p:nvGraphicFramePr>
        <p:xfrm>
          <a:off x="7750968" y="4459706"/>
          <a:ext cx="2873375" cy="1891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C3C0B6EE-C5DB-9458-2EAB-3811091DB1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7135321"/>
              </p:ext>
            </p:extLst>
          </p:nvPr>
        </p:nvGraphicFramePr>
        <p:xfrm>
          <a:off x="7171162" y="1716506"/>
          <a:ext cx="4032985" cy="2620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580495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181778D-2F14-4EA0-AD7D-B64E2949D86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5421" y="3056021"/>
            <a:ext cx="1217947" cy="54492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3D5B06C-9F18-44E6-97E9-07D7D838D643}"/>
              </a:ext>
            </a:extLst>
          </p:cNvPr>
          <p:cNvSpPr/>
          <p:nvPr/>
        </p:nvSpPr>
        <p:spPr>
          <a:xfrm>
            <a:off x="10284047" y="6199858"/>
            <a:ext cx="1243263" cy="20052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900" dirty="0"/>
              <a:t>Réf/Page : 34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FC65C5-1A79-4E85-9426-D20E588B098D}"/>
              </a:ext>
            </a:extLst>
          </p:cNvPr>
          <p:cNvSpPr/>
          <p:nvPr/>
        </p:nvSpPr>
        <p:spPr>
          <a:xfrm>
            <a:off x="593559" y="497305"/>
            <a:ext cx="10796336" cy="657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ANCIENNETE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5907006-DE01-4A24-8A74-197F9A0A5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26</a:t>
            </a:fld>
            <a:endParaRPr lang="en-US" dirty="0"/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1068136-2F38-446A-A9E5-2CE5540F53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7731704"/>
              </p:ext>
            </p:extLst>
          </p:nvPr>
        </p:nvGraphicFramePr>
        <p:xfrm>
          <a:off x="2254752" y="1474613"/>
          <a:ext cx="7473949" cy="4405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930509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181778D-2F14-4EA0-AD7D-B64E2949D86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5421" y="3056021"/>
            <a:ext cx="1217947" cy="54492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3D5B06C-9F18-44E6-97E9-07D7D838D643}"/>
              </a:ext>
            </a:extLst>
          </p:cNvPr>
          <p:cNvSpPr/>
          <p:nvPr/>
        </p:nvSpPr>
        <p:spPr>
          <a:xfrm>
            <a:off x="10284089" y="6157344"/>
            <a:ext cx="1243263" cy="20052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900" dirty="0"/>
              <a:t>Réf/Page : 35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FC65C5-1A79-4E85-9426-D20E588B098D}"/>
              </a:ext>
            </a:extLst>
          </p:cNvPr>
          <p:cNvSpPr/>
          <p:nvPr/>
        </p:nvSpPr>
        <p:spPr>
          <a:xfrm>
            <a:off x="593559" y="497305"/>
            <a:ext cx="9697452" cy="65772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REMUNERATION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F208898-A947-4279-B0EB-0C850D080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27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AB3E33-CDCC-AEF1-1CE4-486F2B206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177" y="1722809"/>
            <a:ext cx="4177625" cy="36393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9391A6-042D-E4FE-1FA9-C021AD686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964" y="1714298"/>
            <a:ext cx="5441814" cy="363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20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2D6B3189-CB42-4E6C-9949-77108AA046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522954"/>
              </p:ext>
            </p:extLst>
          </p:nvPr>
        </p:nvGraphicFramePr>
        <p:xfrm>
          <a:off x="420651" y="1750294"/>
          <a:ext cx="6900653" cy="3491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4731A194-3599-4D6B-B5A8-AB531701691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6723" y="2977744"/>
            <a:ext cx="1005674" cy="39359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80557D7-834B-4FA0-B84E-400B940B5822}"/>
              </a:ext>
            </a:extLst>
          </p:cNvPr>
          <p:cNvSpPr/>
          <p:nvPr/>
        </p:nvSpPr>
        <p:spPr>
          <a:xfrm>
            <a:off x="10706100" y="457200"/>
            <a:ext cx="1026695" cy="20052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/>
              <a:t>Réf/Page : 2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5E1C8D-394F-48D9-A5F0-6D8DBAF7F1D2}"/>
              </a:ext>
            </a:extLst>
          </p:cNvPr>
          <p:cNvSpPr/>
          <p:nvPr/>
        </p:nvSpPr>
        <p:spPr>
          <a:xfrm>
            <a:off x="593558" y="497305"/>
            <a:ext cx="6497053" cy="657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AEB0EB3-A1EC-4CB7-AAF3-0D6498CD63B8}"/>
              </a:ext>
            </a:extLst>
          </p:cNvPr>
          <p:cNvSpPr/>
          <p:nvPr/>
        </p:nvSpPr>
        <p:spPr>
          <a:xfrm>
            <a:off x="870438" y="5618285"/>
            <a:ext cx="5301761" cy="58029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* </a:t>
            </a:r>
            <a:r>
              <a:rPr lang="en-US" sz="1400" dirty="0"/>
              <a:t>CDI temps plein au 31/12 inscrits toute l’année à l’effectif</a:t>
            </a:r>
            <a:endParaRPr lang="fr-FR" sz="1400" dirty="0"/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AF798982-A2CF-43A2-96E1-5BB95A58E6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3625612"/>
              </p:ext>
            </p:extLst>
          </p:nvPr>
        </p:nvGraphicFramePr>
        <p:xfrm>
          <a:off x="7767184" y="613119"/>
          <a:ext cx="2771775" cy="262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197F0D23-271D-4269-BA4F-6F692E5DE2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0695141"/>
              </p:ext>
            </p:extLst>
          </p:nvPr>
        </p:nvGraphicFramePr>
        <p:xfrm>
          <a:off x="7483610" y="3490621"/>
          <a:ext cx="4153047" cy="2407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832082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77274F1-C5B5-417B-A8FB-41A25C58321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6723" y="2977744"/>
            <a:ext cx="1005674" cy="393590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F357B77-0F9F-0C18-38DF-2B98490D67CA}"/>
              </a:ext>
            </a:extLst>
          </p:cNvPr>
          <p:cNvSpPr/>
          <p:nvPr/>
        </p:nvSpPr>
        <p:spPr>
          <a:xfrm>
            <a:off x="1000125" y="4632959"/>
            <a:ext cx="6226311" cy="177577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Nombre de travailleurs handicapés au 31 mars 2024</a:t>
            </a:r>
          </a:p>
          <a:p>
            <a:pPr algn="ctr"/>
            <a:endParaRPr lang="en-US" sz="1000" dirty="0"/>
          </a:p>
          <a:p>
            <a:pPr algn="ctr"/>
            <a:r>
              <a:rPr lang="en-US" sz="3200" dirty="0"/>
              <a:t>86</a:t>
            </a:r>
          </a:p>
          <a:p>
            <a:pPr algn="ctr"/>
            <a:endParaRPr lang="en-US" sz="1200" dirty="0"/>
          </a:p>
          <a:p>
            <a:pPr algn="ctr"/>
            <a:r>
              <a:rPr lang="en-US" dirty="0"/>
              <a:t>+13,2%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4B30A71-8829-9F94-4FE5-54D310CAC530}"/>
              </a:ext>
            </a:extLst>
          </p:cNvPr>
          <p:cNvSpPr txBox="1"/>
          <p:nvPr/>
        </p:nvSpPr>
        <p:spPr>
          <a:xfrm>
            <a:off x="846931" y="518692"/>
            <a:ext cx="104981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Répartition de l'effectif selon l'âge et l'ancienneté au 31 décembre 2024 et par statut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40AA6B94-991A-4D9C-B4F6-75E20435C4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7180332"/>
              </p:ext>
            </p:extLst>
          </p:nvPr>
        </p:nvGraphicFramePr>
        <p:xfrm>
          <a:off x="846930" y="1174617"/>
          <a:ext cx="5021260" cy="3171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3D01C572-E2F4-4DEB-8E36-DD105BBECC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4994746"/>
              </p:ext>
            </p:extLst>
          </p:nvPr>
        </p:nvGraphicFramePr>
        <p:xfrm>
          <a:off x="6323810" y="1174617"/>
          <a:ext cx="5021258" cy="3171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11002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7D5711A-E972-4848-B81F-A2F769E26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6048" y="581663"/>
            <a:ext cx="4663440" cy="640080"/>
          </a:xfrm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fr-FR" dirty="0"/>
              <a:t>Les embauches</a:t>
            </a:r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BC75AD72-5ACE-46F9-AB16-B9CF81662B7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99930435"/>
              </p:ext>
            </p:extLst>
          </p:nvPr>
        </p:nvGraphicFramePr>
        <p:xfrm>
          <a:off x="1069975" y="1392693"/>
          <a:ext cx="4664075" cy="4563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4AF48EF-F7F6-445F-A21F-09C2182B2B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71596" y="581663"/>
            <a:ext cx="4663440" cy="640080"/>
          </a:xfrm>
          <a:ln w="28575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fr-FR" dirty="0"/>
              <a:t>Les départs</a:t>
            </a:r>
          </a:p>
        </p:txBody>
      </p:sp>
      <p:graphicFrame>
        <p:nvGraphicFramePr>
          <p:cNvPr id="9" name="Espace réservé du contenu 8">
            <a:extLst>
              <a:ext uri="{FF2B5EF4-FFF2-40B4-BE49-F238E27FC236}">
                <a16:creationId xmlns:a16="http://schemas.microsoft.com/office/drawing/2014/main" id="{AD29363D-8890-4589-A20C-57C80D9D6C47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997234314"/>
              </p:ext>
            </p:extLst>
          </p:nvPr>
        </p:nvGraphicFramePr>
        <p:xfrm>
          <a:off x="6457950" y="1392693"/>
          <a:ext cx="4664075" cy="4563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DDA4B7B4-7078-4F49-A664-BB43EDD8F0E7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6723" y="2977744"/>
            <a:ext cx="1005674" cy="393590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220E2FA-9DB0-45C8-B5A0-9DE7D6055FD7}"/>
              </a:ext>
            </a:extLst>
          </p:cNvPr>
          <p:cNvSpPr/>
          <p:nvPr/>
        </p:nvSpPr>
        <p:spPr>
          <a:xfrm>
            <a:off x="10632669" y="295663"/>
            <a:ext cx="1185445" cy="19258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900" dirty="0"/>
              <a:t>Réf/Page : 5 et 6 </a:t>
            </a:r>
          </a:p>
        </p:txBody>
      </p:sp>
    </p:spTree>
    <p:extLst>
      <p:ext uri="{BB962C8B-B14F-4D97-AF65-F5344CB8AC3E}">
        <p14:creationId xmlns:p14="http://schemas.microsoft.com/office/powerpoint/2010/main" val="3924523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77274F1-C5B5-417B-A8FB-41A25C58321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6723" y="2977744"/>
            <a:ext cx="1005674" cy="393590"/>
          </a:xfrm>
          <a:prstGeom prst="rect">
            <a:avLst/>
          </a:prstGeom>
        </p:spPr>
      </p:pic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EED3CFEC-3C66-4926-A142-91AFBEB9D7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2949478"/>
              </p:ext>
            </p:extLst>
          </p:nvPr>
        </p:nvGraphicFramePr>
        <p:xfrm>
          <a:off x="850181" y="1307432"/>
          <a:ext cx="5334959" cy="4796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858D275-C41B-44D8-9C17-92F5817C9549}"/>
              </a:ext>
            </a:extLst>
          </p:cNvPr>
          <p:cNvSpPr/>
          <p:nvPr/>
        </p:nvSpPr>
        <p:spPr>
          <a:xfrm>
            <a:off x="7915394" y="2197354"/>
            <a:ext cx="3058064" cy="21738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Total des promotions</a:t>
            </a:r>
          </a:p>
          <a:p>
            <a:pPr algn="ctr"/>
            <a:endParaRPr lang="en-US" dirty="0"/>
          </a:p>
          <a:p>
            <a:pPr algn="ctr"/>
            <a:r>
              <a:rPr lang="en-US" sz="3200" dirty="0"/>
              <a:t>54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-1,8%</a:t>
            </a:r>
            <a:endParaRPr lang="fr-FR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0C1308E-CEBC-428B-8167-79C211F7D977}"/>
              </a:ext>
            </a:extLst>
          </p:cNvPr>
          <p:cNvSpPr/>
          <p:nvPr/>
        </p:nvSpPr>
        <p:spPr>
          <a:xfrm>
            <a:off x="10706100" y="457200"/>
            <a:ext cx="1026695" cy="20052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/>
              <a:t>Réf/Page : 7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3E5363-E72A-4049-9FA3-1FCCDA5675E4}"/>
              </a:ext>
            </a:extLst>
          </p:cNvPr>
          <p:cNvSpPr/>
          <p:nvPr/>
        </p:nvSpPr>
        <p:spPr>
          <a:xfrm>
            <a:off x="593558" y="497305"/>
            <a:ext cx="6497053" cy="657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PROMOTIONS</a:t>
            </a:r>
          </a:p>
        </p:txBody>
      </p:sp>
    </p:spTree>
    <p:extLst>
      <p:ext uri="{BB962C8B-B14F-4D97-AF65-F5344CB8AC3E}">
        <p14:creationId xmlns:p14="http://schemas.microsoft.com/office/powerpoint/2010/main" val="3041515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77274F1-C5B5-417B-A8FB-41A25C58321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6723" y="2977744"/>
            <a:ext cx="1005674" cy="393590"/>
          </a:xfrm>
          <a:prstGeom prst="rect">
            <a:avLst/>
          </a:prstGeom>
        </p:spPr>
      </p:pic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4FEE5464-7693-40BB-93C9-A28659E09A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7861911"/>
              </p:ext>
            </p:extLst>
          </p:nvPr>
        </p:nvGraphicFramePr>
        <p:xfrm>
          <a:off x="651774" y="1219200"/>
          <a:ext cx="81280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Groupe 8">
            <a:extLst>
              <a:ext uri="{FF2B5EF4-FFF2-40B4-BE49-F238E27FC236}">
                <a16:creationId xmlns:a16="http://schemas.microsoft.com/office/drawing/2014/main" id="{A621618F-42ED-413C-9887-C9C749C7A438}"/>
              </a:ext>
            </a:extLst>
          </p:cNvPr>
          <p:cNvGrpSpPr/>
          <p:nvPr/>
        </p:nvGrpSpPr>
        <p:grpSpPr>
          <a:xfrm>
            <a:off x="6850546" y="4752168"/>
            <a:ext cx="1928812" cy="1655330"/>
            <a:chOff x="6199187" y="3709458"/>
            <a:chExt cx="1928812" cy="1709208"/>
          </a:xfrm>
          <a:solidFill>
            <a:srgbClr val="7030A0"/>
          </a:solidFill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47E0ED5D-6CE6-40D5-94CE-DD3D7328CD73}"/>
                </a:ext>
              </a:extLst>
            </p:cNvPr>
            <p:cNvSpPr/>
            <p:nvPr/>
          </p:nvSpPr>
          <p:spPr>
            <a:xfrm>
              <a:off x="6199187" y="3709458"/>
              <a:ext cx="1928812" cy="170920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 dirty="0"/>
            </a:p>
          </p:txBody>
        </p:sp>
        <p:sp>
          <p:nvSpPr>
            <p:cNvPr id="11" name="Rectangle : coins arrondis 4">
              <a:extLst>
                <a:ext uri="{FF2B5EF4-FFF2-40B4-BE49-F238E27FC236}">
                  <a16:creationId xmlns:a16="http://schemas.microsoft.com/office/drawing/2014/main" id="{EEFA64BD-DB7B-45D9-8343-3888A46828A3}"/>
                </a:ext>
              </a:extLst>
            </p:cNvPr>
            <p:cNvSpPr txBox="1"/>
            <p:nvPr/>
          </p:nvSpPr>
          <p:spPr>
            <a:xfrm>
              <a:off x="6249248" y="3759519"/>
              <a:ext cx="1828690" cy="160908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dirty="0"/>
                <a:t>2 178 </a:t>
              </a:r>
              <a:r>
                <a:rPr lang="en-US" sz="2100" kern="1200" dirty="0"/>
                <a:t>j d’absence pour autres causes (187)</a:t>
              </a:r>
              <a:endParaRPr lang="fr-FR" sz="2100" kern="1200" dirty="0"/>
            </a:p>
          </p:txBody>
        </p:sp>
      </p:grpSp>
      <p:sp>
        <p:nvSpPr>
          <p:cNvPr id="12" name="Flèche : pentagone 11">
            <a:extLst>
              <a:ext uri="{FF2B5EF4-FFF2-40B4-BE49-F238E27FC236}">
                <a16:creationId xmlns:a16="http://schemas.microsoft.com/office/drawing/2014/main" id="{A800A15B-724D-4312-9C7B-C48ADA9732BB}"/>
              </a:ext>
            </a:extLst>
          </p:cNvPr>
          <p:cNvSpPr/>
          <p:nvPr/>
        </p:nvSpPr>
        <p:spPr>
          <a:xfrm flipH="1">
            <a:off x="8826407" y="400713"/>
            <a:ext cx="2839824" cy="2270990"/>
          </a:xfrm>
          <a:prstGeom prst="homePlate">
            <a:avLst>
              <a:gd name="adj" fmla="val 213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Soit 19,91% par rapport au nombre de journées théoriques travaillées</a:t>
            </a:r>
          </a:p>
          <a:p>
            <a:pPr algn="ctr"/>
            <a:r>
              <a:rPr lang="en-US" dirty="0"/>
              <a:t>(18,89% en 2023)</a:t>
            </a:r>
            <a:endParaRPr lang="fr-FR" dirty="0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10FF045A-5F26-44FC-9F43-9BF55B171C92}"/>
              </a:ext>
            </a:extLst>
          </p:cNvPr>
          <p:cNvSpPr/>
          <p:nvPr/>
        </p:nvSpPr>
        <p:spPr>
          <a:xfrm>
            <a:off x="10379705" y="389419"/>
            <a:ext cx="1313781" cy="21566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/>
              <a:t>Réf/Page : 7 et 8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593EAB-D426-401F-A896-115278841726}"/>
              </a:ext>
            </a:extLst>
          </p:cNvPr>
          <p:cNvSpPr/>
          <p:nvPr/>
        </p:nvSpPr>
        <p:spPr>
          <a:xfrm>
            <a:off x="938463" y="494096"/>
            <a:ext cx="6497053" cy="657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ABSENTEISME</a:t>
            </a:r>
          </a:p>
        </p:txBody>
      </p:sp>
    </p:spTree>
    <p:extLst>
      <p:ext uri="{BB962C8B-B14F-4D97-AF65-F5344CB8AC3E}">
        <p14:creationId xmlns:p14="http://schemas.microsoft.com/office/powerpoint/2010/main" val="251982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77274F1-C5B5-417B-A8FB-41A25C58321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6723" y="2977744"/>
            <a:ext cx="1005674" cy="393590"/>
          </a:xfrm>
          <a:prstGeom prst="rect">
            <a:avLst/>
          </a:prstGeom>
        </p:spPr>
      </p:pic>
      <p:sp>
        <p:nvSpPr>
          <p:cNvPr id="4" name="Rectangle : coins arrondis 12">
            <a:extLst>
              <a:ext uri="{FF2B5EF4-FFF2-40B4-BE49-F238E27FC236}">
                <a16:creationId xmlns:a16="http://schemas.microsoft.com/office/drawing/2014/main" id="{B2C0C552-AC7B-9661-6F9F-4001D571E42F}"/>
              </a:ext>
            </a:extLst>
          </p:cNvPr>
          <p:cNvSpPr/>
          <p:nvPr/>
        </p:nvSpPr>
        <p:spPr>
          <a:xfrm>
            <a:off x="10361984" y="460302"/>
            <a:ext cx="1313781" cy="21566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900" dirty="0"/>
              <a:t>Réf/Page : 8 </a:t>
            </a: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6947F345-9F56-4C28-8DBA-817B2989A7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1327928"/>
              </p:ext>
            </p:extLst>
          </p:nvPr>
        </p:nvGraphicFramePr>
        <p:xfrm>
          <a:off x="1712118" y="1276333"/>
          <a:ext cx="8719993" cy="4305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84275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2AF76D-4704-41E9-8F2F-7D972CE8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REMUNERATION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78689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764_TF78438558" id="{D9EAB963-68A7-41B0-84AC-6DCEBA0B29E9}" vid="{8501B65A-0E3C-4167-83F9-AC76A6F729D3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1d9612e-ed70-4a76-9587-00bca1a30504" xsi:nil="true"/>
    <lcf76f155ced4ddcb4097134ff3c332f xmlns="65038721-f369-48f0-ab71-44007c39ad2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2B2E7E0C75BD42ACB339DC0C05D9CE" ma:contentTypeVersion="15" ma:contentTypeDescription="Crée un document." ma:contentTypeScope="" ma:versionID="9c23dffab47ae505bf40b61434af103b">
  <xsd:schema xmlns:xsd="http://www.w3.org/2001/XMLSchema" xmlns:xs="http://www.w3.org/2001/XMLSchema" xmlns:p="http://schemas.microsoft.com/office/2006/metadata/properties" xmlns:ns2="65038721-f369-48f0-ab71-44007c39ad25" xmlns:ns3="31d9612e-ed70-4a76-9587-00bca1a30504" targetNamespace="http://schemas.microsoft.com/office/2006/metadata/properties" ma:root="true" ma:fieldsID="4db81acd23fd603572d428318256bd26" ns2:_="" ns3:_="">
    <xsd:import namespace="65038721-f369-48f0-ab71-44007c39ad25"/>
    <xsd:import namespace="31d9612e-ed70-4a76-9587-00bca1a305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038721-f369-48f0-ab71-44007c39ad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alises d’images" ma:readOnly="false" ma:fieldId="{5cf76f15-5ced-4ddc-b409-7134ff3c332f}" ma:taxonomyMulti="true" ma:sspId="6d3a89c3-dfa8-4892-b639-3079eaac7c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d9612e-ed70-4a76-9587-00bca1a3050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385422f4-e740-4260-a185-bc7b8b81e742}" ma:internalName="TaxCatchAll" ma:showField="CatchAllData" ma:web="31d9612e-ed70-4a76-9587-00bca1a305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59C869-2066-47F5-84B5-F141C66BEB62}">
  <ds:schemaRefs>
    <ds:schemaRef ds:uri="http://purl.org/dc/terms/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purl.org/dc/elements/1.1/"/>
    <ds:schemaRef ds:uri="ccf46718-b7c2-456a-a2a9-64ccb626f4e6"/>
    <ds:schemaRef ds:uri="http://schemas.microsoft.com/office/2006/documentManagement/types"/>
    <ds:schemaRef ds:uri="http://schemas.openxmlformats.org/package/2006/metadata/core-properties"/>
    <ds:schemaRef ds:uri="927f422e-2603-4869-8332-055bd5925f88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B8365C9-F0A4-4E9B-9A84-889980A85641}"/>
</file>

<file path=customXml/itemProps3.xml><?xml version="1.0" encoding="utf-8"?>
<ds:datastoreItem xmlns:ds="http://schemas.openxmlformats.org/officeDocument/2006/customXml" ds:itemID="{7B8C46F2-CB6D-472A-829F-6E1B975DFE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{BC6EA32E-AAE7-4614-A68A-807784BE149B}tf78438558_win32</Template>
  <TotalTime>1016</TotalTime>
  <Words>1040</Words>
  <Application>Microsoft Office PowerPoint</Application>
  <PresentationFormat>Grand écran</PresentationFormat>
  <Paragraphs>230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Century Gothic</vt:lpstr>
      <vt:lpstr>Garamond</vt:lpstr>
      <vt:lpstr>SavonVTI</vt:lpstr>
      <vt:lpstr>BILAN SOCIAL 2024</vt:lpstr>
      <vt:lpstr>EMPLOI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REMUNERATION</vt:lpstr>
      <vt:lpstr>Présentation PowerPoint</vt:lpstr>
      <vt:lpstr>CONDITIONS D’HYGIENE ET DE SECURITÉ</vt:lpstr>
      <vt:lpstr>Présentation PowerPoint</vt:lpstr>
      <vt:lpstr>Présentation PowerPoint</vt:lpstr>
      <vt:lpstr>AUTRES CONDITIONS DE TRAVAIL</vt:lpstr>
      <vt:lpstr>Présentation PowerPoint</vt:lpstr>
      <vt:lpstr>FORMATION</vt:lpstr>
      <vt:lpstr>Présentation PowerPoint</vt:lpstr>
      <vt:lpstr>RELATIONS PROFESSIONNELLES</vt:lpstr>
      <vt:lpstr>Présentation PowerPoint</vt:lpstr>
      <vt:lpstr>RAPPORT DE SITUATION COMPAREE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Elodie DESAUW 623</dc:creator>
  <cp:lastModifiedBy>Nelly REGNIER 623</cp:lastModifiedBy>
  <cp:revision>676</cp:revision>
  <cp:lastPrinted>2023-02-16T08:54:29Z</cp:lastPrinted>
  <dcterms:created xsi:type="dcterms:W3CDTF">2021-09-20T20:02:47Z</dcterms:created>
  <dcterms:modified xsi:type="dcterms:W3CDTF">2025-05-27T09:44:49Z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0x010100302B2E7E0C75BD42ACB339DC0C05D9CE</vt:lpwstr>
  </property>
  <property fmtid="{D5CDD505-2E9C-101B-9397-08002B2CF9AE}" pid="3" name="Order">
    <vt:r8>458300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  <property fmtid="{D5CDD505-2E9C-101B-9397-08002B2CF9AE}" pid="11" name="_SourceUrl">
    <vt:lpwstr/>
  </property>
  <property fmtid="{D5CDD505-2E9C-101B-9397-08002B2CF9AE}" pid="12" name="_SharedFileIndex">
    <vt:lpwstr/>
  </property>
</Properties>
</file>