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8115300" cy="457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27997" cy="4572000"/>
          </a:xfrm>
          <a:custGeom>
            <a:avLst/>
            <a:gdLst/>
            <a:ahLst/>
            <a:cxnLst/>
            <a:rect r="r" b="b" t="t" l="l"/>
            <a:pathLst>
              <a:path h="4572000" w="8127997">
                <a:moveTo>
                  <a:pt x="0" y="0"/>
                </a:moveTo>
                <a:lnTo>
                  <a:pt x="8127997" y="0"/>
                </a:lnTo>
                <a:lnTo>
                  <a:pt x="8127997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27997" cy="4572000"/>
          </a:xfrm>
          <a:custGeom>
            <a:avLst/>
            <a:gdLst/>
            <a:ahLst/>
            <a:cxnLst/>
            <a:rect r="r" b="b" t="t" l="l"/>
            <a:pathLst>
              <a:path h="4572000" w="8127997">
                <a:moveTo>
                  <a:pt x="0" y="0"/>
                </a:moveTo>
                <a:lnTo>
                  <a:pt x="8127997" y="0"/>
                </a:lnTo>
                <a:lnTo>
                  <a:pt x="8127997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27997" cy="4572000"/>
          </a:xfrm>
          <a:custGeom>
            <a:avLst/>
            <a:gdLst/>
            <a:ahLst/>
            <a:cxnLst/>
            <a:rect r="r" b="b" t="t" l="l"/>
            <a:pathLst>
              <a:path h="4572000" w="8127997">
                <a:moveTo>
                  <a:pt x="0" y="0"/>
                </a:moveTo>
                <a:lnTo>
                  <a:pt x="8127997" y="0"/>
                </a:lnTo>
                <a:lnTo>
                  <a:pt x="8127997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27997" cy="4572000"/>
          </a:xfrm>
          <a:custGeom>
            <a:avLst/>
            <a:gdLst/>
            <a:ahLst/>
            <a:cxnLst/>
            <a:rect r="r" b="b" t="t" l="l"/>
            <a:pathLst>
              <a:path h="4572000" w="8127997">
                <a:moveTo>
                  <a:pt x="0" y="0"/>
                </a:moveTo>
                <a:lnTo>
                  <a:pt x="8127997" y="0"/>
                </a:lnTo>
                <a:lnTo>
                  <a:pt x="8127997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27997" cy="4572000"/>
          </a:xfrm>
          <a:custGeom>
            <a:avLst/>
            <a:gdLst/>
            <a:ahLst/>
            <a:cxnLst/>
            <a:rect r="r" b="b" t="t" l="l"/>
            <a:pathLst>
              <a:path h="4572000" w="8127997">
                <a:moveTo>
                  <a:pt x="0" y="0"/>
                </a:moveTo>
                <a:lnTo>
                  <a:pt x="8127997" y="0"/>
                </a:lnTo>
                <a:lnTo>
                  <a:pt x="8127997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27997" cy="4572000"/>
          </a:xfrm>
          <a:custGeom>
            <a:avLst/>
            <a:gdLst/>
            <a:ahLst/>
            <a:cxnLst/>
            <a:rect r="r" b="b" t="t" l="l"/>
            <a:pathLst>
              <a:path h="4572000" w="8127997">
                <a:moveTo>
                  <a:pt x="0" y="0"/>
                </a:moveTo>
                <a:lnTo>
                  <a:pt x="8127997" y="0"/>
                </a:lnTo>
                <a:lnTo>
                  <a:pt x="8127997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27997" cy="4572000"/>
          </a:xfrm>
          <a:custGeom>
            <a:avLst/>
            <a:gdLst/>
            <a:ahLst/>
            <a:cxnLst/>
            <a:rect r="r" b="b" t="t" l="l"/>
            <a:pathLst>
              <a:path h="4572000" w="8127997">
                <a:moveTo>
                  <a:pt x="0" y="0"/>
                </a:moveTo>
                <a:lnTo>
                  <a:pt x="8127997" y="0"/>
                </a:lnTo>
                <a:lnTo>
                  <a:pt x="8127997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27997" cy="4572000"/>
          </a:xfrm>
          <a:custGeom>
            <a:avLst/>
            <a:gdLst/>
            <a:ahLst/>
            <a:cxnLst/>
            <a:rect r="r" b="b" t="t" l="l"/>
            <a:pathLst>
              <a:path h="4572000" w="8127997">
                <a:moveTo>
                  <a:pt x="0" y="0"/>
                </a:moveTo>
                <a:lnTo>
                  <a:pt x="8127997" y="0"/>
                </a:lnTo>
                <a:lnTo>
                  <a:pt x="8127997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27997" cy="4572000"/>
          </a:xfrm>
          <a:custGeom>
            <a:avLst/>
            <a:gdLst/>
            <a:ahLst/>
            <a:cxnLst/>
            <a:rect r="r" b="b" t="t" l="l"/>
            <a:pathLst>
              <a:path h="4572000" w="8127997">
                <a:moveTo>
                  <a:pt x="0" y="0"/>
                </a:moveTo>
                <a:lnTo>
                  <a:pt x="8127997" y="0"/>
                </a:lnTo>
                <a:lnTo>
                  <a:pt x="8127997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27997" cy="4572000"/>
          </a:xfrm>
          <a:custGeom>
            <a:avLst/>
            <a:gdLst/>
            <a:ahLst/>
            <a:cxnLst/>
            <a:rect r="r" b="b" t="t" l="l"/>
            <a:pathLst>
              <a:path h="4572000" w="8127997">
                <a:moveTo>
                  <a:pt x="0" y="0"/>
                </a:moveTo>
                <a:lnTo>
                  <a:pt x="8127997" y="0"/>
                </a:lnTo>
                <a:lnTo>
                  <a:pt x="8127997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27997" cy="4572000"/>
          </a:xfrm>
          <a:custGeom>
            <a:avLst/>
            <a:gdLst/>
            <a:ahLst/>
            <a:cxnLst/>
            <a:rect r="r" b="b" t="t" l="l"/>
            <a:pathLst>
              <a:path h="4572000" w="8127997">
                <a:moveTo>
                  <a:pt x="0" y="0"/>
                </a:moveTo>
                <a:lnTo>
                  <a:pt x="8127997" y="0"/>
                </a:lnTo>
                <a:lnTo>
                  <a:pt x="8127997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49515" y="1711832"/>
            <a:ext cx="1541197" cy="1499968"/>
          </a:xfrm>
          <a:custGeom>
            <a:avLst/>
            <a:gdLst/>
            <a:ahLst/>
            <a:cxnLst/>
            <a:rect r="r" b="b" t="t" l="l"/>
            <a:pathLst>
              <a:path h="1499968" w="1541197">
                <a:moveTo>
                  <a:pt x="0" y="0"/>
                </a:moveTo>
                <a:lnTo>
                  <a:pt x="1541197" y="0"/>
                </a:lnTo>
                <a:lnTo>
                  <a:pt x="1541197" y="1499967"/>
                </a:lnTo>
                <a:lnTo>
                  <a:pt x="0" y="1499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27997" cy="4572000"/>
          </a:xfrm>
          <a:custGeom>
            <a:avLst/>
            <a:gdLst/>
            <a:ahLst/>
            <a:cxnLst/>
            <a:rect r="r" b="b" t="t" l="l"/>
            <a:pathLst>
              <a:path h="4572000" w="8127997">
                <a:moveTo>
                  <a:pt x="0" y="0"/>
                </a:moveTo>
                <a:lnTo>
                  <a:pt x="8127997" y="0"/>
                </a:lnTo>
                <a:lnTo>
                  <a:pt x="8127997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27997" cy="4572000"/>
          </a:xfrm>
          <a:custGeom>
            <a:avLst/>
            <a:gdLst/>
            <a:ahLst/>
            <a:cxnLst/>
            <a:rect r="r" b="b" t="t" l="l"/>
            <a:pathLst>
              <a:path h="4572000" w="8127997">
                <a:moveTo>
                  <a:pt x="0" y="0"/>
                </a:moveTo>
                <a:lnTo>
                  <a:pt x="8127997" y="0"/>
                </a:lnTo>
                <a:lnTo>
                  <a:pt x="8127997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2B2E7E0C75BD42ACB339DC0C05D9CE" ma:contentTypeVersion="15" ma:contentTypeDescription="Crée un document." ma:contentTypeScope="" ma:versionID="9c23dffab47ae505bf40b61434af103b">
  <xsd:schema xmlns:xsd="http://www.w3.org/2001/XMLSchema" xmlns:xs="http://www.w3.org/2001/XMLSchema" xmlns:p="http://schemas.microsoft.com/office/2006/metadata/properties" xmlns:ns2="65038721-f369-48f0-ab71-44007c39ad25" xmlns:ns3="31d9612e-ed70-4a76-9587-00bca1a30504" targetNamespace="http://schemas.microsoft.com/office/2006/metadata/properties" ma:root="true" ma:fieldsID="4db81acd23fd603572d428318256bd26" ns2:_="" ns3:_="">
    <xsd:import namespace="65038721-f369-48f0-ab71-44007c39ad25"/>
    <xsd:import namespace="31d9612e-ed70-4a76-9587-00bca1a305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38721-f369-48f0-ab71-44007c39ad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9612e-ed70-4a76-9587-00bca1a30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85422f4-e740-4260-a185-bc7b8b81e742}" ma:internalName="TaxCatchAll" ma:showField="CatchAllData" ma:web="31d9612e-ed70-4a76-9587-00bca1a305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d9612e-ed70-4a76-9587-00bca1a30504" xsi:nil="true"/>
    <lcf76f155ced4ddcb4097134ff3c332f xmlns="65038721-f369-48f0-ab71-44007c39ad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66AE0A-6F89-40DD-B5CD-2308AFC10D19}"/>
</file>

<file path=customXml/itemProps2.xml><?xml version="1.0" encoding="utf-8"?>
<ds:datastoreItem xmlns:ds="http://schemas.openxmlformats.org/officeDocument/2006/customXml" ds:itemID="{E4BFE760-39D5-43F3-98A8-01BC4064C0C9}"/>
</file>

<file path=customXml/itemProps3.xml><?xml version="1.0" encoding="utf-8"?>
<ds:datastoreItem xmlns:ds="http://schemas.openxmlformats.org/officeDocument/2006/customXml" ds:itemID="{05F3CB95-C79A-4FD4-8554-480BAE3090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Presentation (2).pdf</dc:title>
  <cp:revision>1</cp:revision>
  <dcterms:created xsi:type="dcterms:W3CDTF">2006-08-16T00:00:00Z</dcterms:created>
  <dcterms:modified xsi:type="dcterms:W3CDTF">2011-08-01T06:04:30Z</dcterms:modified>
  <dc:identifier>DAGrjeAfC0g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0x010100302B2E7E0C75BD42ACB339DC0C05D9CE</vt:lpwstr>
  </property>
  <property fmtid="{D5CDD505-2E9C-101B-9397-08002B2CF9AE}" pid="3" name="Order">
    <vt:r8>511800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