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4"/>
  </p:sldMasterIdLst>
  <p:sldIdLst>
    <p:sldId id="256" r:id="rId5"/>
    <p:sldId id="261" r:id="rId6"/>
    <p:sldId id="262" r:id="rId7"/>
    <p:sldId id="273" r:id="rId8"/>
    <p:sldId id="258" r:id="rId9"/>
    <p:sldId id="260" r:id="rId10"/>
    <p:sldId id="275" r:id="rId11"/>
    <p:sldId id="259" r:id="rId12"/>
    <p:sldId id="267" r:id="rId13"/>
    <p:sldId id="271" r:id="rId14"/>
    <p:sldId id="268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701894685039377E-2"/>
          <c:y val="2.8839934249511919E-2"/>
          <c:w val="0.89311060531496067"/>
          <c:h val="0.831992074803637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POPULATION A EVALUER</c:v>
                </c:pt>
                <c:pt idx="1">
                  <c:v>EAEA VALIDES (menés+motifs non réalisation)</c:v>
                </c:pt>
                <c:pt idx="2">
                  <c:v>EP REALISES</c:v>
                </c:pt>
                <c:pt idx="3">
                  <c:v>EP BILAN REALISES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823</c:v>
                </c:pt>
                <c:pt idx="1">
                  <c:v>793</c:v>
                </c:pt>
                <c:pt idx="2">
                  <c:v>542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9F-4EFA-BE10-4C77A87EA05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POPULATION A EVALUER</c:v>
                </c:pt>
                <c:pt idx="1">
                  <c:v>EAEA VALIDES (menés+motifs non réalisation)</c:v>
                </c:pt>
                <c:pt idx="2">
                  <c:v>EP REALISES</c:v>
                </c:pt>
                <c:pt idx="3">
                  <c:v>EP BILAN REALISES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831</c:v>
                </c:pt>
                <c:pt idx="1">
                  <c:v>793</c:v>
                </c:pt>
                <c:pt idx="2">
                  <c:v>104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9F-4EFA-BE10-4C77A87EA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2364512"/>
        <c:axId val="372365952"/>
      </c:barChart>
      <c:catAx>
        <c:axId val="37236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2365952"/>
        <c:crosses val="autoZero"/>
        <c:auto val="1"/>
        <c:lblAlgn val="ctr"/>
        <c:lblOffset val="100"/>
        <c:noMultiLvlLbl val="0"/>
      </c:catAx>
      <c:valAx>
        <c:axId val="372365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236451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85000"/>
                    <a:satMod val="130000"/>
                  </a:schemeClr>
                </a:gs>
                <a:gs pos="34000">
                  <a:schemeClr val="accent1">
                    <a:shade val="87000"/>
                    <a:satMod val="125000"/>
                  </a:schemeClr>
                </a:gs>
                <a:gs pos="70000">
                  <a:schemeClr val="accent1">
                    <a:tint val="100000"/>
                    <a:shade val="90000"/>
                    <a:satMod val="130000"/>
                  </a:schemeClr>
                </a:gs>
                <a:gs pos="100000">
                  <a:schemeClr val="accent1">
                    <a:tint val="100000"/>
                    <a:shade val="100000"/>
                    <a:satMod val="11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>
              <a:outerShdw blurRad="44450" dist="25400" dir="2700000" algn="br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NOMBRE D'EVALUATEURS</c:v>
                </c:pt>
                <c:pt idx="1">
                  <c:v>EAEA AVEC MOTIFS DE NON REALISATION 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71</c:v>
                </c:pt>
                <c:pt idx="1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D4-4F0B-9514-1E77194122C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85000"/>
                    <a:satMod val="130000"/>
                  </a:schemeClr>
                </a:gs>
                <a:gs pos="34000">
                  <a:schemeClr val="accent3">
                    <a:shade val="87000"/>
                    <a:satMod val="125000"/>
                  </a:schemeClr>
                </a:gs>
                <a:gs pos="70000">
                  <a:schemeClr val="accent3">
                    <a:tint val="100000"/>
                    <a:shade val="90000"/>
                    <a:satMod val="130000"/>
                  </a:schemeClr>
                </a:gs>
                <a:gs pos="100000">
                  <a:schemeClr val="accent3">
                    <a:tint val="100000"/>
                    <a:shade val="100000"/>
                    <a:satMod val="110000"/>
                  </a:schemeClr>
                </a:gs>
              </a:gsLst>
              <a:path path="circle">
                <a:fillToRect l="100000" t="100000" r="100000" b="100000"/>
              </a:path>
            </a:gradFill>
            <a:ln>
              <a:noFill/>
            </a:ln>
            <a:effectLst>
              <a:outerShdw blurRad="44450" dist="25400" dir="2700000" algn="br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NOMBRE D'EVALUATEURS</c:v>
                </c:pt>
                <c:pt idx="1">
                  <c:v>EAEA AVEC MOTIFS DE NON REALISATION 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71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D4-4F0B-9514-1E77194122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65095976"/>
        <c:axId val="665093816"/>
      </c:barChart>
      <c:catAx>
        <c:axId val="665095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65093816"/>
        <c:crosses val="autoZero"/>
        <c:auto val="1"/>
        <c:lblAlgn val="ctr"/>
        <c:lblOffset val="100"/>
        <c:noMultiLvlLbl val="0"/>
      </c:catAx>
      <c:valAx>
        <c:axId val="665093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650959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accent1"/>
                </a:solidFill>
              </a:rPr>
              <a:t>OBJECTIFS 2025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3623716067633849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OBJECTIFS 2024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C10-4D5C-B45F-05C09372956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5FE-43CA-925D-D74311C422B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5FE-43CA-925D-D74311C422BA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C10-4D5C-B45F-05C093729560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5FE-43CA-925D-D74311C422BA}"/>
              </c:ext>
            </c:extLst>
          </c:dPt>
          <c:dLbls>
            <c:dLbl>
              <c:idx val="0"/>
              <c:layout>
                <c:manualLayout>
                  <c:x val="4.3546002408402524E-3"/>
                  <c:y val="-8.8800210244917739E-17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C10-4D5C-B45F-05C093729560}"/>
                </c:ext>
              </c:extLst>
            </c:dLbl>
            <c:dLbl>
              <c:idx val="1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E5FE-43CA-925D-D74311C422BA}"/>
                </c:ext>
              </c:extLst>
            </c:dLbl>
            <c:dLbl>
              <c:idx val="2"/>
              <c:layout>
                <c:manualLayout>
                  <c:x val="1.8449068043674549E-2"/>
                  <c:y val="-4.7334296418545502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080977817747427"/>
                      <c:h val="0.136899807546361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5FE-43CA-925D-D74311C422BA}"/>
                </c:ext>
              </c:extLst>
            </c:dLbl>
            <c:dLbl>
              <c:idx val="3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AC10-4D5C-B45F-05C093729560}"/>
                </c:ext>
              </c:extLst>
            </c:dLbl>
            <c:dLbl>
              <c:idx val="4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E5FE-43CA-925D-D74311C422BA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1CADE4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Feuil1!$A$2:$A$6</c:f>
              <c:strCache>
                <c:ptCount val="4"/>
                <c:pt idx="0">
                  <c:v>ATTEINTS</c:v>
                </c:pt>
                <c:pt idx="1">
                  <c:v>NON ATTEINTS </c:v>
                </c:pt>
                <c:pt idx="2">
                  <c:v>PARTIELLEMENT ATTEINTS</c:v>
                </c:pt>
                <c:pt idx="3">
                  <c:v>NON MIS EN ŒUVRE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999</c:v>
                </c:pt>
                <c:pt idx="1">
                  <c:v>96</c:v>
                </c:pt>
                <c:pt idx="2">
                  <c:v>311</c:v>
                </c:pt>
                <c:pt idx="3">
                  <c:v>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10-4D5C-B45F-05C093729560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1541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4B08-41BC-B441-AA5E3E86D61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B08-41BC-B441-AA5E3E86D618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B08-41BC-B441-AA5E3E86D618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B08-41BC-B441-AA5E3E86D618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B08-41BC-B441-AA5E3E86D61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4B08-41BC-B441-AA5E3E86D61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B08-41BC-B441-AA5E3E86D61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4B08-41BC-B441-AA5E3E86D61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B08-41BC-B441-AA5E3E86D61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B08-41BC-B441-AA5E3E86D61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Feuil1!$A$2:$A$6</c:f>
              <c:strCache>
                <c:ptCount val="4"/>
                <c:pt idx="0">
                  <c:v>ATTEINTS</c:v>
                </c:pt>
                <c:pt idx="1">
                  <c:v>NON ATTEINTS </c:v>
                </c:pt>
                <c:pt idx="2">
                  <c:v>PARTIELLEMENT ATTEINTS</c:v>
                </c:pt>
                <c:pt idx="3">
                  <c:v>NON MIS EN ŒUVRE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64.828033744321871</c:v>
                </c:pt>
                <c:pt idx="1">
                  <c:v>6.2297209604153148</c:v>
                </c:pt>
                <c:pt idx="2">
                  <c:v>20.181700194678779</c:v>
                </c:pt>
                <c:pt idx="3">
                  <c:v>8.7605451005840358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24-4090-ACCC-CC769247289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OBJECTIFS 2024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OBJECTIFS 2024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99D-4A64-A22A-E787EA1E455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99D-4A64-A22A-E787EA1E4555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99D-4A64-A22A-E787EA1E4555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99D-4A64-A22A-E787EA1E4555}"/>
              </c:ext>
            </c:extLst>
          </c:dPt>
          <c:dLbls>
            <c:dLbl>
              <c:idx val="0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C99D-4A64-A22A-E787EA1E4555}"/>
                </c:ext>
              </c:extLst>
            </c:dLbl>
            <c:dLbl>
              <c:idx val="1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C99D-4A64-A22A-E787EA1E4555}"/>
                </c:ext>
              </c:extLst>
            </c:dLbl>
            <c:dLbl>
              <c:idx val="2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3E1C29-4969-45E1-9ED2-39D76BDD6ECC}" type="CATEGORYNAME">
                      <a:rPr lang="en-US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 DE CATÉGORIE]</a:t>
                    </a:fld>
                    <a:r>
                      <a:rPr lang="en-US" baseline="0"/>
                      <a:t>
</a:t>
                    </a:r>
                    <a:fld id="{1A30B1E8-9E9D-4A41-86CA-A29F008A2001}" type="PERCENTAGE">
                      <a:rPr lang="en-US" baseline="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[POURCENTAGE]</a:t>
                    </a:fld>
                    <a:endParaRPr lang="en-US" baseline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586557122658693"/>
                      <c:h val="0.138926419264965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99D-4A64-A22A-E787EA1E4555}"/>
                </c:ext>
              </c:extLst>
            </c:dLbl>
            <c:dLbl>
              <c:idx val="3"/>
              <c:spPr>
                <a:solidFill>
                  <a:prstClr val="white"/>
                </a:solidFill>
                <a:ln>
                  <a:solidFill>
                    <a:srgbClr val="1CADE4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C99D-4A64-A22A-E787EA1E4555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1CADE4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Feuil1!$A$2:$A$5</c:f>
              <c:strCache>
                <c:ptCount val="4"/>
                <c:pt idx="0">
                  <c:v>ATTEINTS</c:v>
                </c:pt>
                <c:pt idx="1">
                  <c:v>NON ATTEINTS</c:v>
                </c:pt>
                <c:pt idx="2">
                  <c:v>PARTIELLEMENT ATTEINTS</c:v>
                </c:pt>
                <c:pt idx="3">
                  <c:v>NON MIS EN ŒUVRE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980</c:v>
                </c:pt>
                <c:pt idx="1">
                  <c:v>78</c:v>
                </c:pt>
                <c:pt idx="2">
                  <c:v>290</c:v>
                </c:pt>
                <c:pt idx="3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C3-48A8-B573-F219D89259B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00D7B-BBDA-494D-B858-ACEDF052ED7D}" type="doc">
      <dgm:prSet loTypeId="urn:microsoft.com/office/officeart/2011/layout/Circle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2100470D-F9ED-49E2-8F70-F81688F52797}">
      <dgm:prSet phldrT="[Texte]"/>
      <dgm:spPr/>
      <dgm:t>
        <a:bodyPr/>
        <a:lstStyle/>
        <a:p>
          <a:r>
            <a:rPr lang="fr-FR">
              <a:latin typeface="Calibri Light" panose="020F0302020204030204"/>
            </a:rPr>
            <a:t>738</a:t>
          </a:r>
          <a:r>
            <a:rPr lang="fr-FR"/>
            <a:t> EAEA réalisés </a:t>
          </a:r>
        </a:p>
      </dgm:t>
    </dgm:pt>
    <dgm:pt modelId="{F8FEDA40-3E10-4E23-B876-621A42C15D04}" type="parTrans" cxnId="{2BBE6B28-0EC8-4F45-9565-829A02DB7F96}">
      <dgm:prSet/>
      <dgm:spPr/>
      <dgm:t>
        <a:bodyPr/>
        <a:lstStyle/>
        <a:p>
          <a:endParaRPr lang="fr-FR"/>
        </a:p>
      </dgm:t>
    </dgm:pt>
    <dgm:pt modelId="{96955845-7689-4455-BED9-14532AC4BCA7}" type="sibTrans" cxnId="{2BBE6B28-0EC8-4F45-9565-829A02DB7F96}">
      <dgm:prSet/>
      <dgm:spPr/>
      <dgm:t>
        <a:bodyPr/>
        <a:lstStyle/>
        <a:p>
          <a:endParaRPr lang="fr-FR"/>
        </a:p>
      </dgm:t>
    </dgm:pt>
    <dgm:pt modelId="{2235F896-8E7E-4681-90CE-AF7D8FA266ED}">
      <dgm:prSet phldrT="[Texte]"/>
      <dgm:spPr/>
      <dgm:t>
        <a:bodyPr/>
        <a:lstStyle/>
        <a:p>
          <a:pPr rtl="0"/>
          <a:r>
            <a:rPr lang="fr-FR">
              <a:latin typeface="Trebuchet MS"/>
            </a:rPr>
            <a:t>38 EAEA</a:t>
          </a:r>
          <a:r>
            <a:rPr lang="fr-FR"/>
            <a:t> non aboutis</a:t>
          </a:r>
        </a:p>
      </dgm:t>
    </dgm:pt>
    <dgm:pt modelId="{40803E72-B79F-40D9-99D1-7026D0E56446}" type="parTrans" cxnId="{9EA80656-01C9-498C-91FD-FF076A30474E}">
      <dgm:prSet/>
      <dgm:spPr/>
      <dgm:t>
        <a:bodyPr/>
        <a:lstStyle/>
        <a:p>
          <a:endParaRPr lang="fr-FR"/>
        </a:p>
      </dgm:t>
    </dgm:pt>
    <dgm:pt modelId="{405A3052-F6D2-4C7B-A815-1258A045E255}" type="sibTrans" cxnId="{9EA80656-01C9-498C-91FD-FF076A30474E}">
      <dgm:prSet/>
      <dgm:spPr/>
      <dgm:t>
        <a:bodyPr/>
        <a:lstStyle/>
        <a:p>
          <a:endParaRPr lang="fr-FR"/>
        </a:p>
      </dgm:t>
    </dgm:pt>
    <dgm:pt modelId="{2FFDAAD7-AEB8-40E6-975D-69F33011AD1F}">
      <dgm:prSet phldrT="[Texte]"/>
      <dgm:spPr/>
      <dgm:t>
        <a:bodyPr/>
        <a:lstStyle/>
        <a:p>
          <a:r>
            <a:rPr lang="fr-FR"/>
            <a:t>Taux de réalisation </a:t>
          </a:r>
          <a:r>
            <a:rPr lang="fr-FR">
              <a:latin typeface="Trebuchet MS"/>
            </a:rPr>
            <a:t>95,10%</a:t>
          </a:r>
          <a:endParaRPr lang="fr-FR"/>
        </a:p>
      </dgm:t>
    </dgm:pt>
    <dgm:pt modelId="{9B1B75BE-E626-4670-9284-0337A3B68621}" type="parTrans" cxnId="{8AAFD8F5-2E20-4773-A3FF-0B22D459786C}">
      <dgm:prSet/>
      <dgm:spPr/>
      <dgm:t>
        <a:bodyPr/>
        <a:lstStyle/>
        <a:p>
          <a:endParaRPr lang="fr-FR"/>
        </a:p>
      </dgm:t>
    </dgm:pt>
    <dgm:pt modelId="{C7DB35D3-C66C-4C84-BB6D-62019CAC0E6D}" type="sibTrans" cxnId="{8AAFD8F5-2E20-4773-A3FF-0B22D459786C}">
      <dgm:prSet/>
      <dgm:spPr/>
      <dgm:t>
        <a:bodyPr/>
        <a:lstStyle/>
        <a:p>
          <a:endParaRPr lang="fr-FR"/>
        </a:p>
      </dgm:t>
    </dgm:pt>
    <dgm:pt modelId="{2C9C610A-E453-44D9-93E9-9859980EC250}">
      <dgm:prSet phldrT="[Texte]"/>
      <dgm:spPr/>
      <dgm:t>
        <a:bodyPr/>
        <a:lstStyle/>
        <a:p>
          <a:pPr rtl="0"/>
          <a:r>
            <a:rPr lang="fr-FR">
              <a:latin typeface="Trebuchet MS"/>
            </a:rPr>
            <a:t>55 EAEA</a:t>
          </a:r>
          <a:r>
            <a:rPr lang="fr-FR"/>
            <a:t> avec motif de non-réalisation (agent absent)</a:t>
          </a:r>
        </a:p>
      </dgm:t>
    </dgm:pt>
    <dgm:pt modelId="{62E5958A-2F6B-4147-B920-C9590D854C2B}" type="parTrans" cxnId="{3E6A34D6-94BC-4302-8C33-7800335BF39E}">
      <dgm:prSet/>
      <dgm:spPr/>
      <dgm:t>
        <a:bodyPr/>
        <a:lstStyle/>
        <a:p>
          <a:endParaRPr lang="fr-FR"/>
        </a:p>
      </dgm:t>
    </dgm:pt>
    <dgm:pt modelId="{64AFC4D8-77A3-4382-BCF8-25F1CCCA6D2B}" type="sibTrans" cxnId="{3E6A34D6-94BC-4302-8C33-7800335BF39E}">
      <dgm:prSet/>
      <dgm:spPr/>
      <dgm:t>
        <a:bodyPr/>
        <a:lstStyle/>
        <a:p>
          <a:endParaRPr lang="fr-FR"/>
        </a:p>
      </dgm:t>
    </dgm:pt>
    <dgm:pt modelId="{1A768318-4456-456C-8DF6-25F2C956B610}" type="pres">
      <dgm:prSet presAssocID="{D2600D7B-BBDA-494D-B858-ACEDF052ED7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E268B83-5040-49A6-A839-E21356B0679A}" type="pres">
      <dgm:prSet presAssocID="{2C9C610A-E453-44D9-93E9-9859980EC250}" presName="Accent4" presStyleCnt="0"/>
      <dgm:spPr/>
    </dgm:pt>
    <dgm:pt modelId="{E528DF4A-F637-4DFC-92BE-06DA4CD8FF1E}" type="pres">
      <dgm:prSet presAssocID="{2C9C610A-E453-44D9-93E9-9859980EC250}" presName="Accent" presStyleLbl="node1" presStyleIdx="0" presStyleCnt="4"/>
      <dgm:spPr/>
    </dgm:pt>
    <dgm:pt modelId="{1FD83DD2-2962-4C3E-A024-CA4528D334E6}" type="pres">
      <dgm:prSet presAssocID="{2C9C610A-E453-44D9-93E9-9859980EC250}" presName="ParentBackground4" presStyleCnt="0"/>
      <dgm:spPr/>
    </dgm:pt>
    <dgm:pt modelId="{732134C6-C276-47DE-A5E5-48BC2CF3D363}" type="pres">
      <dgm:prSet presAssocID="{2C9C610A-E453-44D9-93E9-9859980EC250}" presName="ParentBackground" presStyleLbl="fgAcc1" presStyleIdx="0" presStyleCnt="4"/>
      <dgm:spPr/>
    </dgm:pt>
    <dgm:pt modelId="{7F8A5F2F-86E7-4593-B9C7-4D105D407ABB}" type="pres">
      <dgm:prSet presAssocID="{2C9C610A-E453-44D9-93E9-9859980EC250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1D1E89C-E86E-491F-A154-B545218CF40D}" type="pres">
      <dgm:prSet presAssocID="{2FFDAAD7-AEB8-40E6-975D-69F33011AD1F}" presName="Accent3" presStyleCnt="0"/>
      <dgm:spPr/>
    </dgm:pt>
    <dgm:pt modelId="{9C663D68-F790-466E-937D-DF1111B81904}" type="pres">
      <dgm:prSet presAssocID="{2FFDAAD7-AEB8-40E6-975D-69F33011AD1F}" presName="Accent" presStyleLbl="node1" presStyleIdx="1" presStyleCnt="4"/>
      <dgm:spPr/>
    </dgm:pt>
    <dgm:pt modelId="{808B7747-75D2-498B-BFD4-85BEE234D709}" type="pres">
      <dgm:prSet presAssocID="{2FFDAAD7-AEB8-40E6-975D-69F33011AD1F}" presName="ParentBackground3" presStyleCnt="0"/>
      <dgm:spPr/>
    </dgm:pt>
    <dgm:pt modelId="{803CF935-AFA7-4779-A0B8-5925788C14B4}" type="pres">
      <dgm:prSet presAssocID="{2FFDAAD7-AEB8-40E6-975D-69F33011AD1F}" presName="ParentBackground" presStyleLbl="fgAcc1" presStyleIdx="1" presStyleCnt="4"/>
      <dgm:spPr/>
    </dgm:pt>
    <dgm:pt modelId="{0EFCB105-0E2F-480E-B753-00FA69818C2F}" type="pres">
      <dgm:prSet presAssocID="{2FFDAAD7-AEB8-40E6-975D-69F33011AD1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4BA40C7F-0BC7-4F17-98D4-952E7FC28FE3}" type="pres">
      <dgm:prSet presAssocID="{2235F896-8E7E-4681-90CE-AF7D8FA266ED}" presName="Accent2" presStyleCnt="0"/>
      <dgm:spPr/>
    </dgm:pt>
    <dgm:pt modelId="{A0F38BA3-83C1-4AE4-94DF-49FF2049669C}" type="pres">
      <dgm:prSet presAssocID="{2235F896-8E7E-4681-90CE-AF7D8FA266ED}" presName="Accent" presStyleLbl="node1" presStyleIdx="2" presStyleCnt="4"/>
      <dgm:spPr/>
    </dgm:pt>
    <dgm:pt modelId="{418994BA-4725-41ED-84C2-95EE61F05E36}" type="pres">
      <dgm:prSet presAssocID="{2235F896-8E7E-4681-90CE-AF7D8FA266ED}" presName="ParentBackground2" presStyleCnt="0"/>
      <dgm:spPr/>
    </dgm:pt>
    <dgm:pt modelId="{F640E528-7649-489B-9A65-02C391187E96}" type="pres">
      <dgm:prSet presAssocID="{2235F896-8E7E-4681-90CE-AF7D8FA266ED}" presName="ParentBackground" presStyleLbl="fgAcc1" presStyleIdx="2" presStyleCnt="4"/>
      <dgm:spPr/>
    </dgm:pt>
    <dgm:pt modelId="{8FA8A4BC-E098-496C-9A3F-782F0478EAC0}" type="pres">
      <dgm:prSet presAssocID="{2235F896-8E7E-4681-90CE-AF7D8FA266ED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7ABA3BC-5222-4725-9DCC-456FF8F70294}" type="pres">
      <dgm:prSet presAssocID="{2100470D-F9ED-49E2-8F70-F81688F52797}" presName="Accent1" presStyleCnt="0"/>
      <dgm:spPr/>
    </dgm:pt>
    <dgm:pt modelId="{B06AD2BC-1358-4DF9-9175-7C508F0EC903}" type="pres">
      <dgm:prSet presAssocID="{2100470D-F9ED-49E2-8F70-F81688F52797}" presName="Accent" presStyleLbl="node1" presStyleIdx="3" presStyleCnt="4"/>
      <dgm:spPr/>
    </dgm:pt>
    <dgm:pt modelId="{1D5FA1B5-5B0D-40F1-9ADB-E0E5ACDBD8FD}" type="pres">
      <dgm:prSet presAssocID="{2100470D-F9ED-49E2-8F70-F81688F52797}" presName="ParentBackground1" presStyleCnt="0"/>
      <dgm:spPr/>
    </dgm:pt>
    <dgm:pt modelId="{5EED44D1-DF99-444F-9B0B-62333D997515}" type="pres">
      <dgm:prSet presAssocID="{2100470D-F9ED-49E2-8F70-F81688F52797}" presName="ParentBackground" presStyleLbl="fgAcc1" presStyleIdx="3" presStyleCnt="4" custLinFactNeighborX="-1123" custLinFactNeighborY="1123"/>
      <dgm:spPr/>
    </dgm:pt>
    <dgm:pt modelId="{20AC47AE-2E90-4E68-A9B5-75B7275C9CDA}" type="pres">
      <dgm:prSet presAssocID="{2100470D-F9ED-49E2-8F70-F81688F52797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98A26D0B-A361-4D54-BC74-D3DD43A11ED8}" type="presOf" srcId="{2100470D-F9ED-49E2-8F70-F81688F52797}" destId="{5EED44D1-DF99-444F-9B0B-62333D997515}" srcOrd="0" destOrd="0" presId="urn:microsoft.com/office/officeart/2011/layout/CircleProcess"/>
    <dgm:cxn modelId="{5C531618-0BEA-4B09-A6D1-1C8723BC6C00}" type="presOf" srcId="{2235F896-8E7E-4681-90CE-AF7D8FA266ED}" destId="{8FA8A4BC-E098-496C-9A3F-782F0478EAC0}" srcOrd="1" destOrd="0" presId="urn:microsoft.com/office/officeart/2011/layout/CircleProcess"/>
    <dgm:cxn modelId="{2BBE6B28-0EC8-4F45-9565-829A02DB7F96}" srcId="{D2600D7B-BBDA-494D-B858-ACEDF052ED7D}" destId="{2100470D-F9ED-49E2-8F70-F81688F52797}" srcOrd="0" destOrd="0" parTransId="{F8FEDA40-3E10-4E23-B876-621A42C15D04}" sibTransId="{96955845-7689-4455-BED9-14532AC4BCA7}"/>
    <dgm:cxn modelId="{4790B575-99EC-45B2-A268-7AE3E15F8F8B}" type="presOf" srcId="{2C9C610A-E453-44D9-93E9-9859980EC250}" destId="{7F8A5F2F-86E7-4593-B9C7-4D105D407ABB}" srcOrd="1" destOrd="0" presId="urn:microsoft.com/office/officeart/2011/layout/CircleProcess"/>
    <dgm:cxn modelId="{9EA80656-01C9-498C-91FD-FF076A30474E}" srcId="{D2600D7B-BBDA-494D-B858-ACEDF052ED7D}" destId="{2235F896-8E7E-4681-90CE-AF7D8FA266ED}" srcOrd="1" destOrd="0" parTransId="{40803E72-B79F-40D9-99D1-7026D0E56446}" sibTransId="{405A3052-F6D2-4C7B-A815-1258A045E255}"/>
    <dgm:cxn modelId="{D07E0C56-C820-44F7-9798-CB840F81CAC8}" type="presOf" srcId="{D2600D7B-BBDA-494D-B858-ACEDF052ED7D}" destId="{1A768318-4456-456C-8DF6-25F2C956B610}" srcOrd="0" destOrd="0" presId="urn:microsoft.com/office/officeart/2011/layout/CircleProcess"/>
    <dgm:cxn modelId="{8A2A0858-8F30-4A7F-8DEA-2722AD8085CB}" type="presOf" srcId="{2235F896-8E7E-4681-90CE-AF7D8FA266ED}" destId="{F640E528-7649-489B-9A65-02C391187E96}" srcOrd="0" destOrd="0" presId="urn:microsoft.com/office/officeart/2011/layout/CircleProcess"/>
    <dgm:cxn modelId="{FCA30F81-46FE-4307-90F8-15881C484C36}" type="presOf" srcId="{2FFDAAD7-AEB8-40E6-975D-69F33011AD1F}" destId="{0EFCB105-0E2F-480E-B753-00FA69818C2F}" srcOrd="1" destOrd="0" presId="urn:microsoft.com/office/officeart/2011/layout/CircleProcess"/>
    <dgm:cxn modelId="{703C1FD2-7AB2-417B-BDB6-DA614D1C2A2D}" type="presOf" srcId="{2100470D-F9ED-49E2-8F70-F81688F52797}" destId="{20AC47AE-2E90-4E68-A9B5-75B7275C9CDA}" srcOrd="1" destOrd="0" presId="urn:microsoft.com/office/officeart/2011/layout/CircleProcess"/>
    <dgm:cxn modelId="{3E6A34D6-94BC-4302-8C33-7800335BF39E}" srcId="{D2600D7B-BBDA-494D-B858-ACEDF052ED7D}" destId="{2C9C610A-E453-44D9-93E9-9859980EC250}" srcOrd="3" destOrd="0" parTransId="{62E5958A-2F6B-4147-B920-C9590D854C2B}" sibTransId="{64AFC4D8-77A3-4382-BCF8-25F1CCCA6D2B}"/>
    <dgm:cxn modelId="{9F3E76DA-6E13-46C6-8519-B3EA4EFBD217}" type="presOf" srcId="{2C9C610A-E453-44D9-93E9-9859980EC250}" destId="{732134C6-C276-47DE-A5E5-48BC2CF3D363}" srcOrd="0" destOrd="0" presId="urn:microsoft.com/office/officeart/2011/layout/CircleProcess"/>
    <dgm:cxn modelId="{8194B3EF-2E33-4676-9448-282D606C24DC}" type="presOf" srcId="{2FFDAAD7-AEB8-40E6-975D-69F33011AD1F}" destId="{803CF935-AFA7-4779-A0B8-5925788C14B4}" srcOrd="0" destOrd="0" presId="urn:microsoft.com/office/officeart/2011/layout/CircleProcess"/>
    <dgm:cxn modelId="{8AAFD8F5-2E20-4773-A3FF-0B22D459786C}" srcId="{D2600D7B-BBDA-494D-B858-ACEDF052ED7D}" destId="{2FFDAAD7-AEB8-40E6-975D-69F33011AD1F}" srcOrd="2" destOrd="0" parTransId="{9B1B75BE-E626-4670-9284-0337A3B68621}" sibTransId="{C7DB35D3-C66C-4C84-BB6D-62019CAC0E6D}"/>
    <dgm:cxn modelId="{077EBC9A-7CD8-4B6C-B717-349DCF782C39}" type="presParOf" srcId="{1A768318-4456-456C-8DF6-25F2C956B610}" destId="{DE268B83-5040-49A6-A839-E21356B0679A}" srcOrd="0" destOrd="0" presId="urn:microsoft.com/office/officeart/2011/layout/CircleProcess"/>
    <dgm:cxn modelId="{557D1AFA-66EB-450A-A35A-9F5B7F7238CA}" type="presParOf" srcId="{DE268B83-5040-49A6-A839-E21356B0679A}" destId="{E528DF4A-F637-4DFC-92BE-06DA4CD8FF1E}" srcOrd="0" destOrd="0" presId="urn:microsoft.com/office/officeart/2011/layout/CircleProcess"/>
    <dgm:cxn modelId="{3893E229-FF6C-4ADF-BCB1-D30BF4FA082A}" type="presParOf" srcId="{1A768318-4456-456C-8DF6-25F2C956B610}" destId="{1FD83DD2-2962-4C3E-A024-CA4528D334E6}" srcOrd="1" destOrd="0" presId="urn:microsoft.com/office/officeart/2011/layout/CircleProcess"/>
    <dgm:cxn modelId="{229E5F1E-2303-42CA-B392-F84B8783A180}" type="presParOf" srcId="{1FD83DD2-2962-4C3E-A024-CA4528D334E6}" destId="{732134C6-C276-47DE-A5E5-48BC2CF3D363}" srcOrd="0" destOrd="0" presId="urn:microsoft.com/office/officeart/2011/layout/CircleProcess"/>
    <dgm:cxn modelId="{0E20E6CE-C7A7-4665-A755-24BAAEAF34B3}" type="presParOf" srcId="{1A768318-4456-456C-8DF6-25F2C956B610}" destId="{7F8A5F2F-86E7-4593-B9C7-4D105D407ABB}" srcOrd="2" destOrd="0" presId="urn:microsoft.com/office/officeart/2011/layout/CircleProcess"/>
    <dgm:cxn modelId="{7B1B377D-C2C9-46FA-9566-2810FF386034}" type="presParOf" srcId="{1A768318-4456-456C-8DF6-25F2C956B610}" destId="{91D1E89C-E86E-491F-A154-B545218CF40D}" srcOrd="3" destOrd="0" presId="urn:microsoft.com/office/officeart/2011/layout/CircleProcess"/>
    <dgm:cxn modelId="{08ED2363-DC1E-4A82-8DA5-207BD057D7C2}" type="presParOf" srcId="{91D1E89C-E86E-491F-A154-B545218CF40D}" destId="{9C663D68-F790-466E-937D-DF1111B81904}" srcOrd="0" destOrd="0" presId="urn:microsoft.com/office/officeart/2011/layout/CircleProcess"/>
    <dgm:cxn modelId="{DC0850EF-B21A-49FA-9E8C-BEF4BCC6C824}" type="presParOf" srcId="{1A768318-4456-456C-8DF6-25F2C956B610}" destId="{808B7747-75D2-498B-BFD4-85BEE234D709}" srcOrd="4" destOrd="0" presId="urn:microsoft.com/office/officeart/2011/layout/CircleProcess"/>
    <dgm:cxn modelId="{25F9577B-48D5-4CA6-9DED-437CCF7AD16F}" type="presParOf" srcId="{808B7747-75D2-498B-BFD4-85BEE234D709}" destId="{803CF935-AFA7-4779-A0B8-5925788C14B4}" srcOrd="0" destOrd="0" presId="urn:microsoft.com/office/officeart/2011/layout/CircleProcess"/>
    <dgm:cxn modelId="{23672433-492A-437E-BB1F-DE375CF44E28}" type="presParOf" srcId="{1A768318-4456-456C-8DF6-25F2C956B610}" destId="{0EFCB105-0E2F-480E-B753-00FA69818C2F}" srcOrd="5" destOrd="0" presId="urn:microsoft.com/office/officeart/2011/layout/CircleProcess"/>
    <dgm:cxn modelId="{414BA174-C0B1-4287-8027-23463613B867}" type="presParOf" srcId="{1A768318-4456-456C-8DF6-25F2C956B610}" destId="{4BA40C7F-0BC7-4F17-98D4-952E7FC28FE3}" srcOrd="6" destOrd="0" presId="urn:microsoft.com/office/officeart/2011/layout/CircleProcess"/>
    <dgm:cxn modelId="{750C07DE-8342-45CD-BA63-0AF110347079}" type="presParOf" srcId="{4BA40C7F-0BC7-4F17-98D4-952E7FC28FE3}" destId="{A0F38BA3-83C1-4AE4-94DF-49FF2049669C}" srcOrd="0" destOrd="0" presId="urn:microsoft.com/office/officeart/2011/layout/CircleProcess"/>
    <dgm:cxn modelId="{CAA458C0-D9AC-446C-88AF-1AD67E6C7B96}" type="presParOf" srcId="{1A768318-4456-456C-8DF6-25F2C956B610}" destId="{418994BA-4725-41ED-84C2-95EE61F05E36}" srcOrd="7" destOrd="0" presId="urn:microsoft.com/office/officeart/2011/layout/CircleProcess"/>
    <dgm:cxn modelId="{37E74810-611E-4A1E-AF54-656155D5F769}" type="presParOf" srcId="{418994BA-4725-41ED-84C2-95EE61F05E36}" destId="{F640E528-7649-489B-9A65-02C391187E96}" srcOrd="0" destOrd="0" presId="urn:microsoft.com/office/officeart/2011/layout/CircleProcess"/>
    <dgm:cxn modelId="{6DB54381-4720-4087-9CC0-EFF31BA7F441}" type="presParOf" srcId="{1A768318-4456-456C-8DF6-25F2C956B610}" destId="{8FA8A4BC-E098-496C-9A3F-782F0478EAC0}" srcOrd="8" destOrd="0" presId="urn:microsoft.com/office/officeart/2011/layout/CircleProcess"/>
    <dgm:cxn modelId="{9DC9EA80-2DCB-4140-A98D-89D50A7070DD}" type="presParOf" srcId="{1A768318-4456-456C-8DF6-25F2C956B610}" destId="{57ABA3BC-5222-4725-9DCC-456FF8F70294}" srcOrd="9" destOrd="0" presId="urn:microsoft.com/office/officeart/2011/layout/CircleProcess"/>
    <dgm:cxn modelId="{987C4A99-F0C8-4214-9CD6-55D42E694A6E}" type="presParOf" srcId="{57ABA3BC-5222-4725-9DCC-456FF8F70294}" destId="{B06AD2BC-1358-4DF9-9175-7C508F0EC903}" srcOrd="0" destOrd="0" presId="urn:microsoft.com/office/officeart/2011/layout/CircleProcess"/>
    <dgm:cxn modelId="{FAE0B34E-30AA-4BE2-ADC2-8EFD1F892BCD}" type="presParOf" srcId="{1A768318-4456-456C-8DF6-25F2C956B610}" destId="{1D5FA1B5-5B0D-40F1-9ADB-E0E5ACDBD8FD}" srcOrd="10" destOrd="0" presId="urn:microsoft.com/office/officeart/2011/layout/CircleProcess"/>
    <dgm:cxn modelId="{82EBE91E-C1AE-418B-93BE-A667991FF2C7}" type="presParOf" srcId="{1D5FA1B5-5B0D-40F1-9ADB-E0E5ACDBD8FD}" destId="{5EED44D1-DF99-444F-9B0B-62333D997515}" srcOrd="0" destOrd="0" presId="urn:microsoft.com/office/officeart/2011/layout/CircleProcess"/>
    <dgm:cxn modelId="{BF9F2832-26F6-422C-AF9F-2CA7FA0701E5}" type="presParOf" srcId="{1A768318-4456-456C-8DF6-25F2C956B610}" destId="{20AC47AE-2E90-4E68-A9B5-75B7275C9CDA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600D7B-BBDA-494D-B858-ACEDF052ED7D}" type="doc">
      <dgm:prSet loTypeId="urn:microsoft.com/office/officeart/2011/layout/Circle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2235F896-8E7E-4681-90CE-AF7D8FA266ED}">
      <dgm:prSet phldrT="[Texte]"/>
      <dgm:spPr/>
      <dgm:t>
        <a:bodyPr/>
        <a:lstStyle/>
        <a:p>
          <a:pPr rtl="0"/>
          <a:r>
            <a:rPr lang="fr-FR">
              <a:solidFill>
                <a:srgbClr val="000000"/>
              </a:solidFill>
              <a:latin typeface="Calibri"/>
              <a:ea typeface="Calibri"/>
              <a:cs typeface="Calibri"/>
            </a:rPr>
            <a:t>30 EAEA non aboutis</a:t>
          </a:r>
        </a:p>
      </dgm:t>
    </dgm:pt>
    <dgm:pt modelId="{40803E72-B79F-40D9-99D1-7026D0E56446}" type="parTrans" cxnId="{9EA80656-01C9-498C-91FD-FF076A30474E}">
      <dgm:prSet/>
      <dgm:spPr/>
      <dgm:t>
        <a:bodyPr/>
        <a:lstStyle/>
        <a:p>
          <a:endParaRPr lang="fr-FR"/>
        </a:p>
      </dgm:t>
    </dgm:pt>
    <dgm:pt modelId="{405A3052-F6D2-4C7B-A815-1258A045E255}" type="sibTrans" cxnId="{9EA80656-01C9-498C-91FD-FF076A30474E}">
      <dgm:prSet/>
      <dgm:spPr/>
      <dgm:t>
        <a:bodyPr/>
        <a:lstStyle/>
        <a:p>
          <a:endParaRPr lang="fr-FR"/>
        </a:p>
      </dgm:t>
    </dgm:pt>
    <dgm:pt modelId="{2C9C610A-E453-44D9-93E9-9859980EC250}">
      <dgm:prSet phldrT="[Texte]"/>
      <dgm:spPr/>
      <dgm:t>
        <a:bodyPr/>
        <a:lstStyle/>
        <a:p>
          <a:pPr rtl="0"/>
          <a:r>
            <a:rPr lang="fr-FR">
              <a:latin typeface="Trebuchet MS"/>
            </a:rPr>
            <a:t>56 EAEA</a:t>
          </a:r>
          <a:r>
            <a:rPr lang="fr-FR"/>
            <a:t> avec motif de non-réalisation (</a:t>
          </a:r>
          <a:r>
            <a:rPr lang="fr-FR">
              <a:latin typeface="Trebuchet MS"/>
            </a:rPr>
            <a:t>agents</a:t>
          </a:r>
          <a:r>
            <a:rPr lang="fr-FR"/>
            <a:t> </a:t>
          </a:r>
          <a:r>
            <a:rPr lang="fr-FR">
              <a:latin typeface="Trebuchet MS"/>
            </a:rPr>
            <a:t>absents ou sortis</a:t>
          </a:r>
          <a:r>
            <a:rPr lang="fr-FR"/>
            <a:t>)</a:t>
          </a:r>
        </a:p>
      </dgm:t>
    </dgm:pt>
    <dgm:pt modelId="{62E5958A-2F6B-4147-B920-C9590D854C2B}" type="parTrans" cxnId="{3E6A34D6-94BC-4302-8C33-7800335BF39E}">
      <dgm:prSet/>
      <dgm:spPr/>
      <dgm:t>
        <a:bodyPr/>
        <a:lstStyle/>
        <a:p>
          <a:endParaRPr lang="fr-FR"/>
        </a:p>
      </dgm:t>
    </dgm:pt>
    <dgm:pt modelId="{64AFC4D8-77A3-4382-BCF8-25F1CCCA6D2B}" type="sibTrans" cxnId="{3E6A34D6-94BC-4302-8C33-7800335BF39E}">
      <dgm:prSet/>
      <dgm:spPr/>
      <dgm:t>
        <a:bodyPr/>
        <a:lstStyle/>
        <a:p>
          <a:endParaRPr lang="fr-FR"/>
        </a:p>
      </dgm:t>
    </dgm:pt>
    <dgm:pt modelId="{3B1B2955-A888-4CB1-BBD1-5772680CEF35}">
      <dgm:prSet phldr="0"/>
      <dgm:spPr/>
      <dgm:t>
        <a:bodyPr/>
        <a:lstStyle/>
        <a:p>
          <a:pPr rtl="0"/>
          <a:r>
            <a:rPr lang="fr-FR">
              <a:latin typeface="Trebuchet MS"/>
            </a:rPr>
            <a:t>737 </a:t>
          </a:r>
          <a:r>
            <a:rPr lang="fr-FR"/>
            <a:t>EAEA réalisés</a:t>
          </a:r>
          <a:endParaRPr lang="fr-FR">
            <a:latin typeface="Trebuchet MS"/>
          </a:endParaRPr>
        </a:p>
      </dgm:t>
    </dgm:pt>
    <dgm:pt modelId="{B6AE7FF4-2839-41AF-B9A5-5A15CB2665B6}" type="parTrans" cxnId="{A2F6613B-7CB6-4FC0-9B67-C159BED475B1}">
      <dgm:prSet/>
      <dgm:spPr/>
      <dgm:t>
        <a:bodyPr/>
        <a:lstStyle/>
        <a:p>
          <a:endParaRPr lang="fr-FR"/>
        </a:p>
      </dgm:t>
    </dgm:pt>
    <dgm:pt modelId="{BA400C74-399E-461B-80B9-176D44B6893C}" type="sibTrans" cxnId="{A2F6613B-7CB6-4FC0-9B67-C159BED475B1}">
      <dgm:prSet/>
      <dgm:spPr/>
      <dgm:t>
        <a:bodyPr/>
        <a:lstStyle/>
        <a:p>
          <a:endParaRPr lang="fr-FR"/>
        </a:p>
      </dgm:t>
    </dgm:pt>
    <dgm:pt modelId="{6BEEE462-4E77-4FCC-BF33-E91FAADB4F17}">
      <dgm:prSet phldrT="[Texte]"/>
      <dgm:spPr/>
      <dgm:t>
        <a:bodyPr/>
        <a:lstStyle/>
        <a:p>
          <a:pPr rtl="0"/>
          <a:r>
            <a:rPr lang="fr-FR"/>
            <a:t>Taux de réalisation </a:t>
          </a:r>
          <a:r>
            <a:rPr lang="fr-FR">
              <a:latin typeface="Trebuchet MS"/>
            </a:rPr>
            <a:t>96,08%</a:t>
          </a:r>
          <a:endParaRPr lang="fr-FR"/>
        </a:p>
      </dgm:t>
    </dgm:pt>
    <dgm:pt modelId="{48EF7326-48D0-4A65-96BC-4CEF63320258}" type="parTrans" cxnId="{79FFC41B-F2A8-4B4F-955D-EF2671B6B6FB}">
      <dgm:prSet/>
      <dgm:spPr/>
      <dgm:t>
        <a:bodyPr/>
        <a:lstStyle/>
        <a:p>
          <a:endParaRPr lang="fr-FR"/>
        </a:p>
      </dgm:t>
    </dgm:pt>
    <dgm:pt modelId="{51A37AA4-E515-41D1-B0AA-BB6E4C75E7E7}" type="sibTrans" cxnId="{79FFC41B-F2A8-4B4F-955D-EF2671B6B6FB}">
      <dgm:prSet/>
      <dgm:spPr/>
      <dgm:t>
        <a:bodyPr/>
        <a:lstStyle/>
        <a:p>
          <a:endParaRPr lang="fr-FR"/>
        </a:p>
      </dgm:t>
    </dgm:pt>
    <dgm:pt modelId="{1A768318-4456-456C-8DF6-25F2C956B610}" type="pres">
      <dgm:prSet presAssocID="{D2600D7B-BBDA-494D-B858-ACEDF052ED7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273856F1-19B1-4FB7-9AF8-3E9BA1214CDD}" type="pres">
      <dgm:prSet presAssocID="{2C9C610A-E453-44D9-93E9-9859980EC250}" presName="Accent4" presStyleCnt="0"/>
      <dgm:spPr/>
    </dgm:pt>
    <dgm:pt modelId="{E528DF4A-F637-4DFC-92BE-06DA4CD8FF1E}" type="pres">
      <dgm:prSet presAssocID="{2C9C610A-E453-44D9-93E9-9859980EC250}" presName="Accent" presStyleLbl="node1" presStyleIdx="0" presStyleCnt="4"/>
      <dgm:spPr/>
    </dgm:pt>
    <dgm:pt modelId="{FFAFE617-A17D-4BB7-9871-9FCC2A69837B}" type="pres">
      <dgm:prSet presAssocID="{2C9C610A-E453-44D9-93E9-9859980EC250}" presName="ParentBackground4" presStyleCnt="0"/>
      <dgm:spPr/>
    </dgm:pt>
    <dgm:pt modelId="{732134C6-C276-47DE-A5E5-48BC2CF3D363}" type="pres">
      <dgm:prSet presAssocID="{2C9C610A-E453-44D9-93E9-9859980EC250}" presName="ParentBackground" presStyleLbl="fgAcc1" presStyleIdx="0" presStyleCnt="4"/>
      <dgm:spPr/>
    </dgm:pt>
    <dgm:pt modelId="{2298D53E-F5DF-4DE5-B2B9-B6D229CE77F6}" type="pres">
      <dgm:prSet presAssocID="{2C9C610A-E453-44D9-93E9-9859980EC250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5BE9AE3-746F-4990-998D-A61A66E31761}" type="pres">
      <dgm:prSet presAssocID="{6BEEE462-4E77-4FCC-BF33-E91FAADB4F17}" presName="Accent3" presStyleCnt="0"/>
      <dgm:spPr/>
    </dgm:pt>
    <dgm:pt modelId="{D34B066E-A271-429B-87AE-7C6CEE4E2018}" type="pres">
      <dgm:prSet presAssocID="{6BEEE462-4E77-4FCC-BF33-E91FAADB4F17}" presName="Accent" presStyleLbl="node1" presStyleIdx="1" presStyleCnt="4"/>
      <dgm:spPr/>
    </dgm:pt>
    <dgm:pt modelId="{84BE8FA8-5572-4E30-ADE3-0E039D8D3720}" type="pres">
      <dgm:prSet presAssocID="{6BEEE462-4E77-4FCC-BF33-E91FAADB4F17}" presName="ParentBackground3" presStyleCnt="0"/>
      <dgm:spPr/>
    </dgm:pt>
    <dgm:pt modelId="{4B7AE65A-9A9D-45D1-8553-53177F4F8697}" type="pres">
      <dgm:prSet presAssocID="{6BEEE462-4E77-4FCC-BF33-E91FAADB4F17}" presName="ParentBackground" presStyleLbl="fgAcc1" presStyleIdx="1" presStyleCnt="4"/>
      <dgm:spPr/>
    </dgm:pt>
    <dgm:pt modelId="{A611E8F4-3008-47AC-AED0-762EFCF55BDB}" type="pres">
      <dgm:prSet presAssocID="{6BEEE462-4E77-4FCC-BF33-E91FAADB4F17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3A374A0-6217-461D-969A-5B17C06B7CDB}" type="pres">
      <dgm:prSet presAssocID="{2235F896-8E7E-4681-90CE-AF7D8FA266ED}" presName="Accent2" presStyleCnt="0"/>
      <dgm:spPr/>
    </dgm:pt>
    <dgm:pt modelId="{A0F38BA3-83C1-4AE4-94DF-49FF2049669C}" type="pres">
      <dgm:prSet presAssocID="{2235F896-8E7E-4681-90CE-AF7D8FA266ED}" presName="Accent" presStyleLbl="node1" presStyleIdx="2" presStyleCnt="4"/>
      <dgm:spPr/>
    </dgm:pt>
    <dgm:pt modelId="{6CB9E733-5F9F-494C-B247-326315150699}" type="pres">
      <dgm:prSet presAssocID="{2235F896-8E7E-4681-90CE-AF7D8FA266ED}" presName="ParentBackground2" presStyleCnt="0"/>
      <dgm:spPr/>
    </dgm:pt>
    <dgm:pt modelId="{F640E528-7649-489B-9A65-02C391187E96}" type="pres">
      <dgm:prSet presAssocID="{2235F896-8E7E-4681-90CE-AF7D8FA266ED}" presName="ParentBackground" presStyleLbl="fgAcc1" presStyleIdx="2" presStyleCnt="4"/>
      <dgm:spPr/>
    </dgm:pt>
    <dgm:pt modelId="{BD747D5E-4DD7-422C-A9C4-99CB7003D849}" type="pres">
      <dgm:prSet presAssocID="{2235F896-8E7E-4681-90CE-AF7D8FA266ED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7EECDA8-AD03-4CA0-B1D4-37A26FF1D207}" type="pres">
      <dgm:prSet presAssocID="{3B1B2955-A888-4CB1-BBD1-5772680CEF35}" presName="Accent1" presStyleCnt="0"/>
      <dgm:spPr/>
    </dgm:pt>
    <dgm:pt modelId="{AB59A5D9-8951-4B27-8CE3-D010A2E744E1}" type="pres">
      <dgm:prSet presAssocID="{3B1B2955-A888-4CB1-BBD1-5772680CEF35}" presName="Accent" presStyleLbl="node1" presStyleIdx="3" presStyleCnt="4"/>
      <dgm:spPr/>
    </dgm:pt>
    <dgm:pt modelId="{E62A685A-D491-47D4-A1A6-1776015B6234}" type="pres">
      <dgm:prSet presAssocID="{3B1B2955-A888-4CB1-BBD1-5772680CEF35}" presName="ParentBackground1" presStyleCnt="0"/>
      <dgm:spPr/>
    </dgm:pt>
    <dgm:pt modelId="{932822FE-4CDB-4160-8D04-8FB04805F37C}" type="pres">
      <dgm:prSet presAssocID="{3B1B2955-A888-4CB1-BBD1-5772680CEF35}" presName="ParentBackground" presStyleLbl="fgAcc1" presStyleIdx="3" presStyleCnt="4" custLinFactNeighborX="913" custLinFactNeighborY="-9"/>
      <dgm:spPr/>
    </dgm:pt>
    <dgm:pt modelId="{7D44AF7F-C583-4269-818D-DDEF58EA359C}" type="pres">
      <dgm:prSet presAssocID="{3B1B2955-A888-4CB1-BBD1-5772680CEF35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79FFC41B-F2A8-4B4F-955D-EF2671B6B6FB}" srcId="{D2600D7B-BBDA-494D-B858-ACEDF052ED7D}" destId="{6BEEE462-4E77-4FCC-BF33-E91FAADB4F17}" srcOrd="2" destOrd="0" parTransId="{48EF7326-48D0-4A65-96BC-4CEF63320258}" sibTransId="{51A37AA4-E515-41D1-B0AA-BB6E4C75E7E7}"/>
    <dgm:cxn modelId="{2B44581D-A9BC-496C-A037-62F0827AF2D7}" type="presOf" srcId="{2C9C610A-E453-44D9-93E9-9859980EC250}" destId="{732134C6-C276-47DE-A5E5-48BC2CF3D363}" srcOrd="0" destOrd="0" presId="urn:microsoft.com/office/officeart/2011/layout/CircleProcess"/>
    <dgm:cxn modelId="{A2F6613B-7CB6-4FC0-9B67-C159BED475B1}" srcId="{D2600D7B-BBDA-494D-B858-ACEDF052ED7D}" destId="{3B1B2955-A888-4CB1-BBD1-5772680CEF35}" srcOrd="0" destOrd="0" parTransId="{B6AE7FF4-2839-41AF-B9A5-5A15CB2665B6}" sibTransId="{BA400C74-399E-461B-80B9-176D44B6893C}"/>
    <dgm:cxn modelId="{6688076B-B48D-4A83-BB50-43A636A1737B}" type="presOf" srcId="{2C9C610A-E453-44D9-93E9-9859980EC250}" destId="{2298D53E-F5DF-4DE5-B2B9-B6D229CE77F6}" srcOrd="1" destOrd="0" presId="urn:microsoft.com/office/officeart/2011/layout/CircleProcess"/>
    <dgm:cxn modelId="{9EA80656-01C9-498C-91FD-FF076A30474E}" srcId="{D2600D7B-BBDA-494D-B858-ACEDF052ED7D}" destId="{2235F896-8E7E-4681-90CE-AF7D8FA266ED}" srcOrd="1" destOrd="0" parTransId="{40803E72-B79F-40D9-99D1-7026D0E56446}" sibTransId="{405A3052-F6D2-4C7B-A815-1258A045E255}"/>
    <dgm:cxn modelId="{D07E0C56-C820-44F7-9798-CB840F81CAC8}" type="presOf" srcId="{D2600D7B-BBDA-494D-B858-ACEDF052ED7D}" destId="{1A768318-4456-456C-8DF6-25F2C956B610}" srcOrd="0" destOrd="0" presId="urn:microsoft.com/office/officeart/2011/layout/CircleProcess"/>
    <dgm:cxn modelId="{BB41D17F-6DDB-4F60-8B09-97DCFAD6AEE6}" type="presOf" srcId="{2235F896-8E7E-4681-90CE-AF7D8FA266ED}" destId="{F640E528-7649-489B-9A65-02C391187E96}" srcOrd="0" destOrd="0" presId="urn:microsoft.com/office/officeart/2011/layout/CircleProcess"/>
    <dgm:cxn modelId="{809C3F97-F599-46BD-9BB6-EF90555957B3}" type="presOf" srcId="{2235F896-8E7E-4681-90CE-AF7D8FA266ED}" destId="{BD747D5E-4DD7-422C-A9C4-99CB7003D849}" srcOrd="1" destOrd="0" presId="urn:microsoft.com/office/officeart/2011/layout/CircleProcess"/>
    <dgm:cxn modelId="{C804CDB2-255D-473D-801E-6703ACE41D2D}" type="presOf" srcId="{6BEEE462-4E77-4FCC-BF33-E91FAADB4F17}" destId="{A611E8F4-3008-47AC-AED0-762EFCF55BDB}" srcOrd="1" destOrd="0" presId="urn:microsoft.com/office/officeart/2011/layout/CircleProcess"/>
    <dgm:cxn modelId="{3E6A34D6-94BC-4302-8C33-7800335BF39E}" srcId="{D2600D7B-BBDA-494D-B858-ACEDF052ED7D}" destId="{2C9C610A-E453-44D9-93E9-9859980EC250}" srcOrd="3" destOrd="0" parTransId="{62E5958A-2F6B-4147-B920-C9590D854C2B}" sibTransId="{64AFC4D8-77A3-4382-BCF8-25F1CCCA6D2B}"/>
    <dgm:cxn modelId="{EE1E5BE1-479D-46A6-B93E-EB7D7D68D646}" type="presOf" srcId="{6BEEE462-4E77-4FCC-BF33-E91FAADB4F17}" destId="{4B7AE65A-9A9D-45D1-8553-53177F4F8697}" srcOrd="0" destOrd="0" presId="urn:microsoft.com/office/officeart/2011/layout/CircleProcess"/>
    <dgm:cxn modelId="{4D968EE7-4040-40AD-9768-320FCF58F675}" type="presOf" srcId="{3B1B2955-A888-4CB1-BBD1-5772680CEF35}" destId="{7D44AF7F-C583-4269-818D-DDEF58EA359C}" srcOrd="1" destOrd="0" presId="urn:microsoft.com/office/officeart/2011/layout/CircleProcess"/>
    <dgm:cxn modelId="{8EDE0FF2-6754-47B0-8090-0FE309B19FFF}" type="presOf" srcId="{3B1B2955-A888-4CB1-BBD1-5772680CEF35}" destId="{932822FE-4CDB-4160-8D04-8FB04805F37C}" srcOrd="0" destOrd="0" presId="urn:microsoft.com/office/officeart/2011/layout/CircleProcess"/>
    <dgm:cxn modelId="{FC0C30E9-3199-48A0-8E95-7FB7F2EC8417}" type="presParOf" srcId="{1A768318-4456-456C-8DF6-25F2C956B610}" destId="{273856F1-19B1-4FB7-9AF8-3E9BA1214CDD}" srcOrd="0" destOrd="0" presId="urn:microsoft.com/office/officeart/2011/layout/CircleProcess"/>
    <dgm:cxn modelId="{BFDE551B-0934-412C-9F22-EF453310C028}" type="presParOf" srcId="{273856F1-19B1-4FB7-9AF8-3E9BA1214CDD}" destId="{E528DF4A-F637-4DFC-92BE-06DA4CD8FF1E}" srcOrd="0" destOrd="0" presId="urn:microsoft.com/office/officeart/2011/layout/CircleProcess"/>
    <dgm:cxn modelId="{3EFFC787-321B-43E1-AA29-445B0CF7D653}" type="presParOf" srcId="{1A768318-4456-456C-8DF6-25F2C956B610}" destId="{FFAFE617-A17D-4BB7-9871-9FCC2A69837B}" srcOrd="1" destOrd="0" presId="urn:microsoft.com/office/officeart/2011/layout/CircleProcess"/>
    <dgm:cxn modelId="{FED0B8DF-1D1C-49A6-A6FE-BA98736FAF1D}" type="presParOf" srcId="{FFAFE617-A17D-4BB7-9871-9FCC2A69837B}" destId="{732134C6-C276-47DE-A5E5-48BC2CF3D363}" srcOrd="0" destOrd="0" presId="urn:microsoft.com/office/officeart/2011/layout/CircleProcess"/>
    <dgm:cxn modelId="{467DDA80-26D4-4ABB-933B-9392CADCFA81}" type="presParOf" srcId="{1A768318-4456-456C-8DF6-25F2C956B610}" destId="{2298D53E-F5DF-4DE5-B2B9-B6D229CE77F6}" srcOrd="2" destOrd="0" presId="urn:microsoft.com/office/officeart/2011/layout/CircleProcess"/>
    <dgm:cxn modelId="{752FC05B-10D0-46F0-9E35-613B46C1095C}" type="presParOf" srcId="{1A768318-4456-456C-8DF6-25F2C956B610}" destId="{05BE9AE3-746F-4990-998D-A61A66E31761}" srcOrd="3" destOrd="0" presId="urn:microsoft.com/office/officeart/2011/layout/CircleProcess"/>
    <dgm:cxn modelId="{E0EDC700-5B2F-4C45-A928-E1A62028446E}" type="presParOf" srcId="{05BE9AE3-746F-4990-998D-A61A66E31761}" destId="{D34B066E-A271-429B-87AE-7C6CEE4E2018}" srcOrd="0" destOrd="0" presId="urn:microsoft.com/office/officeart/2011/layout/CircleProcess"/>
    <dgm:cxn modelId="{D43BD7EE-7645-4D18-8CE7-B5AD09690645}" type="presParOf" srcId="{1A768318-4456-456C-8DF6-25F2C956B610}" destId="{84BE8FA8-5572-4E30-ADE3-0E039D8D3720}" srcOrd="4" destOrd="0" presId="urn:microsoft.com/office/officeart/2011/layout/CircleProcess"/>
    <dgm:cxn modelId="{E059134C-4340-4190-83AA-54A3C9B9A504}" type="presParOf" srcId="{84BE8FA8-5572-4E30-ADE3-0E039D8D3720}" destId="{4B7AE65A-9A9D-45D1-8553-53177F4F8697}" srcOrd="0" destOrd="0" presId="urn:microsoft.com/office/officeart/2011/layout/CircleProcess"/>
    <dgm:cxn modelId="{F0E90C23-9C6C-42A2-9F09-B9F8809B752D}" type="presParOf" srcId="{1A768318-4456-456C-8DF6-25F2C956B610}" destId="{A611E8F4-3008-47AC-AED0-762EFCF55BDB}" srcOrd="5" destOrd="0" presId="urn:microsoft.com/office/officeart/2011/layout/CircleProcess"/>
    <dgm:cxn modelId="{C1E97818-38BC-4927-B4EF-6F17945EB5BE}" type="presParOf" srcId="{1A768318-4456-456C-8DF6-25F2C956B610}" destId="{13A374A0-6217-461D-969A-5B17C06B7CDB}" srcOrd="6" destOrd="0" presId="urn:microsoft.com/office/officeart/2011/layout/CircleProcess"/>
    <dgm:cxn modelId="{EA32AED8-614C-47AB-A82E-2354F3FD14BD}" type="presParOf" srcId="{13A374A0-6217-461D-969A-5B17C06B7CDB}" destId="{A0F38BA3-83C1-4AE4-94DF-49FF2049669C}" srcOrd="0" destOrd="0" presId="urn:microsoft.com/office/officeart/2011/layout/CircleProcess"/>
    <dgm:cxn modelId="{F42CC921-AD5B-41E0-92AC-5DE36CAD7DBE}" type="presParOf" srcId="{1A768318-4456-456C-8DF6-25F2C956B610}" destId="{6CB9E733-5F9F-494C-B247-326315150699}" srcOrd="7" destOrd="0" presId="urn:microsoft.com/office/officeart/2011/layout/CircleProcess"/>
    <dgm:cxn modelId="{E567CDA9-5713-4284-9EB8-C79233049E05}" type="presParOf" srcId="{6CB9E733-5F9F-494C-B247-326315150699}" destId="{F640E528-7649-489B-9A65-02C391187E96}" srcOrd="0" destOrd="0" presId="urn:microsoft.com/office/officeart/2011/layout/CircleProcess"/>
    <dgm:cxn modelId="{FEFF8B3F-306C-49C8-88D0-72D65B1BB759}" type="presParOf" srcId="{1A768318-4456-456C-8DF6-25F2C956B610}" destId="{BD747D5E-4DD7-422C-A9C4-99CB7003D849}" srcOrd="8" destOrd="0" presId="urn:microsoft.com/office/officeart/2011/layout/CircleProcess"/>
    <dgm:cxn modelId="{14FB2BB7-BBB8-4451-A2FB-3CC1D628F37A}" type="presParOf" srcId="{1A768318-4456-456C-8DF6-25F2C956B610}" destId="{77EECDA8-AD03-4CA0-B1D4-37A26FF1D207}" srcOrd="9" destOrd="0" presId="urn:microsoft.com/office/officeart/2011/layout/CircleProcess"/>
    <dgm:cxn modelId="{9D3FAD44-8069-4587-B0E4-551FAF93F31E}" type="presParOf" srcId="{77EECDA8-AD03-4CA0-B1D4-37A26FF1D207}" destId="{AB59A5D9-8951-4B27-8CE3-D010A2E744E1}" srcOrd="0" destOrd="0" presId="urn:microsoft.com/office/officeart/2011/layout/CircleProcess"/>
    <dgm:cxn modelId="{10012F5A-BDFF-4620-9973-B05572682B1B}" type="presParOf" srcId="{1A768318-4456-456C-8DF6-25F2C956B610}" destId="{E62A685A-D491-47D4-A1A6-1776015B6234}" srcOrd="10" destOrd="0" presId="urn:microsoft.com/office/officeart/2011/layout/CircleProcess"/>
    <dgm:cxn modelId="{39F0EC52-39EE-48A5-A882-75A8BF5579DC}" type="presParOf" srcId="{E62A685A-D491-47D4-A1A6-1776015B6234}" destId="{932822FE-4CDB-4160-8D04-8FB04805F37C}" srcOrd="0" destOrd="0" presId="urn:microsoft.com/office/officeart/2011/layout/CircleProcess"/>
    <dgm:cxn modelId="{8EC544FE-9C3A-4A30-8202-9BDFBF7D9321}" type="presParOf" srcId="{1A768318-4456-456C-8DF6-25F2C956B610}" destId="{7D44AF7F-C583-4269-818D-DDEF58EA359C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600D7B-BBDA-494D-B858-ACEDF052ED7D}" type="doc">
      <dgm:prSet loTypeId="urn:microsoft.com/office/officeart/2011/layout/Circle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2235F896-8E7E-4681-90CE-AF7D8FA266ED}">
      <dgm:prSet phldrT="[Texte]"/>
      <dgm:spPr/>
      <dgm:t>
        <a:bodyPr/>
        <a:lstStyle/>
        <a:p>
          <a:pPr rtl="0"/>
          <a:r>
            <a:rPr lang="fr-FR">
              <a:latin typeface="Trebuchet MS"/>
            </a:rPr>
            <a:t>38 EAEA</a:t>
          </a:r>
          <a:r>
            <a:rPr lang="fr-FR"/>
            <a:t> non aboutis</a:t>
          </a:r>
          <a:r>
            <a:rPr lang="fr-FR">
              <a:latin typeface="Trebuchet MS"/>
            </a:rPr>
            <a:t> </a:t>
          </a:r>
          <a:endParaRPr lang="fr-FR"/>
        </a:p>
      </dgm:t>
    </dgm:pt>
    <dgm:pt modelId="{40803E72-B79F-40D9-99D1-7026D0E56446}" type="parTrans" cxnId="{9EA80656-01C9-498C-91FD-FF076A30474E}">
      <dgm:prSet/>
      <dgm:spPr/>
      <dgm:t>
        <a:bodyPr/>
        <a:lstStyle/>
        <a:p>
          <a:endParaRPr lang="fr-FR"/>
        </a:p>
      </dgm:t>
    </dgm:pt>
    <dgm:pt modelId="{405A3052-F6D2-4C7B-A815-1258A045E255}" type="sibTrans" cxnId="{9EA80656-01C9-498C-91FD-FF076A30474E}">
      <dgm:prSet/>
      <dgm:spPr/>
      <dgm:t>
        <a:bodyPr/>
        <a:lstStyle/>
        <a:p>
          <a:endParaRPr lang="fr-FR"/>
        </a:p>
      </dgm:t>
    </dgm:pt>
    <dgm:pt modelId="{2C9C610A-E453-44D9-93E9-9859980EC250}">
      <dgm:prSet phldrT="[Texte]"/>
      <dgm:spPr/>
      <dgm:t>
        <a:bodyPr/>
        <a:lstStyle/>
        <a:p>
          <a:pPr rtl="0"/>
          <a:r>
            <a:rPr lang="fr-FR">
              <a:latin typeface="Trebuchet MS"/>
            </a:rPr>
            <a:t>55 EAEA</a:t>
          </a:r>
          <a:r>
            <a:rPr lang="fr-FR"/>
            <a:t> avec motif de non-réalisation (</a:t>
          </a:r>
          <a:r>
            <a:rPr lang="fr-FR">
              <a:latin typeface="Trebuchet MS"/>
            </a:rPr>
            <a:t>agents</a:t>
          </a:r>
          <a:r>
            <a:rPr lang="fr-FR"/>
            <a:t> </a:t>
          </a:r>
          <a:r>
            <a:rPr lang="fr-FR">
              <a:latin typeface="Trebuchet MS"/>
            </a:rPr>
            <a:t>absents ou sortis</a:t>
          </a:r>
          <a:r>
            <a:rPr lang="fr-FR"/>
            <a:t>)</a:t>
          </a:r>
        </a:p>
      </dgm:t>
    </dgm:pt>
    <dgm:pt modelId="{62E5958A-2F6B-4147-B920-C9590D854C2B}" type="parTrans" cxnId="{3E6A34D6-94BC-4302-8C33-7800335BF39E}">
      <dgm:prSet/>
      <dgm:spPr/>
      <dgm:t>
        <a:bodyPr/>
        <a:lstStyle/>
        <a:p>
          <a:endParaRPr lang="fr-FR"/>
        </a:p>
      </dgm:t>
    </dgm:pt>
    <dgm:pt modelId="{64AFC4D8-77A3-4382-BCF8-25F1CCCA6D2B}" type="sibTrans" cxnId="{3E6A34D6-94BC-4302-8C33-7800335BF39E}">
      <dgm:prSet/>
      <dgm:spPr/>
      <dgm:t>
        <a:bodyPr/>
        <a:lstStyle/>
        <a:p>
          <a:endParaRPr lang="fr-FR"/>
        </a:p>
      </dgm:t>
    </dgm:pt>
    <dgm:pt modelId="{3B1B2955-A888-4CB1-BBD1-5772680CEF35}">
      <dgm:prSet phldr="0"/>
      <dgm:spPr/>
      <dgm:t>
        <a:bodyPr/>
        <a:lstStyle/>
        <a:p>
          <a:pPr rtl="0"/>
          <a:r>
            <a:rPr lang="fr-FR">
              <a:latin typeface="Trebuchet MS"/>
            </a:rPr>
            <a:t>738 </a:t>
          </a:r>
          <a:r>
            <a:rPr lang="fr-FR"/>
            <a:t>EAEA réalisés</a:t>
          </a:r>
          <a:endParaRPr lang="fr-FR">
            <a:latin typeface="Trebuchet MS"/>
          </a:endParaRPr>
        </a:p>
      </dgm:t>
    </dgm:pt>
    <dgm:pt modelId="{B6AE7FF4-2839-41AF-B9A5-5A15CB2665B6}" type="parTrans" cxnId="{A2F6613B-7CB6-4FC0-9B67-C159BED475B1}">
      <dgm:prSet/>
      <dgm:spPr/>
      <dgm:t>
        <a:bodyPr/>
        <a:lstStyle/>
        <a:p>
          <a:endParaRPr lang="fr-FR"/>
        </a:p>
      </dgm:t>
    </dgm:pt>
    <dgm:pt modelId="{BA400C74-399E-461B-80B9-176D44B6893C}" type="sibTrans" cxnId="{A2F6613B-7CB6-4FC0-9B67-C159BED475B1}">
      <dgm:prSet/>
      <dgm:spPr/>
      <dgm:t>
        <a:bodyPr/>
        <a:lstStyle/>
        <a:p>
          <a:endParaRPr lang="fr-FR"/>
        </a:p>
      </dgm:t>
    </dgm:pt>
    <dgm:pt modelId="{2FFDAAD7-AEB8-40E6-975D-69F33011AD1F}">
      <dgm:prSet phldrT="[Texte]"/>
      <dgm:spPr/>
      <dgm:t>
        <a:bodyPr/>
        <a:lstStyle/>
        <a:p>
          <a:r>
            <a:rPr lang="fr-FR"/>
            <a:t>Taux de réalisation </a:t>
          </a:r>
          <a:r>
            <a:rPr lang="fr-FR">
              <a:latin typeface="Trebuchet MS"/>
            </a:rPr>
            <a:t>95,10%</a:t>
          </a:r>
          <a:endParaRPr lang="fr-FR"/>
        </a:p>
      </dgm:t>
    </dgm:pt>
    <dgm:pt modelId="{C7DB35D3-C66C-4C84-BB6D-62019CAC0E6D}" type="sibTrans" cxnId="{8AAFD8F5-2E20-4773-A3FF-0B22D459786C}">
      <dgm:prSet/>
      <dgm:spPr/>
      <dgm:t>
        <a:bodyPr/>
        <a:lstStyle/>
        <a:p>
          <a:endParaRPr lang="fr-FR"/>
        </a:p>
      </dgm:t>
    </dgm:pt>
    <dgm:pt modelId="{9B1B75BE-E626-4670-9284-0337A3B68621}" type="parTrans" cxnId="{8AAFD8F5-2E20-4773-A3FF-0B22D459786C}">
      <dgm:prSet/>
      <dgm:spPr/>
      <dgm:t>
        <a:bodyPr/>
        <a:lstStyle/>
        <a:p>
          <a:endParaRPr lang="fr-FR"/>
        </a:p>
      </dgm:t>
    </dgm:pt>
    <dgm:pt modelId="{1A768318-4456-456C-8DF6-25F2C956B610}" type="pres">
      <dgm:prSet presAssocID="{D2600D7B-BBDA-494D-B858-ACEDF052ED7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C78C6FED-28F6-44EF-B718-C740ACE17B10}" type="pres">
      <dgm:prSet presAssocID="{2C9C610A-E453-44D9-93E9-9859980EC250}" presName="Accent4" presStyleCnt="0"/>
      <dgm:spPr/>
    </dgm:pt>
    <dgm:pt modelId="{E528DF4A-F637-4DFC-92BE-06DA4CD8FF1E}" type="pres">
      <dgm:prSet presAssocID="{2C9C610A-E453-44D9-93E9-9859980EC250}" presName="Accent" presStyleLbl="node1" presStyleIdx="0" presStyleCnt="4"/>
      <dgm:spPr/>
    </dgm:pt>
    <dgm:pt modelId="{FE200DEF-54A5-456D-877D-76FF9D2EB26E}" type="pres">
      <dgm:prSet presAssocID="{2C9C610A-E453-44D9-93E9-9859980EC250}" presName="ParentBackground4" presStyleCnt="0"/>
      <dgm:spPr/>
    </dgm:pt>
    <dgm:pt modelId="{732134C6-C276-47DE-A5E5-48BC2CF3D363}" type="pres">
      <dgm:prSet presAssocID="{2C9C610A-E453-44D9-93E9-9859980EC250}" presName="ParentBackground" presStyleLbl="fgAcc1" presStyleIdx="0" presStyleCnt="4"/>
      <dgm:spPr/>
    </dgm:pt>
    <dgm:pt modelId="{476A50C0-9343-4D73-A0BF-8922736D49BA}" type="pres">
      <dgm:prSet presAssocID="{2C9C610A-E453-44D9-93E9-9859980EC250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A40A0A2-FE97-4FAD-8066-9BD0935A0A37}" type="pres">
      <dgm:prSet presAssocID="{2FFDAAD7-AEB8-40E6-975D-69F33011AD1F}" presName="Accent3" presStyleCnt="0"/>
      <dgm:spPr/>
    </dgm:pt>
    <dgm:pt modelId="{9C663D68-F790-466E-937D-DF1111B81904}" type="pres">
      <dgm:prSet presAssocID="{2FFDAAD7-AEB8-40E6-975D-69F33011AD1F}" presName="Accent" presStyleLbl="node1" presStyleIdx="1" presStyleCnt="4"/>
      <dgm:spPr/>
    </dgm:pt>
    <dgm:pt modelId="{80DB8645-983E-4A5D-A2D7-2D6172CB5C98}" type="pres">
      <dgm:prSet presAssocID="{2FFDAAD7-AEB8-40E6-975D-69F33011AD1F}" presName="ParentBackground3" presStyleCnt="0"/>
      <dgm:spPr/>
    </dgm:pt>
    <dgm:pt modelId="{803CF935-AFA7-4779-A0B8-5925788C14B4}" type="pres">
      <dgm:prSet presAssocID="{2FFDAAD7-AEB8-40E6-975D-69F33011AD1F}" presName="ParentBackground" presStyleLbl="fgAcc1" presStyleIdx="1" presStyleCnt="4"/>
      <dgm:spPr/>
    </dgm:pt>
    <dgm:pt modelId="{C1C36CD7-1DC9-42CA-AD74-D11A22D32A09}" type="pres">
      <dgm:prSet presAssocID="{2FFDAAD7-AEB8-40E6-975D-69F33011AD1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3A374A0-6217-461D-969A-5B17C06B7CDB}" type="pres">
      <dgm:prSet presAssocID="{2235F896-8E7E-4681-90CE-AF7D8FA266ED}" presName="Accent2" presStyleCnt="0"/>
      <dgm:spPr/>
    </dgm:pt>
    <dgm:pt modelId="{A0F38BA3-83C1-4AE4-94DF-49FF2049669C}" type="pres">
      <dgm:prSet presAssocID="{2235F896-8E7E-4681-90CE-AF7D8FA266ED}" presName="Accent" presStyleLbl="node1" presStyleIdx="2" presStyleCnt="4"/>
      <dgm:spPr/>
    </dgm:pt>
    <dgm:pt modelId="{6CB9E733-5F9F-494C-B247-326315150699}" type="pres">
      <dgm:prSet presAssocID="{2235F896-8E7E-4681-90CE-AF7D8FA266ED}" presName="ParentBackground2" presStyleCnt="0"/>
      <dgm:spPr/>
    </dgm:pt>
    <dgm:pt modelId="{F640E528-7649-489B-9A65-02C391187E96}" type="pres">
      <dgm:prSet presAssocID="{2235F896-8E7E-4681-90CE-AF7D8FA266ED}" presName="ParentBackground" presStyleLbl="fgAcc1" presStyleIdx="2" presStyleCnt="4"/>
      <dgm:spPr/>
    </dgm:pt>
    <dgm:pt modelId="{BD747D5E-4DD7-422C-A9C4-99CB7003D849}" type="pres">
      <dgm:prSet presAssocID="{2235F896-8E7E-4681-90CE-AF7D8FA266ED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77EECDA8-AD03-4CA0-B1D4-37A26FF1D207}" type="pres">
      <dgm:prSet presAssocID="{3B1B2955-A888-4CB1-BBD1-5772680CEF35}" presName="Accent1" presStyleCnt="0"/>
      <dgm:spPr/>
    </dgm:pt>
    <dgm:pt modelId="{AB59A5D9-8951-4B27-8CE3-D010A2E744E1}" type="pres">
      <dgm:prSet presAssocID="{3B1B2955-A888-4CB1-BBD1-5772680CEF35}" presName="Accent" presStyleLbl="node1" presStyleIdx="3" presStyleCnt="4"/>
      <dgm:spPr/>
    </dgm:pt>
    <dgm:pt modelId="{E62A685A-D491-47D4-A1A6-1776015B6234}" type="pres">
      <dgm:prSet presAssocID="{3B1B2955-A888-4CB1-BBD1-5772680CEF35}" presName="ParentBackground1" presStyleCnt="0"/>
      <dgm:spPr/>
    </dgm:pt>
    <dgm:pt modelId="{932822FE-4CDB-4160-8D04-8FB04805F37C}" type="pres">
      <dgm:prSet presAssocID="{3B1B2955-A888-4CB1-BBD1-5772680CEF35}" presName="ParentBackground" presStyleLbl="fgAcc1" presStyleIdx="3" presStyleCnt="4" custLinFactNeighborX="913" custLinFactNeighborY="-9"/>
      <dgm:spPr/>
    </dgm:pt>
    <dgm:pt modelId="{7D44AF7F-C583-4269-818D-DDEF58EA359C}" type="pres">
      <dgm:prSet presAssocID="{3B1B2955-A888-4CB1-BBD1-5772680CEF35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B855130B-1E76-42CE-9296-72079B5B196C}" type="presOf" srcId="{2C9C610A-E453-44D9-93E9-9859980EC250}" destId="{476A50C0-9343-4D73-A0BF-8922736D49BA}" srcOrd="1" destOrd="0" presId="urn:microsoft.com/office/officeart/2011/layout/CircleProcess"/>
    <dgm:cxn modelId="{A6DC862E-7BA0-4226-A6CE-68C92CF3C3BD}" type="presOf" srcId="{2FFDAAD7-AEB8-40E6-975D-69F33011AD1F}" destId="{803CF935-AFA7-4779-A0B8-5925788C14B4}" srcOrd="0" destOrd="0" presId="urn:microsoft.com/office/officeart/2011/layout/CircleProcess"/>
    <dgm:cxn modelId="{A2F6613B-7CB6-4FC0-9B67-C159BED475B1}" srcId="{D2600D7B-BBDA-494D-B858-ACEDF052ED7D}" destId="{3B1B2955-A888-4CB1-BBD1-5772680CEF35}" srcOrd="0" destOrd="0" parTransId="{B6AE7FF4-2839-41AF-B9A5-5A15CB2665B6}" sibTransId="{BA400C74-399E-461B-80B9-176D44B6893C}"/>
    <dgm:cxn modelId="{9EA80656-01C9-498C-91FD-FF076A30474E}" srcId="{D2600D7B-BBDA-494D-B858-ACEDF052ED7D}" destId="{2235F896-8E7E-4681-90CE-AF7D8FA266ED}" srcOrd="1" destOrd="0" parTransId="{40803E72-B79F-40D9-99D1-7026D0E56446}" sibTransId="{405A3052-F6D2-4C7B-A815-1258A045E255}"/>
    <dgm:cxn modelId="{D07E0C56-C820-44F7-9798-CB840F81CAC8}" type="presOf" srcId="{D2600D7B-BBDA-494D-B858-ACEDF052ED7D}" destId="{1A768318-4456-456C-8DF6-25F2C956B610}" srcOrd="0" destOrd="0" presId="urn:microsoft.com/office/officeart/2011/layout/CircleProcess"/>
    <dgm:cxn modelId="{BB41D17F-6DDB-4F60-8B09-97DCFAD6AEE6}" type="presOf" srcId="{2235F896-8E7E-4681-90CE-AF7D8FA266ED}" destId="{F640E528-7649-489B-9A65-02C391187E96}" srcOrd="0" destOrd="0" presId="urn:microsoft.com/office/officeart/2011/layout/CircleProcess"/>
    <dgm:cxn modelId="{809C3F97-F599-46BD-9BB6-EF90555957B3}" type="presOf" srcId="{2235F896-8E7E-4681-90CE-AF7D8FA266ED}" destId="{BD747D5E-4DD7-422C-A9C4-99CB7003D849}" srcOrd="1" destOrd="0" presId="urn:microsoft.com/office/officeart/2011/layout/CircleProcess"/>
    <dgm:cxn modelId="{3E6A34D6-94BC-4302-8C33-7800335BF39E}" srcId="{D2600D7B-BBDA-494D-B858-ACEDF052ED7D}" destId="{2C9C610A-E453-44D9-93E9-9859980EC250}" srcOrd="3" destOrd="0" parTransId="{62E5958A-2F6B-4147-B920-C9590D854C2B}" sibTransId="{64AFC4D8-77A3-4382-BCF8-25F1CCCA6D2B}"/>
    <dgm:cxn modelId="{183025DB-DC1A-4517-BFAB-7A74D44E52B9}" type="presOf" srcId="{2FFDAAD7-AEB8-40E6-975D-69F33011AD1F}" destId="{C1C36CD7-1DC9-42CA-AD74-D11A22D32A09}" srcOrd="1" destOrd="0" presId="urn:microsoft.com/office/officeart/2011/layout/CircleProcess"/>
    <dgm:cxn modelId="{4D968EE7-4040-40AD-9768-320FCF58F675}" type="presOf" srcId="{3B1B2955-A888-4CB1-BBD1-5772680CEF35}" destId="{7D44AF7F-C583-4269-818D-DDEF58EA359C}" srcOrd="1" destOrd="0" presId="urn:microsoft.com/office/officeart/2011/layout/CircleProcess"/>
    <dgm:cxn modelId="{8EDE0FF2-6754-47B0-8090-0FE309B19FFF}" type="presOf" srcId="{3B1B2955-A888-4CB1-BBD1-5772680CEF35}" destId="{932822FE-4CDB-4160-8D04-8FB04805F37C}" srcOrd="0" destOrd="0" presId="urn:microsoft.com/office/officeart/2011/layout/CircleProcess"/>
    <dgm:cxn modelId="{8AAFD8F5-2E20-4773-A3FF-0B22D459786C}" srcId="{D2600D7B-BBDA-494D-B858-ACEDF052ED7D}" destId="{2FFDAAD7-AEB8-40E6-975D-69F33011AD1F}" srcOrd="2" destOrd="0" parTransId="{9B1B75BE-E626-4670-9284-0337A3B68621}" sibTransId="{C7DB35D3-C66C-4C84-BB6D-62019CAC0E6D}"/>
    <dgm:cxn modelId="{22E1D2FD-2AC6-4DBD-94E7-C63E315BF3D1}" type="presOf" srcId="{2C9C610A-E453-44D9-93E9-9859980EC250}" destId="{732134C6-C276-47DE-A5E5-48BC2CF3D363}" srcOrd="0" destOrd="0" presId="urn:microsoft.com/office/officeart/2011/layout/CircleProcess"/>
    <dgm:cxn modelId="{00951E87-F85E-4F93-82B0-FC3FC0DFCA46}" type="presParOf" srcId="{1A768318-4456-456C-8DF6-25F2C956B610}" destId="{C78C6FED-28F6-44EF-B718-C740ACE17B10}" srcOrd="0" destOrd="0" presId="urn:microsoft.com/office/officeart/2011/layout/CircleProcess"/>
    <dgm:cxn modelId="{41B51243-2BF5-4FD9-93E9-442825C6F785}" type="presParOf" srcId="{C78C6FED-28F6-44EF-B718-C740ACE17B10}" destId="{E528DF4A-F637-4DFC-92BE-06DA4CD8FF1E}" srcOrd="0" destOrd="0" presId="urn:microsoft.com/office/officeart/2011/layout/CircleProcess"/>
    <dgm:cxn modelId="{BEC2A4B2-EA20-4191-8888-E2D43CC16668}" type="presParOf" srcId="{1A768318-4456-456C-8DF6-25F2C956B610}" destId="{FE200DEF-54A5-456D-877D-76FF9D2EB26E}" srcOrd="1" destOrd="0" presId="urn:microsoft.com/office/officeart/2011/layout/CircleProcess"/>
    <dgm:cxn modelId="{8C9A6F83-572C-47F3-BD6C-DB3AF8DB629E}" type="presParOf" srcId="{FE200DEF-54A5-456D-877D-76FF9D2EB26E}" destId="{732134C6-C276-47DE-A5E5-48BC2CF3D363}" srcOrd="0" destOrd="0" presId="urn:microsoft.com/office/officeart/2011/layout/CircleProcess"/>
    <dgm:cxn modelId="{A9C0BEDF-845F-4ADF-8671-B1A6FFD95793}" type="presParOf" srcId="{1A768318-4456-456C-8DF6-25F2C956B610}" destId="{476A50C0-9343-4D73-A0BF-8922736D49BA}" srcOrd="2" destOrd="0" presId="urn:microsoft.com/office/officeart/2011/layout/CircleProcess"/>
    <dgm:cxn modelId="{5E4F2761-9107-40F7-9A44-C3C6633F81D1}" type="presParOf" srcId="{1A768318-4456-456C-8DF6-25F2C956B610}" destId="{8A40A0A2-FE97-4FAD-8066-9BD0935A0A37}" srcOrd="3" destOrd="0" presId="urn:microsoft.com/office/officeart/2011/layout/CircleProcess"/>
    <dgm:cxn modelId="{EC1A7F6B-39EE-4AE9-A218-CE3FD899AE92}" type="presParOf" srcId="{8A40A0A2-FE97-4FAD-8066-9BD0935A0A37}" destId="{9C663D68-F790-466E-937D-DF1111B81904}" srcOrd="0" destOrd="0" presId="urn:microsoft.com/office/officeart/2011/layout/CircleProcess"/>
    <dgm:cxn modelId="{D6ACEDA9-FFF1-48CA-85B9-93AD13C7AECA}" type="presParOf" srcId="{1A768318-4456-456C-8DF6-25F2C956B610}" destId="{80DB8645-983E-4A5D-A2D7-2D6172CB5C98}" srcOrd="4" destOrd="0" presId="urn:microsoft.com/office/officeart/2011/layout/CircleProcess"/>
    <dgm:cxn modelId="{67119EDC-2EF1-4A6E-A495-ABF2BB5E93CA}" type="presParOf" srcId="{80DB8645-983E-4A5D-A2D7-2D6172CB5C98}" destId="{803CF935-AFA7-4779-A0B8-5925788C14B4}" srcOrd="0" destOrd="0" presId="urn:microsoft.com/office/officeart/2011/layout/CircleProcess"/>
    <dgm:cxn modelId="{E21A3960-DAF2-4055-9E26-F13FD906A985}" type="presParOf" srcId="{1A768318-4456-456C-8DF6-25F2C956B610}" destId="{C1C36CD7-1DC9-42CA-AD74-D11A22D32A09}" srcOrd="5" destOrd="0" presId="urn:microsoft.com/office/officeart/2011/layout/CircleProcess"/>
    <dgm:cxn modelId="{C1E97818-38BC-4927-B4EF-6F17945EB5BE}" type="presParOf" srcId="{1A768318-4456-456C-8DF6-25F2C956B610}" destId="{13A374A0-6217-461D-969A-5B17C06B7CDB}" srcOrd="6" destOrd="0" presId="urn:microsoft.com/office/officeart/2011/layout/CircleProcess"/>
    <dgm:cxn modelId="{EA32AED8-614C-47AB-A82E-2354F3FD14BD}" type="presParOf" srcId="{13A374A0-6217-461D-969A-5B17C06B7CDB}" destId="{A0F38BA3-83C1-4AE4-94DF-49FF2049669C}" srcOrd="0" destOrd="0" presId="urn:microsoft.com/office/officeart/2011/layout/CircleProcess"/>
    <dgm:cxn modelId="{F42CC921-AD5B-41E0-92AC-5DE36CAD7DBE}" type="presParOf" srcId="{1A768318-4456-456C-8DF6-25F2C956B610}" destId="{6CB9E733-5F9F-494C-B247-326315150699}" srcOrd="7" destOrd="0" presId="urn:microsoft.com/office/officeart/2011/layout/CircleProcess"/>
    <dgm:cxn modelId="{E567CDA9-5713-4284-9EB8-C79233049E05}" type="presParOf" srcId="{6CB9E733-5F9F-494C-B247-326315150699}" destId="{F640E528-7649-489B-9A65-02C391187E96}" srcOrd="0" destOrd="0" presId="urn:microsoft.com/office/officeart/2011/layout/CircleProcess"/>
    <dgm:cxn modelId="{FEFF8B3F-306C-49C8-88D0-72D65B1BB759}" type="presParOf" srcId="{1A768318-4456-456C-8DF6-25F2C956B610}" destId="{BD747D5E-4DD7-422C-A9C4-99CB7003D849}" srcOrd="8" destOrd="0" presId="urn:microsoft.com/office/officeart/2011/layout/CircleProcess"/>
    <dgm:cxn modelId="{14FB2BB7-BBB8-4451-A2FB-3CC1D628F37A}" type="presParOf" srcId="{1A768318-4456-456C-8DF6-25F2C956B610}" destId="{77EECDA8-AD03-4CA0-B1D4-37A26FF1D207}" srcOrd="9" destOrd="0" presId="urn:microsoft.com/office/officeart/2011/layout/CircleProcess"/>
    <dgm:cxn modelId="{9D3FAD44-8069-4587-B0E4-551FAF93F31E}" type="presParOf" srcId="{77EECDA8-AD03-4CA0-B1D4-37A26FF1D207}" destId="{AB59A5D9-8951-4B27-8CE3-D010A2E744E1}" srcOrd="0" destOrd="0" presId="urn:microsoft.com/office/officeart/2011/layout/CircleProcess"/>
    <dgm:cxn modelId="{10012F5A-BDFF-4620-9973-B05572682B1B}" type="presParOf" srcId="{1A768318-4456-456C-8DF6-25F2C956B610}" destId="{E62A685A-D491-47D4-A1A6-1776015B6234}" srcOrd="10" destOrd="0" presId="urn:microsoft.com/office/officeart/2011/layout/CircleProcess"/>
    <dgm:cxn modelId="{39F0EC52-39EE-48A5-A882-75A8BF5579DC}" type="presParOf" srcId="{E62A685A-D491-47D4-A1A6-1776015B6234}" destId="{932822FE-4CDB-4160-8D04-8FB04805F37C}" srcOrd="0" destOrd="0" presId="urn:microsoft.com/office/officeart/2011/layout/CircleProcess"/>
    <dgm:cxn modelId="{8EC544FE-9C3A-4A30-8202-9BDFBF7D9321}" type="presParOf" srcId="{1A768318-4456-456C-8DF6-25F2C956B610}" destId="{7D44AF7F-C583-4269-818D-DDEF58EA359C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DE7342-EA81-40A2-9AA5-46F450478049}" type="doc">
      <dgm:prSet loTypeId="urn:microsoft.com/office/officeart/2005/8/layout/radial5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422A7599-A003-4DAD-A2C7-3B559CE2668C}">
      <dgm:prSet phldrT="[Texte]" custT="1"/>
      <dgm:spPr/>
      <dgm:t>
        <a:bodyPr/>
        <a:lstStyle/>
        <a:p>
          <a:r>
            <a:rPr lang="fr-FR" sz="2000" b="0">
              <a:solidFill>
                <a:schemeClr val="bg1"/>
              </a:solidFill>
              <a:latin typeface="+mn-lt"/>
            </a:rPr>
            <a:t>55</a:t>
          </a:r>
          <a:r>
            <a:rPr lang="fr-FR" sz="1800" b="1"/>
            <a:t> EAEA avec motif de non-réalisation</a:t>
          </a:r>
        </a:p>
      </dgm:t>
    </dgm:pt>
    <dgm:pt modelId="{365AF82E-9B8C-4EBA-938B-C27D073D425E}" type="parTrans" cxnId="{8778EF6C-3D9B-485A-BF50-485335B134B4}">
      <dgm:prSet/>
      <dgm:spPr/>
      <dgm:t>
        <a:bodyPr/>
        <a:lstStyle/>
        <a:p>
          <a:endParaRPr lang="fr-FR"/>
        </a:p>
      </dgm:t>
    </dgm:pt>
    <dgm:pt modelId="{F9CB786F-28DC-4C1F-9E2B-E26E4B1D7927}" type="sibTrans" cxnId="{8778EF6C-3D9B-485A-BF50-485335B134B4}">
      <dgm:prSet/>
      <dgm:spPr/>
      <dgm:t>
        <a:bodyPr/>
        <a:lstStyle/>
        <a:p>
          <a:endParaRPr lang="fr-FR"/>
        </a:p>
      </dgm:t>
    </dgm:pt>
    <dgm:pt modelId="{567B56D6-15E9-426B-BD85-EDA433A5DC63}">
      <dgm:prSet phldrT="[Texte]" custT="1"/>
      <dgm:spPr/>
      <dgm:t>
        <a:bodyPr/>
        <a:lstStyle/>
        <a:p>
          <a:r>
            <a:rPr lang="fr-FR" sz="1800" b="1" u="sng">
              <a:latin typeface="Calibri Light" panose="020F0302020204030204"/>
            </a:rPr>
            <a:t>12</a:t>
          </a:r>
          <a:r>
            <a:rPr lang="fr-FR" sz="1600" b="1"/>
            <a:t> liés à la parentalité</a:t>
          </a:r>
        </a:p>
      </dgm:t>
    </dgm:pt>
    <dgm:pt modelId="{3BBDFE15-8430-4F26-BB01-4404CF6E072D}" type="parTrans" cxnId="{D897D449-0B52-4E2E-9D09-7E040D7E7B48}">
      <dgm:prSet/>
      <dgm:spPr/>
      <dgm:t>
        <a:bodyPr/>
        <a:lstStyle/>
        <a:p>
          <a:endParaRPr lang="fr-FR"/>
        </a:p>
      </dgm:t>
    </dgm:pt>
    <dgm:pt modelId="{E20D0C35-113D-467F-8EDB-08C16FBDDE1B}" type="sibTrans" cxnId="{D897D449-0B52-4E2E-9D09-7E040D7E7B48}">
      <dgm:prSet/>
      <dgm:spPr/>
      <dgm:t>
        <a:bodyPr/>
        <a:lstStyle/>
        <a:p>
          <a:endParaRPr lang="fr-FR"/>
        </a:p>
      </dgm:t>
    </dgm:pt>
    <dgm:pt modelId="{EE99568F-C0CC-488D-BFD6-618400FF257E}">
      <dgm:prSet phldrT="[Texte]" custT="1"/>
      <dgm:spPr/>
      <dgm:t>
        <a:bodyPr/>
        <a:lstStyle/>
        <a:p>
          <a:r>
            <a:rPr lang="fr-FR" sz="1800" b="1" u="sng" dirty="0">
              <a:latin typeface="Calibri Light" panose="020F0302020204030204"/>
            </a:rPr>
            <a:t>32</a:t>
          </a:r>
          <a:r>
            <a:rPr lang="fr-FR" sz="1800" b="1" dirty="0"/>
            <a:t> liés à la maladie/ invalidité</a:t>
          </a:r>
        </a:p>
      </dgm:t>
    </dgm:pt>
    <dgm:pt modelId="{9FF884C3-2526-4BD2-AB59-A17677AAAB93}" type="parTrans" cxnId="{3E39E6E0-FDC1-44C4-8E8C-E3235ACB9749}">
      <dgm:prSet/>
      <dgm:spPr/>
      <dgm:t>
        <a:bodyPr/>
        <a:lstStyle/>
        <a:p>
          <a:endParaRPr lang="fr-FR"/>
        </a:p>
      </dgm:t>
    </dgm:pt>
    <dgm:pt modelId="{D4477B6C-56EF-48D4-ABB5-D2C333B170D5}" type="sibTrans" cxnId="{3E39E6E0-FDC1-44C4-8E8C-E3235ACB9749}">
      <dgm:prSet/>
      <dgm:spPr/>
      <dgm:t>
        <a:bodyPr/>
        <a:lstStyle/>
        <a:p>
          <a:endParaRPr lang="fr-FR"/>
        </a:p>
      </dgm:t>
    </dgm:pt>
    <dgm:pt modelId="{C6E89A4B-A53C-4C67-AA86-B50CBE056F75}">
      <dgm:prSet phldrT="[Texte]" custT="1"/>
      <dgm:spPr/>
      <dgm:t>
        <a:bodyPr/>
        <a:lstStyle/>
        <a:p>
          <a:r>
            <a:rPr lang="fr-FR" sz="1800" b="1" u="sng" dirty="0">
              <a:latin typeface="Calibri Light" panose="020F0302020204030204"/>
            </a:rPr>
            <a:t>11</a:t>
          </a:r>
          <a:r>
            <a:rPr lang="fr-FR" sz="1800" b="1" dirty="0"/>
            <a:t> </a:t>
          </a:r>
          <a:r>
            <a:rPr lang="fr-FR" sz="1600" b="1" dirty="0"/>
            <a:t>liés à un départ (retraite, démission… )</a:t>
          </a:r>
        </a:p>
      </dgm:t>
    </dgm:pt>
    <dgm:pt modelId="{41291D8E-A46C-469E-BF2A-9F2E87E0A34B}" type="parTrans" cxnId="{40C90BD5-6E2D-408B-81D4-C32FB2D241BE}">
      <dgm:prSet/>
      <dgm:spPr/>
      <dgm:t>
        <a:bodyPr/>
        <a:lstStyle/>
        <a:p>
          <a:endParaRPr lang="fr-FR"/>
        </a:p>
      </dgm:t>
    </dgm:pt>
    <dgm:pt modelId="{30492056-ACC8-42E2-8DBE-072CECFFA27B}" type="sibTrans" cxnId="{40C90BD5-6E2D-408B-81D4-C32FB2D241BE}">
      <dgm:prSet/>
      <dgm:spPr/>
      <dgm:t>
        <a:bodyPr/>
        <a:lstStyle/>
        <a:p>
          <a:endParaRPr lang="fr-FR"/>
        </a:p>
      </dgm:t>
    </dgm:pt>
    <dgm:pt modelId="{4D4AA30B-9326-49B3-88BD-F78B6DBCA17A}" type="pres">
      <dgm:prSet presAssocID="{C6DE7342-EA81-40A2-9AA5-46F45047804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631A0FE-F2E1-4CDA-95C2-89EB9C776853}" type="pres">
      <dgm:prSet presAssocID="{422A7599-A003-4DAD-A2C7-3B559CE2668C}" presName="centerShape" presStyleLbl="node0" presStyleIdx="0" presStyleCnt="1" custScaleX="128793" custScaleY="129303"/>
      <dgm:spPr/>
    </dgm:pt>
    <dgm:pt modelId="{4391D0D4-E9CE-4E14-93CC-EE72544FAB0C}" type="pres">
      <dgm:prSet presAssocID="{3BBDFE15-8430-4F26-BB01-4404CF6E072D}" presName="parTrans" presStyleLbl="sibTrans2D1" presStyleIdx="0" presStyleCnt="3"/>
      <dgm:spPr/>
    </dgm:pt>
    <dgm:pt modelId="{C86C74FF-F4E9-4381-BB01-6F77A4529F01}" type="pres">
      <dgm:prSet presAssocID="{3BBDFE15-8430-4F26-BB01-4404CF6E072D}" presName="connectorText" presStyleLbl="sibTrans2D1" presStyleIdx="0" presStyleCnt="3"/>
      <dgm:spPr/>
    </dgm:pt>
    <dgm:pt modelId="{5A410AB8-6A6B-4923-BC6E-8F5DF7F8A30D}" type="pres">
      <dgm:prSet presAssocID="{567B56D6-15E9-426B-BD85-EDA433A5DC63}" presName="node" presStyleLbl="node1" presStyleIdx="0" presStyleCnt="3" custScaleX="99371" custScaleY="95945">
        <dgm:presLayoutVars>
          <dgm:bulletEnabled val="1"/>
        </dgm:presLayoutVars>
      </dgm:prSet>
      <dgm:spPr/>
    </dgm:pt>
    <dgm:pt modelId="{0DED300F-1F72-4996-B0FC-E8CA7BDEED91}" type="pres">
      <dgm:prSet presAssocID="{9FF884C3-2526-4BD2-AB59-A17677AAAB93}" presName="parTrans" presStyleLbl="sibTrans2D1" presStyleIdx="1" presStyleCnt="3"/>
      <dgm:spPr/>
    </dgm:pt>
    <dgm:pt modelId="{97AAF0C6-E8AC-4596-B042-E7925DE16994}" type="pres">
      <dgm:prSet presAssocID="{9FF884C3-2526-4BD2-AB59-A17677AAAB93}" presName="connectorText" presStyleLbl="sibTrans2D1" presStyleIdx="1" presStyleCnt="3"/>
      <dgm:spPr/>
    </dgm:pt>
    <dgm:pt modelId="{7C02FCD0-F122-47E6-B452-51910592527A}" type="pres">
      <dgm:prSet presAssocID="{EE99568F-C0CC-488D-BFD6-618400FF257E}" presName="node" presStyleLbl="node1" presStyleIdx="1" presStyleCnt="3" custScaleX="107850" custScaleY="99165">
        <dgm:presLayoutVars>
          <dgm:bulletEnabled val="1"/>
        </dgm:presLayoutVars>
      </dgm:prSet>
      <dgm:spPr/>
    </dgm:pt>
    <dgm:pt modelId="{ED5A82C8-BF8E-4ACA-ABF4-CE0A8AADE048}" type="pres">
      <dgm:prSet presAssocID="{41291D8E-A46C-469E-BF2A-9F2E87E0A34B}" presName="parTrans" presStyleLbl="sibTrans2D1" presStyleIdx="2" presStyleCnt="3"/>
      <dgm:spPr/>
    </dgm:pt>
    <dgm:pt modelId="{BF871D86-AF71-4311-BA54-425C30275B31}" type="pres">
      <dgm:prSet presAssocID="{41291D8E-A46C-469E-BF2A-9F2E87E0A34B}" presName="connectorText" presStyleLbl="sibTrans2D1" presStyleIdx="2" presStyleCnt="3"/>
      <dgm:spPr/>
    </dgm:pt>
    <dgm:pt modelId="{E5C998A2-13BD-4A76-B297-4E18028B2813}" type="pres">
      <dgm:prSet presAssocID="{C6E89A4B-A53C-4C67-AA86-B50CBE056F75}" presName="node" presStyleLbl="node1" presStyleIdx="2" presStyleCnt="3" custScaleX="100564" custScaleY="105436">
        <dgm:presLayoutVars>
          <dgm:bulletEnabled val="1"/>
        </dgm:presLayoutVars>
      </dgm:prSet>
      <dgm:spPr/>
    </dgm:pt>
  </dgm:ptLst>
  <dgm:cxnLst>
    <dgm:cxn modelId="{BE39C500-BC0B-4D38-9E7B-F0574AC94304}" type="presOf" srcId="{422A7599-A003-4DAD-A2C7-3B559CE2668C}" destId="{F631A0FE-F2E1-4CDA-95C2-89EB9C776853}" srcOrd="0" destOrd="0" presId="urn:microsoft.com/office/officeart/2005/8/layout/radial5"/>
    <dgm:cxn modelId="{9C59900E-07FD-4270-9AD7-0678CC8F6394}" type="presOf" srcId="{41291D8E-A46C-469E-BF2A-9F2E87E0A34B}" destId="{ED5A82C8-BF8E-4ACA-ABF4-CE0A8AADE048}" srcOrd="0" destOrd="0" presId="urn:microsoft.com/office/officeart/2005/8/layout/radial5"/>
    <dgm:cxn modelId="{D2CD922B-CFBB-4A9F-949C-B55C0CF742EC}" type="presOf" srcId="{C6DE7342-EA81-40A2-9AA5-46F450478049}" destId="{4D4AA30B-9326-49B3-88BD-F78B6DBCA17A}" srcOrd="0" destOrd="0" presId="urn:microsoft.com/office/officeart/2005/8/layout/radial5"/>
    <dgm:cxn modelId="{1A733430-46DA-4976-9D12-A41D55F3CD8D}" type="presOf" srcId="{41291D8E-A46C-469E-BF2A-9F2E87E0A34B}" destId="{BF871D86-AF71-4311-BA54-425C30275B31}" srcOrd="1" destOrd="0" presId="urn:microsoft.com/office/officeart/2005/8/layout/radial5"/>
    <dgm:cxn modelId="{F3994335-899A-4120-B8E7-029A8BF0C21E}" type="presOf" srcId="{3BBDFE15-8430-4F26-BB01-4404CF6E072D}" destId="{C86C74FF-F4E9-4381-BB01-6F77A4529F01}" srcOrd="1" destOrd="0" presId="urn:microsoft.com/office/officeart/2005/8/layout/radial5"/>
    <dgm:cxn modelId="{168B0B5F-DD94-462D-874E-9A24C73B4FDC}" type="presOf" srcId="{EE99568F-C0CC-488D-BFD6-618400FF257E}" destId="{7C02FCD0-F122-47E6-B452-51910592527A}" srcOrd="0" destOrd="0" presId="urn:microsoft.com/office/officeart/2005/8/layout/radial5"/>
    <dgm:cxn modelId="{D897D449-0B52-4E2E-9D09-7E040D7E7B48}" srcId="{422A7599-A003-4DAD-A2C7-3B559CE2668C}" destId="{567B56D6-15E9-426B-BD85-EDA433A5DC63}" srcOrd="0" destOrd="0" parTransId="{3BBDFE15-8430-4F26-BB01-4404CF6E072D}" sibTransId="{E20D0C35-113D-467F-8EDB-08C16FBDDE1B}"/>
    <dgm:cxn modelId="{8778EF6C-3D9B-485A-BF50-485335B134B4}" srcId="{C6DE7342-EA81-40A2-9AA5-46F450478049}" destId="{422A7599-A003-4DAD-A2C7-3B559CE2668C}" srcOrd="0" destOrd="0" parTransId="{365AF82E-9B8C-4EBA-938B-C27D073D425E}" sibTransId="{F9CB786F-28DC-4C1F-9E2B-E26E4B1D7927}"/>
    <dgm:cxn modelId="{2B5B457F-DA1C-4F68-9826-1DA683679B50}" type="presOf" srcId="{C6E89A4B-A53C-4C67-AA86-B50CBE056F75}" destId="{E5C998A2-13BD-4A76-B297-4E18028B2813}" srcOrd="0" destOrd="0" presId="urn:microsoft.com/office/officeart/2005/8/layout/radial5"/>
    <dgm:cxn modelId="{04493195-9DAC-4944-B656-CAD41F938434}" type="presOf" srcId="{567B56D6-15E9-426B-BD85-EDA433A5DC63}" destId="{5A410AB8-6A6B-4923-BC6E-8F5DF7F8A30D}" srcOrd="0" destOrd="0" presId="urn:microsoft.com/office/officeart/2005/8/layout/radial5"/>
    <dgm:cxn modelId="{EC323A98-3558-4933-8227-4C112E4901F0}" type="presOf" srcId="{9FF884C3-2526-4BD2-AB59-A17677AAAB93}" destId="{97AAF0C6-E8AC-4596-B042-E7925DE16994}" srcOrd="1" destOrd="0" presId="urn:microsoft.com/office/officeart/2005/8/layout/radial5"/>
    <dgm:cxn modelId="{31CCA29C-3F61-49A6-8FD1-7DD0566AEBE3}" type="presOf" srcId="{9FF884C3-2526-4BD2-AB59-A17677AAAB93}" destId="{0DED300F-1F72-4996-B0FC-E8CA7BDEED91}" srcOrd="0" destOrd="0" presId="urn:microsoft.com/office/officeart/2005/8/layout/radial5"/>
    <dgm:cxn modelId="{40C90BD5-6E2D-408B-81D4-C32FB2D241BE}" srcId="{422A7599-A003-4DAD-A2C7-3B559CE2668C}" destId="{C6E89A4B-A53C-4C67-AA86-B50CBE056F75}" srcOrd="2" destOrd="0" parTransId="{41291D8E-A46C-469E-BF2A-9F2E87E0A34B}" sibTransId="{30492056-ACC8-42E2-8DBE-072CECFFA27B}"/>
    <dgm:cxn modelId="{F83881E0-5E86-48D4-BE79-E14990A3798E}" type="presOf" srcId="{3BBDFE15-8430-4F26-BB01-4404CF6E072D}" destId="{4391D0D4-E9CE-4E14-93CC-EE72544FAB0C}" srcOrd="0" destOrd="0" presId="urn:microsoft.com/office/officeart/2005/8/layout/radial5"/>
    <dgm:cxn modelId="{3E39E6E0-FDC1-44C4-8E8C-E3235ACB9749}" srcId="{422A7599-A003-4DAD-A2C7-3B559CE2668C}" destId="{EE99568F-C0CC-488D-BFD6-618400FF257E}" srcOrd="1" destOrd="0" parTransId="{9FF884C3-2526-4BD2-AB59-A17677AAAB93}" sibTransId="{D4477B6C-56EF-48D4-ABB5-D2C333B170D5}"/>
    <dgm:cxn modelId="{8409A699-6145-4469-8EDA-E9AFC483FFD1}" type="presParOf" srcId="{4D4AA30B-9326-49B3-88BD-F78B6DBCA17A}" destId="{F631A0FE-F2E1-4CDA-95C2-89EB9C776853}" srcOrd="0" destOrd="0" presId="urn:microsoft.com/office/officeart/2005/8/layout/radial5"/>
    <dgm:cxn modelId="{C71A7F48-D1A3-46ED-AB32-DC079F9CED61}" type="presParOf" srcId="{4D4AA30B-9326-49B3-88BD-F78B6DBCA17A}" destId="{4391D0D4-E9CE-4E14-93CC-EE72544FAB0C}" srcOrd="1" destOrd="0" presId="urn:microsoft.com/office/officeart/2005/8/layout/radial5"/>
    <dgm:cxn modelId="{CF8AB76B-07F0-4CAD-B874-C52FF4E15ED0}" type="presParOf" srcId="{4391D0D4-E9CE-4E14-93CC-EE72544FAB0C}" destId="{C86C74FF-F4E9-4381-BB01-6F77A4529F01}" srcOrd="0" destOrd="0" presId="urn:microsoft.com/office/officeart/2005/8/layout/radial5"/>
    <dgm:cxn modelId="{18F05A4B-7F61-4903-AE25-C953A0797AE9}" type="presParOf" srcId="{4D4AA30B-9326-49B3-88BD-F78B6DBCA17A}" destId="{5A410AB8-6A6B-4923-BC6E-8F5DF7F8A30D}" srcOrd="2" destOrd="0" presId="urn:microsoft.com/office/officeart/2005/8/layout/radial5"/>
    <dgm:cxn modelId="{E7541513-AADC-4744-8E3D-908F37F3256A}" type="presParOf" srcId="{4D4AA30B-9326-49B3-88BD-F78B6DBCA17A}" destId="{0DED300F-1F72-4996-B0FC-E8CA7BDEED91}" srcOrd="3" destOrd="0" presId="urn:microsoft.com/office/officeart/2005/8/layout/radial5"/>
    <dgm:cxn modelId="{2ED673F9-A0C2-42B7-B664-2739AAD1362A}" type="presParOf" srcId="{0DED300F-1F72-4996-B0FC-E8CA7BDEED91}" destId="{97AAF0C6-E8AC-4596-B042-E7925DE16994}" srcOrd="0" destOrd="0" presId="urn:microsoft.com/office/officeart/2005/8/layout/radial5"/>
    <dgm:cxn modelId="{B4072EB9-E0E5-4788-ACF0-AF3473F594F3}" type="presParOf" srcId="{4D4AA30B-9326-49B3-88BD-F78B6DBCA17A}" destId="{7C02FCD0-F122-47E6-B452-51910592527A}" srcOrd="4" destOrd="0" presId="urn:microsoft.com/office/officeart/2005/8/layout/radial5"/>
    <dgm:cxn modelId="{873EA4DE-4AE3-443A-8FD2-87435B0F24C4}" type="presParOf" srcId="{4D4AA30B-9326-49B3-88BD-F78B6DBCA17A}" destId="{ED5A82C8-BF8E-4ACA-ABF4-CE0A8AADE048}" srcOrd="5" destOrd="0" presId="urn:microsoft.com/office/officeart/2005/8/layout/radial5"/>
    <dgm:cxn modelId="{C88583EA-7DC9-4DD2-8DEC-8A9CE9A0BFC7}" type="presParOf" srcId="{ED5A82C8-BF8E-4ACA-ABF4-CE0A8AADE048}" destId="{BF871D86-AF71-4311-BA54-425C30275B31}" srcOrd="0" destOrd="0" presId="urn:microsoft.com/office/officeart/2005/8/layout/radial5"/>
    <dgm:cxn modelId="{A0803936-B422-483E-8C0C-827F04301CC1}" type="presParOf" srcId="{4D4AA30B-9326-49B3-88BD-F78B6DBCA17A}" destId="{E5C998A2-13BD-4A76-B297-4E18028B2813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588D91-C995-4CCF-9608-61D1E1292170}" type="doc">
      <dgm:prSet loTypeId="urn:microsoft.com/office/officeart/2005/8/layout/radial6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A4D513-29DA-49D0-90F1-8E28C69C7334}">
      <dgm:prSet phldrT="[Texte]" custT="1"/>
      <dgm:spPr/>
      <dgm:t>
        <a:bodyPr/>
        <a:lstStyle/>
        <a:p>
          <a:r>
            <a:rPr lang="fr-FR" sz="1800" b="1" dirty="0"/>
            <a:t>138 </a:t>
          </a:r>
          <a:r>
            <a:rPr lang="fr-FR" sz="1500" dirty="0"/>
            <a:t>SOUHAITS DE MOBILITE FONCTIONNELLE/GEOGRAPHIQUE EXPRIMES</a:t>
          </a:r>
        </a:p>
      </dgm:t>
    </dgm:pt>
    <dgm:pt modelId="{DF5032C3-CD32-477E-97CE-32C6C673F16B}" type="parTrans" cxnId="{ADB29B4E-9C68-45D8-B28F-C7B3022D4F3F}">
      <dgm:prSet/>
      <dgm:spPr/>
      <dgm:t>
        <a:bodyPr/>
        <a:lstStyle/>
        <a:p>
          <a:endParaRPr lang="fr-FR"/>
        </a:p>
      </dgm:t>
    </dgm:pt>
    <dgm:pt modelId="{145A3CA2-0CE3-408F-8D59-47D65EA28FED}" type="sibTrans" cxnId="{ADB29B4E-9C68-45D8-B28F-C7B3022D4F3F}">
      <dgm:prSet/>
      <dgm:spPr/>
      <dgm:t>
        <a:bodyPr/>
        <a:lstStyle/>
        <a:p>
          <a:endParaRPr lang="fr-FR"/>
        </a:p>
      </dgm:t>
    </dgm:pt>
    <dgm:pt modelId="{05B48972-DE54-4768-AF12-6315C2AC1F04}">
      <dgm:prSet phldrT="[Texte]" custT="1"/>
      <dgm:spPr/>
      <dgm:t>
        <a:bodyPr/>
        <a:lstStyle/>
        <a:p>
          <a:r>
            <a:rPr lang="fr-FR" sz="1400" b="1"/>
            <a:t>90 </a:t>
          </a:r>
          <a:r>
            <a:rPr lang="fr-FR" sz="1400"/>
            <a:t>ne fixent pas d’échéance</a:t>
          </a:r>
        </a:p>
      </dgm:t>
    </dgm:pt>
    <dgm:pt modelId="{CBEA3C48-235B-4479-BDE1-4A4387A213F7}" type="parTrans" cxnId="{682A510C-5EA9-4F4F-A0AF-94AA1811EFBF}">
      <dgm:prSet/>
      <dgm:spPr/>
      <dgm:t>
        <a:bodyPr/>
        <a:lstStyle/>
        <a:p>
          <a:endParaRPr lang="fr-FR"/>
        </a:p>
      </dgm:t>
    </dgm:pt>
    <dgm:pt modelId="{A0073C53-4E67-4CF6-82F7-A8793AD69210}" type="sibTrans" cxnId="{682A510C-5EA9-4F4F-A0AF-94AA1811EFBF}">
      <dgm:prSet/>
      <dgm:spPr/>
      <dgm:t>
        <a:bodyPr/>
        <a:lstStyle/>
        <a:p>
          <a:endParaRPr lang="fr-FR"/>
        </a:p>
      </dgm:t>
    </dgm:pt>
    <dgm:pt modelId="{DC04EB5E-CCB5-4AC0-9590-0FF9C9E8A912}">
      <dgm:prSet phldrT="[Texte]"/>
      <dgm:spPr/>
      <dgm:t>
        <a:bodyPr/>
        <a:lstStyle/>
        <a:p>
          <a:r>
            <a:rPr lang="fr-FR" b="1"/>
            <a:t>26</a:t>
          </a:r>
          <a:r>
            <a:rPr lang="fr-FR"/>
            <a:t> fixent une échéance à 6 mois</a:t>
          </a:r>
        </a:p>
      </dgm:t>
    </dgm:pt>
    <dgm:pt modelId="{52523F35-48E8-4F24-B15B-0DF49A4D03C3}" type="parTrans" cxnId="{F565D174-0BC2-4690-8704-828698EBB8D7}">
      <dgm:prSet/>
      <dgm:spPr/>
      <dgm:t>
        <a:bodyPr/>
        <a:lstStyle/>
        <a:p>
          <a:endParaRPr lang="fr-FR"/>
        </a:p>
      </dgm:t>
    </dgm:pt>
    <dgm:pt modelId="{A827109B-579A-471B-A2C6-E7A692D04AF8}" type="sibTrans" cxnId="{F565D174-0BC2-4690-8704-828698EBB8D7}">
      <dgm:prSet/>
      <dgm:spPr/>
      <dgm:t>
        <a:bodyPr/>
        <a:lstStyle/>
        <a:p>
          <a:endParaRPr lang="fr-FR"/>
        </a:p>
      </dgm:t>
    </dgm:pt>
    <dgm:pt modelId="{6B2005C3-951A-4964-A6CA-7C70B6533150}">
      <dgm:prSet phldrT="[Texte]"/>
      <dgm:spPr/>
      <dgm:t>
        <a:bodyPr/>
        <a:lstStyle/>
        <a:p>
          <a:r>
            <a:rPr lang="fr-FR" b="1"/>
            <a:t>13</a:t>
          </a:r>
          <a:r>
            <a:rPr lang="fr-FR"/>
            <a:t> fixent une échéance à 12 mois</a:t>
          </a:r>
        </a:p>
      </dgm:t>
    </dgm:pt>
    <dgm:pt modelId="{E9279682-4524-4922-9AEE-A5B665ABC39E}" type="parTrans" cxnId="{0AB3FA02-D5D5-4E9E-ABEC-C89E8215AC15}">
      <dgm:prSet/>
      <dgm:spPr/>
      <dgm:t>
        <a:bodyPr/>
        <a:lstStyle/>
        <a:p>
          <a:endParaRPr lang="fr-FR"/>
        </a:p>
      </dgm:t>
    </dgm:pt>
    <dgm:pt modelId="{753F3DCE-0458-407B-9B6A-5133F31ACA49}" type="sibTrans" cxnId="{0AB3FA02-D5D5-4E9E-ABEC-C89E8215AC15}">
      <dgm:prSet/>
      <dgm:spPr/>
      <dgm:t>
        <a:bodyPr/>
        <a:lstStyle/>
        <a:p>
          <a:endParaRPr lang="fr-FR"/>
        </a:p>
      </dgm:t>
    </dgm:pt>
    <dgm:pt modelId="{B68AECF7-C4C6-4623-B035-4FD89C9E8470}">
      <dgm:prSet phldrT="[Texte]" custT="1"/>
      <dgm:spPr/>
      <dgm:t>
        <a:bodyPr/>
        <a:lstStyle/>
        <a:p>
          <a:r>
            <a:rPr lang="fr-FR" sz="1400" b="1"/>
            <a:t>9</a:t>
          </a:r>
          <a:r>
            <a:rPr lang="fr-FR" sz="1400"/>
            <a:t> fixent une échéance à 2ans et plus</a:t>
          </a:r>
        </a:p>
      </dgm:t>
    </dgm:pt>
    <dgm:pt modelId="{0F8B29FC-FBA3-4BB1-99C8-B1787E9B50EA}" type="parTrans" cxnId="{D2AAEDD4-46B3-496A-B099-9039270B152F}">
      <dgm:prSet/>
      <dgm:spPr/>
      <dgm:t>
        <a:bodyPr/>
        <a:lstStyle/>
        <a:p>
          <a:endParaRPr lang="fr-FR"/>
        </a:p>
      </dgm:t>
    </dgm:pt>
    <dgm:pt modelId="{8D854099-0BE3-42F0-B9CE-C7AC3F032355}" type="sibTrans" cxnId="{D2AAEDD4-46B3-496A-B099-9039270B152F}">
      <dgm:prSet/>
      <dgm:spPr/>
      <dgm:t>
        <a:bodyPr/>
        <a:lstStyle/>
        <a:p>
          <a:endParaRPr lang="fr-FR"/>
        </a:p>
      </dgm:t>
    </dgm:pt>
    <dgm:pt modelId="{8CA1D3B0-6603-4C17-9B7B-6B4498A1961D}" type="pres">
      <dgm:prSet presAssocID="{7A588D91-C995-4CCF-9608-61D1E129217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45EEAB-769D-43E5-95FE-B0F41C6501A0}" type="pres">
      <dgm:prSet presAssocID="{6EA4D513-29DA-49D0-90F1-8E28C69C7334}" presName="centerShape" presStyleLbl="node0" presStyleIdx="0" presStyleCnt="1" custScaleX="108303" custScaleY="109908"/>
      <dgm:spPr/>
    </dgm:pt>
    <dgm:pt modelId="{EB492426-D364-4919-81A7-75FDA1C73C6E}" type="pres">
      <dgm:prSet presAssocID="{05B48972-DE54-4768-AF12-6315C2AC1F04}" presName="node" presStyleLbl="node1" presStyleIdx="0" presStyleCnt="4">
        <dgm:presLayoutVars>
          <dgm:bulletEnabled val="1"/>
        </dgm:presLayoutVars>
      </dgm:prSet>
      <dgm:spPr/>
    </dgm:pt>
    <dgm:pt modelId="{20347D69-E864-4C35-908D-821CB8C0E9FF}" type="pres">
      <dgm:prSet presAssocID="{05B48972-DE54-4768-AF12-6315C2AC1F04}" presName="dummy" presStyleCnt="0"/>
      <dgm:spPr/>
    </dgm:pt>
    <dgm:pt modelId="{AD8CFAD8-7B38-43A3-AD07-F8C4BD41D8D0}" type="pres">
      <dgm:prSet presAssocID="{A0073C53-4E67-4CF6-82F7-A8793AD69210}" presName="sibTrans" presStyleLbl="sibTrans2D1" presStyleIdx="0" presStyleCnt="4"/>
      <dgm:spPr/>
    </dgm:pt>
    <dgm:pt modelId="{19B174AF-1D5A-4B8B-805D-11FFB573F7D9}" type="pres">
      <dgm:prSet presAssocID="{DC04EB5E-CCB5-4AC0-9590-0FF9C9E8A912}" presName="node" presStyleLbl="node1" presStyleIdx="1" presStyleCnt="4" custScaleX="99074">
        <dgm:presLayoutVars>
          <dgm:bulletEnabled val="1"/>
        </dgm:presLayoutVars>
      </dgm:prSet>
      <dgm:spPr/>
    </dgm:pt>
    <dgm:pt modelId="{D9D495CE-E4DD-4B04-884B-DE3F2CBF4518}" type="pres">
      <dgm:prSet presAssocID="{DC04EB5E-CCB5-4AC0-9590-0FF9C9E8A912}" presName="dummy" presStyleCnt="0"/>
      <dgm:spPr/>
    </dgm:pt>
    <dgm:pt modelId="{936F1F3F-9D6B-4DBD-AE9B-6DCDE2BA1045}" type="pres">
      <dgm:prSet presAssocID="{A827109B-579A-471B-A2C6-E7A692D04AF8}" presName="sibTrans" presStyleLbl="sibTrans2D1" presStyleIdx="1" presStyleCnt="4"/>
      <dgm:spPr/>
    </dgm:pt>
    <dgm:pt modelId="{FDC2527E-ADF4-4167-9EE1-D9C947F344C2}" type="pres">
      <dgm:prSet presAssocID="{6B2005C3-951A-4964-A6CA-7C70B6533150}" presName="node" presStyleLbl="node1" presStyleIdx="2" presStyleCnt="4">
        <dgm:presLayoutVars>
          <dgm:bulletEnabled val="1"/>
        </dgm:presLayoutVars>
      </dgm:prSet>
      <dgm:spPr/>
    </dgm:pt>
    <dgm:pt modelId="{E9F69981-56D0-4F79-B50E-475345A10D0C}" type="pres">
      <dgm:prSet presAssocID="{6B2005C3-951A-4964-A6CA-7C70B6533150}" presName="dummy" presStyleCnt="0"/>
      <dgm:spPr/>
    </dgm:pt>
    <dgm:pt modelId="{AEA5A460-F9FF-4476-9682-A628F9B9F5A2}" type="pres">
      <dgm:prSet presAssocID="{753F3DCE-0458-407B-9B6A-5133F31ACA49}" presName="sibTrans" presStyleLbl="sibTrans2D1" presStyleIdx="2" presStyleCnt="4"/>
      <dgm:spPr/>
    </dgm:pt>
    <dgm:pt modelId="{09EA0749-91DA-4BED-8C37-8D789CFB7A92}" type="pres">
      <dgm:prSet presAssocID="{B68AECF7-C4C6-4623-B035-4FD89C9E8470}" presName="node" presStyleLbl="node1" presStyleIdx="3" presStyleCnt="4">
        <dgm:presLayoutVars>
          <dgm:bulletEnabled val="1"/>
        </dgm:presLayoutVars>
      </dgm:prSet>
      <dgm:spPr/>
    </dgm:pt>
    <dgm:pt modelId="{8BC1FCC9-BD9C-4832-A644-773FAF10295C}" type="pres">
      <dgm:prSet presAssocID="{B68AECF7-C4C6-4623-B035-4FD89C9E8470}" presName="dummy" presStyleCnt="0"/>
      <dgm:spPr/>
    </dgm:pt>
    <dgm:pt modelId="{957B047D-2599-4A75-ADBB-99B7A0E33F65}" type="pres">
      <dgm:prSet presAssocID="{8D854099-0BE3-42F0-B9CE-C7AC3F032355}" presName="sibTrans" presStyleLbl="sibTrans2D1" presStyleIdx="3" presStyleCnt="4"/>
      <dgm:spPr/>
    </dgm:pt>
  </dgm:ptLst>
  <dgm:cxnLst>
    <dgm:cxn modelId="{0AB3FA02-D5D5-4E9E-ABEC-C89E8215AC15}" srcId="{6EA4D513-29DA-49D0-90F1-8E28C69C7334}" destId="{6B2005C3-951A-4964-A6CA-7C70B6533150}" srcOrd="2" destOrd="0" parTransId="{E9279682-4524-4922-9AEE-A5B665ABC39E}" sibTransId="{753F3DCE-0458-407B-9B6A-5133F31ACA49}"/>
    <dgm:cxn modelId="{682A510C-5EA9-4F4F-A0AF-94AA1811EFBF}" srcId="{6EA4D513-29DA-49D0-90F1-8E28C69C7334}" destId="{05B48972-DE54-4768-AF12-6315C2AC1F04}" srcOrd="0" destOrd="0" parTransId="{CBEA3C48-235B-4479-BDE1-4A4387A213F7}" sibTransId="{A0073C53-4E67-4CF6-82F7-A8793AD69210}"/>
    <dgm:cxn modelId="{9970AA36-7E58-49AF-8047-5B14B9580AFC}" type="presOf" srcId="{DC04EB5E-CCB5-4AC0-9590-0FF9C9E8A912}" destId="{19B174AF-1D5A-4B8B-805D-11FFB573F7D9}" srcOrd="0" destOrd="0" presId="urn:microsoft.com/office/officeart/2005/8/layout/radial6"/>
    <dgm:cxn modelId="{ADB29B4E-9C68-45D8-B28F-C7B3022D4F3F}" srcId="{7A588D91-C995-4CCF-9608-61D1E1292170}" destId="{6EA4D513-29DA-49D0-90F1-8E28C69C7334}" srcOrd="0" destOrd="0" parTransId="{DF5032C3-CD32-477E-97CE-32C6C673F16B}" sibTransId="{145A3CA2-0CE3-408F-8D59-47D65EA28FED}"/>
    <dgm:cxn modelId="{F565D174-0BC2-4690-8704-828698EBB8D7}" srcId="{6EA4D513-29DA-49D0-90F1-8E28C69C7334}" destId="{DC04EB5E-CCB5-4AC0-9590-0FF9C9E8A912}" srcOrd="1" destOrd="0" parTransId="{52523F35-48E8-4F24-B15B-0DF49A4D03C3}" sibTransId="{A827109B-579A-471B-A2C6-E7A692D04AF8}"/>
    <dgm:cxn modelId="{50FD8080-C548-42BF-915D-EF582C20672C}" type="presOf" srcId="{6B2005C3-951A-4964-A6CA-7C70B6533150}" destId="{FDC2527E-ADF4-4167-9EE1-D9C947F344C2}" srcOrd="0" destOrd="0" presId="urn:microsoft.com/office/officeart/2005/8/layout/radial6"/>
    <dgm:cxn modelId="{18BC7F90-D305-48A8-B103-B9CFA7E1AAD3}" type="presOf" srcId="{05B48972-DE54-4768-AF12-6315C2AC1F04}" destId="{EB492426-D364-4919-81A7-75FDA1C73C6E}" srcOrd="0" destOrd="0" presId="urn:microsoft.com/office/officeart/2005/8/layout/radial6"/>
    <dgm:cxn modelId="{9D55F193-EB1A-4DCF-9E98-2F5946D4D6A1}" type="presOf" srcId="{A827109B-579A-471B-A2C6-E7A692D04AF8}" destId="{936F1F3F-9D6B-4DBD-AE9B-6DCDE2BA1045}" srcOrd="0" destOrd="0" presId="urn:microsoft.com/office/officeart/2005/8/layout/radial6"/>
    <dgm:cxn modelId="{BA524C9F-F705-4F4A-8467-F0064E8080C4}" type="presOf" srcId="{B68AECF7-C4C6-4623-B035-4FD89C9E8470}" destId="{09EA0749-91DA-4BED-8C37-8D789CFB7A92}" srcOrd="0" destOrd="0" presId="urn:microsoft.com/office/officeart/2005/8/layout/radial6"/>
    <dgm:cxn modelId="{5B9ED9A5-E0EA-4A60-A221-AC35D1BF9F24}" type="presOf" srcId="{6EA4D513-29DA-49D0-90F1-8E28C69C7334}" destId="{0E45EEAB-769D-43E5-95FE-B0F41C6501A0}" srcOrd="0" destOrd="0" presId="urn:microsoft.com/office/officeart/2005/8/layout/radial6"/>
    <dgm:cxn modelId="{D5AA32A8-26D6-4F3C-94FE-6C523298972E}" type="presOf" srcId="{753F3DCE-0458-407B-9B6A-5133F31ACA49}" destId="{AEA5A460-F9FF-4476-9682-A628F9B9F5A2}" srcOrd="0" destOrd="0" presId="urn:microsoft.com/office/officeart/2005/8/layout/radial6"/>
    <dgm:cxn modelId="{5AA33AAD-69DA-4D38-B432-403C40C824EF}" type="presOf" srcId="{A0073C53-4E67-4CF6-82F7-A8793AD69210}" destId="{AD8CFAD8-7B38-43A3-AD07-F8C4BD41D8D0}" srcOrd="0" destOrd="0" presId="urn:microsoft.com/office/officeart/2005/8/layout/radial6"/>
    <dgm:cxn modelId="{67B7A3CA-C667-434B-9054-D275F0A018BC}" type="presOf" srcId="{8D854099-0BE3-42F0-B9CE-C7AC3F032355}" destId="{957B047D-2599-4A75-ADBB-99B7A0E33F65}" srcOrd="0" destOrd="0" presId="urn:microsoft.com/office/officeart/2005/8/layout/radial6"/>
    <dgm:cxn modelId="{D2AAEDD4-46B3-496A-B099-9039270B152F}" srcId="{6EA4D513-29DA-49D0-90F1-8E28C69C7334}" destId="{B68AECF7-C4C6-4623-B035-4FD89C9E8470}" srcOrd="3" destOrd="0" parTransId="{0F8B29FC-FBA3-4BB1-99C8-B1787E9B50EA}" sibTransId="{8D854099-0BE3-42F0-B9CE-C7AC3F032355}"/>
    <dgm:cxn modelId="{790C28D5-BA2F-4D9B-AFA5-A161FAB99B91}" type="presOf" srcId="{7A588D91-C995-4CCF-9608-61D1E1292170}" destId="{8CA1D3B0-6603-4C17-9B7B-6B4498A1961D}" srcOrd="0" destOrd="0" presId="urn:microsoft.com/office/officeart/2005/8/layout/radial6"/>
    <dgm:cxn modelId="{9EC78A4F-4251-476A-B7F5-07C8C59504EB}" type="presParOf" srcId="{8CA1D3B0-6603-4C17-9B7B-6B4498A1961D}" destId="{0E45EEAB-769D-43E5-95FE-B0F41C6501A0}" srcOrd="0" destOrd="0" presId="urn:microsoft.com/office/officeart/2005/8/layout/radial6"/>
    <dgm:cxn modelId="{9C673795-950C-4466-841B-8D59729BCDF8}" type="presParOf" srcId="{8CA1D3B0-6603-4C17-9B7B-6B4498A1961D}" destId="{EB492426-D364-4919-81A7-75FDA1C73C6E}" srcOrd="1" destOrd="0" presId="urn:microsoft.com/office/officeart/2005/8/layout/radial6"/>
    <dgm:cxn modelId="{BE7790DF-97D5-4757-8BCC-11E104C136C6}" type="presParOf" srcId="{8CA1D3B0-6603-4C17-9B7B-6B4498A1961D}" destId="{20347D69-E864-4C35-908D-821CB8C0E9FF}" srcOrd="2" destOrd="0" presId="urn:microsoft.com/office/officeart/2005/8/layout/radial6"/>
    <dgm:cxn modelId="{0CB39996-C2B6-4D4F-98F5-1739EAE81DEA}" type="presParOf" srcId="{8CA1D3B0-6603-4C17-9B7B-6B4498A1961D}" destId="{AD8CFAD8-7B38-43A3-AD07-F8C4BD41D8D0}" srcOrd="3" destOrd="0" presId="urn:microsoft.com/office/officeart/2005/8/layout/radial6"/>
    <dgm:cxn modelId="{0447D49A-8901-42A2-883C-28E1F49A5824}" type="presParOf" srcId="{8CA1D3B0-6603-4C17-9B7B-6B4498A1961D}" destId="{19B174AF-1D5A-4B8B-805D-11FFB573F7D9}" srcOrd="4" destOrd="0" presId="urn:microsoft.com/office/officeart/2005/8/layout/radial6"/>
    <dgm:cxn modelId="{2CF6B1C8-67D7-45C6-9DE0-156A618C6337}" type="presParOf" srcId="{8CA1D3B0-6603-4C17-9B7B-6B4498A1961D}" destId="{D9D495CE-E4DD-4B04-884B-DE3F2CBF4518}" srcOrd="5" destOrd="0" presId="urn:microsoft.com/office/officeart/2005/8/layout/radial6"/>
    <dgm:cxn modelId="{F9EF99C6-D932-4C0D-A4BD-D1BC5B15877F}" type="presParOf" srcId="{8CA1D3B0-6603-4C17-9B7B-6B4498A1961D}" destId="{936F1F3F-9D6B-4DBD-AE9B-6DCDE2BA1045}" srcOrd="6" destOrd="0" presId="urn:microsoft.com/office/officeart/2005/8/layout/radial6"/>
    <dgm:cxn modelId="{7ECE2AF4-B31D-4CD8-9430-EE4ADC8C9CC4}" type="presParOf" srcId="{8CA1D3B0-6603-4C17-9B7B-6B4498A1961D}" destId="{FDC2527E-ADF4-4167-9EE1-D9C947F344C2}" srcOrd="7" destOrd="0" presId="urn:microsoft.com/office/officeart/2005/8/layout/radial6"/>
    <dgm:cxn modelId="{A3B9981E-2685-4BDB-9B08-156B8A56C8C7}" type="presParOf" srcId="{8CA1D3B0-6603-4C17-9B7B-6B4498A1961D}" destId="{E9F69981-56D0-4F79-B50E-475345A10D0C}" srcOrd="8" destOrd="0" presId="urn:microsoft.com/office/officeart/2005/8/layout/radial6"/>
    <dgm:cxn modelId="{C7539B92-B2F4-4F45-BB5A-D258B367F45D}" type="presParOf" srcId="{8CA1D3B0-6603-4C17-9B7B-6B4498A1961D}" destId="{AEA5A460-F9FF-4476-9682-A628F9B9F5A2}" srcOrd="9" destOrd="0" presId="urn:microsoft.com/office/officeart/2005/8/layout/radial6"/>
    <dgm:cxn modelId="{627B865E-C717-45FF-829D-29835EF06D09}" type="presParOf" srcId="{8CA1D3B0-6603-4C17-9B7B-6B4498A1961D}" destId="{09EA0749-91DA-4BED-8C37-8D789CFB7A92}" srcOrd="10" destOrd="0" presId="urn:microsoft.com/office/officeart/2005/8/layout/radial6"/>
    <dgm:cxn modelId="{C9CDC970-3D34-4473-B9BE-9DE845CB44CF}" type="presParOf" srcId="{8CA1D3B0-6603-4C17-9B7B-6B4498A1961D}" destId="{8BC1FCC9-BD9C-4832-A644-773FAF10295C}" srcOrd="11" destOrd="0" presId="urn:microsoft.com/office/officeart/2005/8/layout/radial6"/>
    <dgm:cxn modelId="{11231867-851C-45D8-A83C-9DD83ED5ED42}" type="presParOf" srcId="{8CA1D3B0-6603-4C17-9B7B-6B4498A1961D}" destId="{957B047D-2599-4A75-ADBB-99B7A0E33F65}" srcOrd="12" destOrd="0" presId="urn:microsoft.com/office/officeart/2005/8/layout/radial6"/>
  </dgm:cxnLst>
  <dgm:bg>
    <a:noFill/>
  </dgm:bg>
  <dgm:whole>
    <a:ln>
      <a:gradFill>
        <a:gsLst>
          <a:gs pos="3400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84856B-6EC7-4781-BAF1-D87265EBBAF2}" type="doc">
      <dgm:prSet loTypeId="urn:microsoft.com/office/officeart/2008/layout/RadialCluster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CD76393-9581-4919-B2E5-98655E926254}">
      <dgm:prSet phldrT="[Texte]"/>
      <dgm:spPr/>
      <dgm:t>
        <a:bodyPr/>
        <a:lstStyle/>
        <a:p>
          <a:r>
            <a:rPr lang="fr-FR" b="1"/>
            <a:t>25 souhaits de mobilité interbranche (2025)</a:t>
          </a:r>
        </a:p>
      </dgm:t>
    </dgm:pt>
    <dgm:pt modelId="{089457B6-016F-49A7-8D38-EF80A8F1B9A9}" type="parTrans" cxnId="{D68BD309-AB4F-477B-A6CC-6405B3BC8133}">
      <dgm:prSet/>
      <dgm:spPr/>
      <dgm:t>
        <a:bodyPr/>
        <a:lstStyle/>
        <a:p>
          <a:endParaRPr lang="fr-FR"/>
        </a:p>
      </dgm:t>
    </dgm:pt>
    <dgm:pt modelId="{68D79D31-2B79-4E60-859A-A247A7B94C87}" type="sibTrans" cxnId="{D68BD309-AB4F-477B-A6CC-6405B3BC8133}">
      <dgm:prSet/>
      <dgm:spPr/>
      <dgm:t>
        <a:bodyPr/>
        <a:lstStyle/>
        <a:p>
          <a:endParaRPr lang="fr-FR"/>
        </a:p>
      </dgm:t>
    </dgm:pt>
    <dgm:pt modelId="{4A9042CC-EBEC-41C2-BD74-A3ED550F8D0F}">
      <dgm:prSet phldrT="[Texte]" custT="1"/>
      <dgm:spPr/>
      <dgm:t>
        <a:bodyPr/>
        <a:lstStyle/>
        <a:p>
          <a:r>
            <a:rPr lang="fr-FR" sz="2000" b="1"/>
            <a:t>3</a:t>
          </a:r>
          <a:r>
            <a:rPr lang="fr-FR" sz="1900"/>
            <a:t> pour le régime agricole</a:t>
          </a:r>
        </a:p>
      </dgm:t>
    </dgm:pt>
    <dgm:pt modelId="{7550DD7C-FCD8-45EB-9149-B58AB203E442}" type="parTrans" cxnId="{5DF6D800-27D2-41E8-9761-3A68B68CC801}">
      <dgm:prSet/>
      <dgm:spPr/>
      <dgm:t>
        <a:bodyPr/>
        <a:lstStyle/>
        <a:p>
          <a:endParaRPr lang="fr-FR"/>
        </a:p>
      </dgm:t>
    </dgm:pt>
    <dgm:pt modelId="{062A5486-3FB0-4FE1-9B75-AACE047A31C7}" type="sibTrans" cxnId="{5DF6D800-27D2-41E8-9761-3A68B68CC801}">
      <dgm:prSet/>
      <dgm:spPr/>
      <dgm:t>
        <a:bodyPr/>
        <a:lstStyle/>
        <a:p>
          <a:endParaRPr lang="fr-FR"/>
        </a:p>
      </dgm:t>
    </dgm:pt>
    <dgm:pt modelId="{FD564543-189B-4AAC-B9D1-0443D34E6DC5}">
      <dgm:prSet phldrT="[Texte]" custT="1"/>
      <dgm:spPr/>
      <dgm:t>
        <a:bodyPr/>
        <a:lstStyle/>
        <a:p>
          <a:r>
            <a:rPr lang="fr-FR" sz="2000" b="1"/>
            <a:t>11</a:t>
          </a:r>
          <a:r>
            <a:rPr lang="fr-FR" sz="1500"/>
            <a:t> concernent  toutes branches confondues dont 1 pour tous régimes</a:t>
          </a:r>
        </a:p>
      </dgm:t>
    </dgm:pt>
    <dgm:pt modelId="{4E155BDC-1717-4516-B4C5-AFEC4E11DE7F}" type="parTrans" cxnId="{8E62A52C-3418-4838-AC69-907F3D97717B}">
      <dgm:prSet/>
      <dgm:spPr/>
      <dgm:t>
        <a:bodyPr/>
        <a:lstStyle/>
        <a:p>
          <a:endParaRPr lang="fr-FR"/>
        </a:p>
      </dgm:t>
    </dgm:pt>
    <dgm:pt modelId="{2EECE95C-091E-45B7-A976-BC244696BA4B}" type="sibTrans" cxnId="{8E62A52C-3418-4838-AC69-907F3D97717B}">
      <dgm:prSet/>
      <dgm:spPr/>
      <dgm:t>
        <a:bodyPr/>
        <a:lstStyle/>
        <a:p>
          <a:endParaRPr lang="fr-FR"/>
        </a:p>
      </dgm:t>
    </dgm:pt>
    <dgm:pt modelId="{541B500C-A14A-49CC-9732-9AC14778BB51}">
      <dgm:prSet phldrT="[Texte]" custT="1"/>
      <dgm:spPr/>
      <dgm:t>
        <a:bodyPr/>
        <a:lstStyle/>
        <a:p>
          <a:r>
            <a:rPr lang="fr-FR" sz="1600" b="1"/>
            <a:t>4</a:t>
          </a:r>
          <a:r>
            <a:rPr lang="fr-FR" sz="1600"/>
            <a:t> pour la Branche recouvrement</a:t>
          </a:r>
        </a:p>
      </dgm:t>
    </dgm:pt>
    <dgm:pt modelId="{A3204D73-4B76-43BA-B7DF-19B0C5B897ED}" type="parTrans" cxnId="{50F2E80E-D4A8-4771-B7BF-49A36417B3CD}">
      <dgm:prSet/>
      <dgm:spPr/>
      <dgm:t>
        <a:bodyPr/>
        <a:lstStyle/>
        <a:p>
          <a:endParaRPr lang="fr-FR"/>
        </a:p>
      </dgm:t>
    </dgm:pt>
    <dgm:pt modelId="{613FFE83-7A48-456E-94EC-5C8BD29B33B2}" type="sibTrans" cxnId="{50F2E80E-D4A8-4771-B7BF-49A36417B3CD}">
      <dgm:prSet/>
      <dgm:spPr/>
      <dgm:t>
        <a:bodyPr/>
        <a:lstStyle/>
        <a:p>
          <a:endParaRPr lang="fr-FR"/>
        </a:p>
      </dgm:t>
    </dgm:pt>
    <dgm:pt modelId="{646AC131-75E5-4748-AD4E-0A50F601779E}">
      <dgm:prSet phldrT="[Texte]" custT="1"/>
      <dgm:spPr/>
      <dgm:t>
        <a:bodyPr/>
        <a:lstStyle/>
        <a:p>
          <a:r>
            <a:rPr lang="fr-FR" sz="1900"/>
            <a:t>4 pour la Branche maladie</a:t>
          </a:r>
        </a:p>
      </dgm:t>
    </dgm:pt>
    <dgm:pt modelId="{61EA445E-20CB-490A-9787-CF097C632C1C}" type="parTrans" cxnId="{8F8E0502-5EAA-42E4-88CA-C6930134D072}">
      <dgm:prSet/>
      <dgm:spPr/>
      <dgm:t>
        <a:bodyPr/>
        <a:lstStyle/>
        <a:p>
          <a:endParaRPr lang="fr-FR"/>
        </a:p>
      </dgm:t>
    </dgm:pt>
    <dgm:pt modelId="{54848BB3-B2E6-4817-B06A-17811AB11D1C}" type="sibTrans" cxnId="{8F8E0502-5EAA-42E4-88CA-C6930134D072}">
      <dgm:prSet/>
      <dgm:spPr/>
      <dgm:t>
        <a:bodyPr/>
        <a:lstStyle/>
        <a:p>
          <a:endParaRPr lang="fr-FR"/>
        </a:p>
      </dgm:t>
    </dgm:pt>
    <dgm:pt modelId="{3A96E1B5-5A59-4830-98BF-70571DD26351}">
      <dgm:prSet phldrT="[Texte]" custT="1"/>
      <dgm:spPr/>
      <dgm:t>
        <a:bodyPr/>
        <a:lstStyle/>
        <a:p>
          <a:r>
            <a:rPr lang="fr-FR" sz="2000" b="1"/>
            <a:t>1</a:t>
          </a:r>
          <a:r>
            <a:rPr lang="fr-FR" sz="1600"/>
            <a:t> pour la branche retraite</a:t>
          </a:r>
        </a:p>
      </dgm:t>
    </dgm:pt>
    <dgm:pt modelId="{237F3827-7DFB-4944-BB42-7ED70391C8C1}" type="parTrans" cxnId="{633D5774-4B4F-4FC8-AEC8-866FC5A17E91}">
      <dgm:prSet/>
      <dgm:spPr/>
      <dgm:t>
        <a:bodyPr/>
        <a:lstStyle/>
        <a:p>
          <a:endParaRPr lang="fr-FR"/>
        </a:p>
      </dgm:t>
    </dgm:pt>
    <dgm:pt modelId="{2C66E74C-4E3F-4AA4-9D20-68E8ACC42479}" type="sibTrans" cxnId="{633D5774-4B4F-4FC8-AEC8-866FC5A17E91}">
      <dgm:prSet/>
      <dgm:spPr/>
      <dgm:t>
        <a:bodyPr/>
        <a:lstStyle/>
        <a:p>
          <a:endParaRPr lang="fr-FR"/>
        </a:p>
      </dgm:t>
    </dgm:pt>
    <dgm:pt modelId="{2BF04291-53A4-4B74-8781-120FF83A12DD}">
      <dgm:prSet phldrT="[Texte]" custT="1"/>
      <dgm:spPr/>
      <dgm:t>
        <a:bodyPr/>
        <a:lstStyle/>
        <a:p>
          <a:r>
            <a:rPr lang="fr-FR" sz="1600" b="1"/>
            <a:t>2</a:t>
          </a:r>
          <a:r>
            <a:rPr lang="fr-FR" sz="1600"/>
            <a:t> sans avis</a:t>
          </a:r>
        </a:p>
      </dgm:t>
    </dgm:pt>
    <dgm:pt modelId="{31192F76-83AD-4EF3-A441-C954E35694C2}" type="sibTrans" cxnId="{5D5EAE41-78F3-4A5D-9428-CA5F72A85EB2}">
      <dgm:prSet/>
      <dgm:spPr/>
      <dgm:t>
        <a:bodyPr/>
        <a:lstStyle/>
        <a:p>
          <a:endParaRPr lang="fr-FR"/>
        </a:p>
      </dgm:t>
    </dgm:pt>
    <dgm:pt modelId="{2B40DED6-1CEC-4FFF-8174-C2E9539C9236}" type="parTrans" cxnId="{5D5EAE41-78F3-4A5D-9428-CA5F72A85EB2}">
      <dgm:prSet/>
      <dgm:spPr/>
      <dgm:t>
        <a:bodyPr/>
        <a:lstStyle/>
        <a:p>
          <a:endParaRPr lang="fr-FR"/>
        </a:p>
      </dgm:t>
    </dgm:pt>
    <dgm:pt modelId="{C2515115-BC94-4C78-A931-BE0303B31782}" type="pres">
      <dgm:prSet presAssocID="{DC84856B-6EC7-4781-BAF1-D87265EBBAF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59BF82D9-62F6-4947-96C3-DB664B2432A6}" type="pres">
      <dgm:prSet presAssocID="{9CD76393-9581-4919-B2E5-98655E926254}" presName="singleCycle" presStyleCnt="0"/>
      <dgm:spPr/>
    </dgm:pt>
    <dgm:pt modelId="{532E4C09-51B9-4BDE-AD58-6842FF0E7ACF}" type="pres">
      <dgm:prSet presAssocID="{9CD76393-9581-4919-B2E5-98655E926254}" presName="singleCenter" presStyleLbl="node1" presStyleIdx="0" presStyleCnt="7">
        <dgm:presLayoutVars>
          <dgm:chMax val="7"/>
          <dgm:chPref val="7"/>
        </dgm:presLayoutVars>
      </dgm:prSet>
      <dgm:spPr/>
    </dgm:pt>
    <dgm:pt modelId="{9FFCD88F-4197-46AA-8DE7-C6EED143D9DD}" type="pres">
      <dgm:prSet presAssocID="{7550DD7C-FCD8-45EB-9149-B58AB203E442}" presName="Name56" presStyleLbl="parChTrans1D2" presStyleIdx="0" presStyleCnt="6"/>
      <dgm:spPr/>
    </dgm:pt>
    <dgm:pt modelId="{867FCAAE-1F8B-4E69-B764-514A1F36A15F}" type="pres">
      <dgm:prSet presAssocID="{4A9042CC-EBEC-41C2-BD74-A3ED550F8D0F}" presName="text0" presStyleLbl="node1" presStyleIdx="1" presStyleCnt="7">
        <dgm:presLayoutVars>
          <dgm:bulletEnabled val="1"/>
        </dgm:presLayoutVars>
      </dgm:prSet>
      <dgm:spPr/>
    </dgm:pt>
    <dgm:pt modelId="{4CFC0DD5-DEE9-4291-AE88-1A0AE34E949C}" type="pres">
      <dgm:prSet presAssocID="{4E155BDC-1717-4516-B4C5-AFEC4E11DE7F}" presName="Name56" presStyleLbl="parChTrans1D2" presStyleIdx="1" presStyleCnt="6"/>
      <dgm:spPr/>
    </dgm:pt>
    <dgm:pt modelId="{11B560B7-AF71-47C9-9A8D-33F2CBB51AAC}" type="pres">
      <dgm:prSet presAssocID="{FD564543-189B-4AAC-B9D1-0443D34E6DC5}" presName="text0" presStyleLbl="node1" presStyleIdx="2" presStyleCnt="7" custScaleX="137584" custScaleY="148782">
        <dgm:presLayoutVars>
          <dgm:bulletEnabled val="1"/>
        </dgm:presLayoutVars>
      </dgm:prSet>
      <dgm:spPr/>
    </dgm:pt>
    <dgm:pt modelId="{F04A76CE-A67E-4CE4-9460-9D13A7675873}" type="pres">
      <dgm:prSet presAssocID="{61EA445E-20CB-490A-9787-CF097C632C1C}" presName="Name56" presStyleLbl="parChTrans1D2" presStyleIdx="2" presStyleCnt="6"/>
      <dgm:spPr/>
    </dgm:pt>
    <dgm:pt modelId="{01B6226C-49E0-4642-A4EC-9574CFDC64CD}" type="pres">
      <dgm:prSet presAssocID="{646AC131-75E5-4748-AD4E-0A50F601779E}" presName="text0" presStyleLbl="node1" presStyleIdx="3" presStyleCnt="7">
        <dgm:presLayoutVars>
          <dgm:bulletEnabled val="1"/>
        </dgm:presLayoutVars>
      </dgm:prSet>
      <dgm:spPr/>
    </dgm:pt>
    <dgm:pt modelId="{64F4C471-4974-4DFB-AC6F-8ECFA56A3369}" type="pres">
      <dgm:prSet presAssocID="{A3204D73-4B76-43BA-B7DF-19B0C5B897ED}" presName="Name56" presStyleLbl="parChTrans1D2" presStyleIdx="3" presStyleCnt="6"/>
      <dgm:spPr/>
    </dgm:pt>
    <dgm:pt modelId="{4679E104-FD03-4FFA-A2DB-48F658295ADA}" type="pres">
      <dgm:prSet presAssocID="{541B500C-A14A-49CC-9732-9AC14778BB51}" presName="text0" presStyleLbl="node1" presStyleIdx="4" presStyleCnt="7" custScaleX="132149" custScaleY="148871" custRadScaleRad="89942" custRadScaleInc="52726">
        <dgm:presLayoutVars>
          <dgm:bulletEnabled val="1"/>
        </dgm:presLayoutVars>
      </dgm:prSet>
      <dgm:spPr/>
    </dgm:pt>
    <dgm:pt modelId="{A7CAD3DB-D758-43BB-86D1-35955A729131}" type="pres">
      <dgm:prSet presAssocID="{237F3827-7DFB-4944-BB42-7ED70391C8C1}" presName="Name56" presStyleLbl="parChTrans1D2" presStyleIdx="4" presStyleCnt="6"/>
      <dgm:spPr/>
    </dgm:pt>
    <dgm:pt modelId="{52C9E23A-19D6-4478-A36C-EB4E5E8D7174}" type="pres">
      <dgm:prSet presAssocID="{3A96E1B5-5A59-4830-98BF-70571DD26351}" presName="text0" presStyleLbl="node1" presStyleIdx="5" presStyleCnt="7" custRadScaleRad="96530" custRadScaleInc="67981">
        <dgm:presLayoutVars>
          <dgm:bulletEnabled val="1"/>
        </dgm:presLayoutVars>
      </dgm:prSet>
      <dgm:spPr/>
    </dgm:pt>
    <dgm:pt modelId="{13CCE70F-0FF5-42AB-B983-F416FED868E7}" type="pres">
      <dgm:prSet presAssocID="{2B40DED6-1CEC-4FFF-8174-C2E9539C9236}" presName="Name56" presStyleLbl="parChTrans1D2" presStyleIdx="5" presStyleCnt="6"/>
      <dgm:spPr/>
    </dgm:pt>
    <dgm:pt modelId="{ABEDA675-F950-4AE3-A144-873E535C5388}" type="pres">
      <dgm:prSet presAssocID="{2BF04291-53A4-4B74-8781-120FF83A12DD}" presName="text0" presStyleLbl="node1" presStyleIdx="6" presStyleCnt="7" custScaleX="130927" custScaleY="78765" custRadScaleRad="107175" custRadScaleInc="23095">
        <dgm:presLayoutVars>
          <dgm:bulletEnabled val="1"/>
        </dgm:presLayoutVars>
      </dgm:prSet>
      <dgm:spPr/>
    </dgm:pt>
  </dgm:ptLst>
  <dgm:cxnLst>
    <dgm:cxn modelId="{5DF6D800-27D2-41E8-9761-3A68B68CC801}" srcId="{9CD76393-9581-4919-B2E5-98655E926254}" destId="{4A9042CC-EBEC-41C2-BD74-A3ED550F8D0F}" srcOrd="0" destOrd="0" parTransId="{7550DD7C-FCD8-45EB-9149-B58AB203E442}" sibTransId="{062A5486-3FB0-4FE1-9B75-AACE047A31C7}"/>
    <dgm:cxn modelId="{8F8E0502-5EAA-42E4-88CA-C6930134D072}" srcId="{9CD76393-9581-4919-B2E5-98655E926254}" destId="{646AC131-75E5-4748-AD4E-0A50F601779E}" srcOrd="2" destOrd="0" parTransId="{61EA445E-20CB-490A-9787-CF097C632C1C}" sibTransId="{54848BB3-B2E6-4817-B06A-17811AB11D1C}"/>
    <dgm:cxn modelId="{F27D8C04-B31A-49E6-9DB0-C81CDAB0F514}" type="presOf" srcId="{FD564543-189B-4AAC-B9D1-0443D34E6DC5}" destId="{11B560B7-AF71-47C9-9A8D-33F2CBB51AAC}" srcOrd="0" destOrd="0" presId="urn:microsoft.com/office/officeart/2008/layout/RadialCluster"/>
    <dgm:cxn modelId="{D68BD309-AB4F-477B-A6CC-6405B3BC8133}" srcId="{DC84856B-6EC7-4781-BAF1-D87265EBBAF2}" destId="{9CD76393-9581-4919-B2E5-98655E926254}" srcOrd="0" destOrd="0" parTransId="{089457B6-016F-49A7-8D38-EF80A8F1B9A9}" sibTransId="{68D79D31-2B79-4E60-859A-A247A7B94C87}"/>
    <dgm:cxn modelId="{C2EEBC0E-199F-467A-A9D5-5B97BAA18157}" type="presOf" srcId="{9CD76393-9581-4919-B2E5-98655E926254}" destId="{532E4C09-51B9-4BDE-AD58-6842FF0E7ACF}" srcOrd="0" destOrd="0" presId="urn:microsoft.com/office/officeart/2008/layout/RadialCluster"/>
    <dgm:cxn modelId="{50F2E80E-D4A8-4771-B7BF-49A36417B3CD}" srcId="{9CD76393-9581-4919-B2E5-98655E926254}" destId="{541B500C-A14A-49CC-9732-9AC14778BB51}" srcOrd="3" destOrd="0" parTransId="{A3204D73-4B76-43BA-B7DF-19B0C5B897ED}" sibTransId="{613FFE83-7A48-456E-94EC-5C8BD29B33B2}"/>
    <dgm:cxn modelId="{8E62A52C-3418-4838-AC69-907F3D97717B}" srcId="{9CD76393-9581-4919-B2E5-98655E926254}" destId="{FD564543-189B-4AAC-B9D1-0443D34E6DC5}" srcOrd="1" destOrd="0" parTransId="{4E155BDC-1717-4516-B4C5-AFEC4E11DE7F}" sibTransId="{2EECE95C-091E-45B7-A976-BC244696BA4B}"/>
    <dgm:cxn modelId="{5D5EAE41-78F3-4A5D-9428-CA5F72A85EB2}" srcId="{9CD76393-9581-4919-B2E5-98655E926254}" destId="{2BF04291-53A4-4B74-8781-120FF83A12DD}" srcOrd="5" destOrd="0" parTransId="{2B40DED6-1CEC-4FFF-8174-C2E9539C9236}" sibTransId="{31192F76-83AD-4EF3-A441-C954E35694C2}"/>
    <dgm:cxn modelId="{3F3F8E69-FACE-43A3-85CA-A8714F5BE3C4}" type="presOf" srcId="{4A9042CC-EBEC-41C2-BD74-A3ED550F8D0F}" destId="{867FCAAE-1F8B-4E69-B764-514A1F36A15F}" srcOrd="0" destOrd="0" presId="urn:microsoft.com/office/officeart/2008/layout/RadialCluster"/>
    <dgm:cxn modelId="{F472626A-1B2F-476B-8118-9F8E3CD65876}" type="presOf" srcId="{4E155BDC-1717-4516-B4C5-AFEC4E11DE7F}" destId="{4CFC0DD5-DEE9-4291-AE88-1A0AE34E949C}" srcOrd="0" destOrd="0" presId="urn:microsoft.com/office/officeart/2008/layout/RadialCluster"/>
    <dgm:cxn modelId="{CD6C1E6D-8716-4A1E-8678-6FA60D192B7F}" type="presOf" srcId="{7550DD7C-FCD8-45EB-9149-B58AB203E442}" destId="{9FFCD88F-4197-46AA-8DE7-C6EED143D9DD}" srcOrd="0" destOrd="0" presId="urn:microsoft.com/office/officeart/2008/layout/RadialCluster"/>
    <dgm:cxn modelId="{633D5774-4B4F-4FC8-AEC8-866FC5A17E91}" srcId="{9CD76393-9581-4919-B2E5-98655E926254}" destId="{3A96E1B5-5A59-4830-98BF-70571DD26351}" srcOrd="4" destOrd="0" parTransId="{237F3827-7DFB-4944-BB42-7ED70391C8C1}" sibTransId="{2C66E74C-4E3F-4AA4-9D20-68E8ACC42479}"/>
    <dgm:cxn modelId="{6FDB6F87-79F0-49D6-A798-D92E33D61F08}" type="presOf" srcId="{2B40DED6-1CEC-4FFF-8174-C2E9539C9236}" destId="{13CCE70F-0FF5-42AB-B983-F416FED868E7}" srcOrd="0" destOrd="0" presId="urn:microsoft.com/office/officeart/2008/layout/RadialCluster"/>
    <dgm:cxn modelId="{A108FF8A-E5B8-4A2B-B63D-6ABFE72B7407}" type="presOf" srcId="{2BF04291-53A4-4B74-8781-120FF83A12DD}" destId="{ABEDA675-F950-4AE3-A144-873E535C5388}" srcOrd="0" destOrd="0" presId="urn:microsoft.com/office/officeart/2008/layout/RadialCluster"/>
    <dgm:cxn modelId="{7B053A9E-0654-4366-9AE4-E8B1B36F6948}" type="presOf" srcId="{3A96E1B5-5A59-4830-98BF-70571DD26351}" destId="{52C9E23A-19D6-4478-A36C-EB4E5E8D7174}" srcOrd="0" destOrd="0" presId="urn:microsoft.com/office/officeart/2008/layout/RadialCluster"/>
    <dgm:cxn modelId="{3329A9AA-84F3-4376-BE5B-B26B7E1A8CF0}" type="presOf" srcId="{DC84856B-6EC7-4781-BAF1-D87265EBBAF2}" destId="{C2515115-BC94-4C78-A931-BE0303B31782}" srcOrd="0" destOrd="0" presId="urn:microsoft.com/office/officeart/2008/layout/RadialCluster"/>
    <dgm:cxn modelId="{5ED7E4BE-9539-4B3F-A039-7B6F837F48B1}" type="presOf" srcId="{237F3827-7DFB-4944-BB42-7ED70391C8C1}" destId="{A7CAD3DB-D758-43BB-86D1-35955A729131}" srcOrd="0" destOrd="0" presId="urn:microsoft.com/office/officeart/2008/layout/RadialCluster"/>
    <dgm:cxn modelId="{BB030CCB-28FC-4FD3-AC20-C99EE48ECC0C}" type="presOf" srcId="{646AC131-75E5-4748-AD4E-0A50F601779E}" destId="{01B6226C-49E0-4642-A4EC-9574CFDC64CD}" srcOrd="0" destOrd="0" presId="urn:microsoft.com/office/officeart/2008/layout/RadialCluster"/>
    <dgm:cxn modelId="{0807D8DA-792F-4164-8630-7A92C3FE6A14}" type="presOf" srcId="{A3204D73-4B76-43BA-B7DF-19B0C5B897ED}" destId="{64F4C471-4974-4DFB-AC6F-8ECFA56A3369}" srcOrd="0" destOrd="0" presId="urn:microsoft.com/office/officeart/2008/layout/RadialCluster"/>
    <dgm:cxn modelId="{3EB0CBDB-7633-4BB9-9324-815D5FB783CE}" type="presOf" srcId="{61EA445E-20CB-490A-9787-CF097C632C1C}" destId="{F04A76CE-A67E-4CE4-9460-9D13A7675873}" srcOrd="0" destOrd="0" presId="urn:microsoft.com/office/officeart/2008/layout/RadialCluster"/>
    <dgm:cxn modelId="{A213FCEF-3288-4D5F-8B74-8DBD06E8C146}" type="presOf" srcId="{541B500C-A14A-49CC-9732-9AC14778BB51}" destId="{4679E104-FD03-4FFA-A2DB-48F658295ADA}" srcOrd="0" destOrd="0" presId="urn:microsoft.com/office/officeart/2008/layout/RadialCluster"/>
    <dgm:cxn modelId="{6E3D80EA-19E0-4ECB-8FC5-264727E97FA8}" type="presParOf" srcId="{C2515115-BC94-4C78-A931-BE0303B31782}" destId="{59BF82D9-62F6-4947-96C3-DB664B2432A6}" srcOrd="0" destOrd="0" presId="urn:microsoft.com/office/officeart/2008/layout/RadialCluster"/>
    <dgm:cxn modelId="{C3A08B5E-9AA7-41BF-9001-4DE90D332815}" type="presParOf" srcId="{59BF82D9-62F6-4947-96C3-DB664B2432A6}" destId="{532E4C09-51B9-4BDE-AD58-6842FF0E7ACF}" srcOrd="0" destOrd="0" presId="urn:microsoft.com/office/officeart/2008/layout/RadialCluster"/>
    <dgm:cxn modelId="{C80E28A3-55E6-4B69-A091-66C045980C12}" type="presParOf" srcId="{59BF82D9-62F6-4947-96C3-DB664B2432A6}" destId="{9FFCD88F-4197-46AA-8DE7-C6EED143D9DD}" srcOrd="1" destOrd="0" presId="urn:microsoft.com/office/officeart/2008/layout/RadialCluster"/>
    <dgm:cxn modelId="{83AB7090-A4FD-4A90-8042-CCB28F516F3E}" type="presParOf" srcId="{59BF82D9-62F6-4947-96C3-DB664B2432A6}" destId="{867FCAAE-1F8B-4E69-B764-514A1F36A15F}" srcOrd="2" destOrd="0" presId="urn:microsoft.com/office/officeart/2008/layout/RadialCluster"/>
    <dgm:cxn modelId="{5C44263E-DAE2-4927-BB84-36710E983796}" type="presParOf" srcId="{59BF82D9-62F6-4947-96C3-DB664B2432A6}" destId="{4CFC0DD5-DEE9-4291-AE88-1A0AE34E949C}" srcOrd="3" destOrd="0" presId="urn:microsoft.com/office/officeart/2008/layout/RadialCluster"/>
    <dgm:cxn modelId="{57541A11-8890-45A5-BEE5-14515CEF6FDD}" type="presParOf" srcId="{59BF82D9-62F6-4947-96C3-DB664B2432A6}" destId="{11B560B7-AF71-47C9-9A8D-33F2CBB51AAC}" srcOrd="4" destOrd="0" presId="urn:microsoft.com/office/officeart/2008/layout/RadialCluster"/>
    <dgm:cxn modelId="{5FB6ABE6-B0E0-4EC4-A894-32F074ABDB65}" type="presParOf" srcId="{59BF82D9-62F6-4947-96C3-DB664B2432A6}" destId="{F04A76CE-A67E-4CE4-9460-9D13A7675873}" srcOrd="5" destOrd="0" presId="urn:microsoft.com/office/officeart/2008/layout/RadialCluster"/>
    <dgm:cxn modelId="{F51FC69A-B6E2-47A0-B473-2EE46622AAC7}" type="presParOf" srcId="{59BF82D9-62F6-4947-96C3-DB664B2432A6}" destId="{01B6226C-49E0-4642-A4EC-9574CFDC64CD}" srcOrd="6" destOrd="0" presId="urn:microsoft.com/office/officeart/2008/layout/RadialCluster"/>
    <dgm:cxn modelId="{3AB45E02-83FF-4226-9CA9-58023429D989}" type="presParOf" srcId="{59BF82D9-62F6-4947-96C3-DB664B2432A6}" destId="{64F4C471-4974-4DFB-AC6F-8ECFA56A3369}" srcOrd="7" destOrd="0" presId="urn:microsoft.com/office/officeart/2008/layout/RadialCluster"/>
    <dgm:cxn modelId="{01C4499C-DE62-4561-87C0-D19AF5C3CE7F}" type="presParOf" srcId="{59BF82D9-62F6-4947-96C3-DB664B2432A6}" destId="{4679E104-FD03-4FFA-A2DB-48F658295ADA}" srcOrd="8" destOrd="0" presId="urn:microsoft.com/office/officeart/2008/layout/RadialCluster"/>
    <dgm:cxn modelId="{885F921C-0835-45DC-A857-F2049CAF0D03}" type="presParOf" srcId="{59BF82D9-62F6-4947-96C3-DB664B2432A6}" destId="{A7CAD3DB-D758-43BB-86D1-35955A729131}" srcOrd="9" destOrd="0" presId="urn:microsoft.com/office/officeart/2008/layout/RadialCluster"/>
    <dgm:cxn modelId="{4C8360AC-7060-4CC0-A1CB-D8241F74FDD4}" type="presParOf" srcId="{59BF82D9-62F6-4947-96C3-DB664B2432A6}" destId="{52C9E23A-19D6-4478-A36C-EB4E5E8D7174}" srcOrd="10" destOrd="0" presId="urn:microsoft.com/office/officeart/2008/layout/RadialCluster"/>
    <dgm:cxn modelId="{60E4BC35-1A9F-4140-8A40-E470738E65F4}" type="presParOf" srcId="{59BF82D9-62F6-4947-96C3-DB664B2432A6}" destId="{13CCE70F-0FF5-42AB-B983-F416FED868E7}" srcOrd="11" destOrd="0" presId="urn:microsoft.com/office/officeart/2008/layout/RadialCluster"/>
    <dgm:cxn modelId="{FBD4A39B-F361-43BB-ACB8-5350EB3E9609}" type="presParOf" srcId="{59BF82D9-62F6-4947-96C3-DB664B2432A6}" destId="{ABEDA675-F950-4AE3-A144-873E535C5388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F6D266E-0EC7-4E1E-B446-A4BB47D1B34D}" type="doc">
      <dgm:prSet loTypeId="urn:microsoft.com/office/officeart/2005/8/layout/cycle7" loCatId="cycle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109107BD-8925-49B6-8A78-84DDE4DF263D}">
      <dgm:prSet phldrT="[Texte]" custT="1"/>
      <dgm:spPr/>
      <dgm:t>
        <a:bodyPr/>
        <a:lstStyle/>
        <a:p>
          <a:pPr algn="ctr"/>
          <a:r>
            <a:rPr lang="fr-FR" sz="1800" b="1"/>
            <a:t>17</a:t>
          </a:r>
          <a:r>
            <a:rPr lang="fr-FR" sz="1600"/>
            <a:t> </a:t>
          </a:r>
          <a:r>
            <a:rPr lang="fr-FR" sz="1600" b="1"/>
            <a:t>souhaits de mobilité géographique (2025)</a:t>
          </a:r>
        </a:p>
        <a:p>
          <a:pPr algn="l"/>
          <a:r>
            <a:rPr lang="fr-FR" sz="1600" b="1"/>
            <a:t>- 10 sans échéance</a:t>
          </a:r>
        </a:p>
        <a:p>
          <a:pPr algn="l"/>
          <a:r>
            <a:rPr lang="fr-FR" sz="1600" b="1"/>
            <a:t>- 3 avec une échéance à 6 mois</a:t>
          </a:r>
        </a:p>
        <a:p>
          <a:pPr algn="l"/>
          <a:r>
            <a:rPr lang="fr-FR" sz="1600" b="1"/>
            <a:t>- 3 avec une échéance à 2 ans </a:t>
          </a:r>
        </a:p>
        <a:p>
          <a:pPr algn="l"/>
          <a:r>
            <a:rPr lang="fr-FR" sz="1600" b="1"/>
            <a:t>- 1 avec une échéance à plus de 2ans</a:t>
          </a:r>
          <a:endParaRPr lang="fr-FR" sz="1100"/>
        </a:p>
      </dgm:t>
    </dgm:pt>
    <dgm:pt modelId="{F234C5DC-C6CA-4A40-9F52-02DACBA8BAB8}" type="parTrans" cxnId="{3C291BCD-B1F3-446A-8D10-B8B50EBECEEA}">
      <dgm:prSet/>
      <dgm:spPr/>
      <dgm:t>
        <a:bodyPr/>
        <a:lstStyle/>
        <a:p>
          <a:endParaRPr lang="fr-FR"/>
        </a:p>
      </dgm:t>
    </dgm:pt>
    <dgm:pt modelId="{046A4EF0-B762-49B1-8532-0DA49E3DF28E}" type="sibTrans" cxnId="{3C291BCD-B1F3-446A-8D10-B8B50EBECEEA}">
      <dgm:prSet/>
      <dgm:spPr/>
      <dgm:t>
        <a:bodyPr/>
        <a:lstStyle/>
        <a:p>
          <a:endParaRPr lang="fr-FR"/>
        </a:p>
      </dgm:t>
    </dgm:pt>
    <dgm:pt modelId="{A9E165F5-4CB2-4DBC-AB79-813C007A626F}">
      <dgm:prSet phldrT="[Texte]" custT="1"/>
      <dgm:spPr/>
      <dgm:t>
        <a:bodyPr/>
        <a:lstStyle/>
        <a:p>
          <a:r>
            <a:rPr lang="fr-FR" sz="2800" b="1"/>
            <a:t>12 pour les hauts de France </a:t>
          </a:r>
        </a:p>
      </dgm:t>
    </dgm:pt>
    <dgm:pt modelId="{35B1E20A-9701-4052-92E4-4EB8C4E10417}" type="parTrans" cxnId="{61D4763F-94AE-44E7-B49C-F0BBBA081D6D}">
      <dgm:prSet/>
      <dgm:spPr/>
      <dgm:t>
        <a:bodyPr/>
        <a:lstStyle/>
        <a:p>
          <a:endParaRPr lang="fr-FR"/>
        </a:p>
      </dgm:t>
    </dgm:pt>
    <dgm:pt modelId="{79A6D2C7-92FC-44B6-864F-524F3D3F7BC5}" type="sibTrans" cxnId="{61D4763F-94AE-44E7-B49C-F0BBBA081D6D}">
      <dgm:prSet/>
      <dgm:spPr/>
      <dgm:t>
        <a:bodyPr/>
        <a:lstStyle/>
        <a:p>
          <a:endParaRPr lang="fr-FR"/>
        </a:p>
      </dgm:t>
    </dgm:pt>
    <dgm:pt modelId="{F6F88B75-5F70-437B-BA8B-68051FEE1901}">
      <dgm:prSet phldrT="[Texte]" custT="1"/>
      <dgm:spPr/>
      <dgm:t>
        <a:bodyPr/>
        <a:lstStyle/>
        <a:p>
          <a:r>
            <a:rPr lang="fr-FR" sz="2400" b="1"/>
            <a:t>5</a:t>
          </a:r>
          <a:r>
            <a:rPr lang="fr-FR" sz="2400" b="0"/>
            <a:t> pour les autres régions </a:t>
          </a:r>
        </a:p>
      </dgm:t>
    </dgm:pt>
    <dgm:pt modelId="{A79DEEE7-13D3-438D-A80B-7C248D57C85B}" type="parTrans" cxnId="{2400F08B-7518-43D7-A611-6B7AAD2489EB}">
      <dgm:prSet/>
      <dgm:spPr/>
      <dgm:t>
        <a:bodyPr/>
        <a:lstStyle/>
        <a:p>
          <a:endParaRPr lang="fr-FR"/>
        </a:p>
      </dgm:t>
    </dgm:pt>
    <dgm:pt modelId="{744C6F16-1890-4193-B588-88E9A5685809}" type="sibTrans" cxnId="{2400F08B-7518-43D7-A611-6B7AAD2489EB}">
      <dgm:prSet/>
      <dgm:spPr/>
      <dgm:t>
        <a:bodyPr/>
        <a:lstStyle/>
        <a:p>
          <a:endParaRPr lang="fr-FR"/>
        </a:p>
      </dgm:t>
    </dgm:pt>
    <dgm:pt modelId="{0CB81237-562C-4DD7-80A5-6B3B1289DFE3}" type="pres">
      <dgm:prSet presAssocID="{9F6D266E-0EC7-4E1E-B446-A4BB47D1B34D}" presName="Name0" presStyleCnt="0">
        <dgm:presLayoutVars>
          <dgm:dir/>
          <dgm:resizeHandles val="exact"/>
        </dgm:presLayoutVars>
      </dgm:prSet>
      <dgm:spPr/>
    </dgm:pt>
    <dgm:pt modelId="{BDB875A0-271E-4243-B39D-0D569AF8B43E}" type="pres">
      <dgm:prSet presAssocID="{109107BD-8925-49B6-8A78-84DDE4DF263D}" presName="node" presStyleLbl="node1" presStyleIdx="0" presStyleCnt="3" custScaleX="120521" custScaleY="165497" custRadScaleRad="78012" custRadScaleInc="-5360">
        <dgm:presLayoutVars>
          <dgm:bulletEnabled val="1"/>
        </dgm:presLayoutVars>
      </dgm:prSet>
      <dgm:spPr/>
    </dgm:pt>
    <dgm:pt modelId="{7BB61F3B-0064-45E3-ADB5-7450AE615E3E}" type="pres">
      <dgm:prSet presAssocID="{046A4EF0-B762-49B1-8532-0DA49E3DF28E}" presName="sibTrans" presStyleLbl="sibTrans2D1" presStyleIdx="0" presStyleCnt="3"/>
      <dgm:spPr/>
    </dgm:pt>
    <dgm:pt modelId="{1147D7A4-6F0D-461A-81D7-3F55E5E7979A}" type="pres">
      <dgm:prSet presAssocID="{046A4EF0-B762-49B1-8532-0DA49E3DF28E}" presName="connectorText" presStyleLbl="sibTrans2D1" presStyleIdx="0" presStyleCnt="3"/>
      <dgm:spPr/>
    </dgm:pt>
    <dgm:pt modelId="{5BAD8D31-423B-4511-8715-4194228B0B51}" type="pres">
      <dgm:prSet presAssocID="{A9E165F5-4CB2-4DBC-AB79-813C007A626F}" presName="node" presStyleLbl="node1" presStyleIdx="1" presStyleCnt="3" custScaleX="117507" custScaleY="122281" custRadScaleRad="103735" custRadScaleInc="-7940">
        <dgm:presLayoutVars>
          <dgm:bulletEnabled val="1"/>
        </dgm:presLayoutVars>
      </dgm:prSet>
      <dgm:spPr/>
    </dgm:pt>
    <dgm:pt modelId="{73F9D69C-06AF-48DC-9FE7-B274618E93E5}" type="pres">
      <dgm:prSet presAssocID="{79A6D2C7-92FC-44B6-864F-524F3D3F7BC5}" presName="sibTrans" presStyleLbl="sibTrans2D1" presStyleIdx="1" presStyleCnt="3"/>
      <dgm:spPr/>
    </dgm:pt>
    <dgm:pt modelId="{5E2391D9-7321-4E0D-BBAA-55D3051BAE6D}" type="pres">
      <dgm:prSet presAssocID="{79A6D2C7-92FC-44B6-864F-524F3D3F7BC5}" presName="connectorText" presStyleLbl="sibTrans2D1" presStyleIdx="1" presStyleCnt="3"/>
      <dgm:spPr/>
    </dgm:pt>
    <dgm:pt modelId="{C8F6AF6D-762E-4E36-A305-A84151DE18FA}" type="pres">
      <dgm:prSet presAssocID="{F6F88B75-5F70-437B-BA8B-68051FEE1901}" presName="node" presStyleLbl="node1" presStyleIdx="2" presStyleCnt="3" custScaleX="119001" custScaleY="112824" custRadScaleRad="98014" custRadScaleInc="8247">
        <dgm:presLayoutVars>
          <dgm:bulletEnabled val="1"/>
        </dgm:presLayoutVars>
      </dgm:prSet>
      <dgm:spPr/>
    </dgm:pt>
    <dgm:pt modelId="{2C8E2291-7936-4DF4-A14F-E44324A0E857}" type="pres">
      <dgm:prSet presAssocID="{744C6F16-1890-4193-B588-88E9A5685809}" presName="sibTrans" presStyleLbl="sibTrans2D1" presStyleIdx="2" presStyleCnt="3"/>
      <dgm:spPr/>
    </dgm:pt>
    <dgm:pt modelId="{17404CB5-7E7D-49D3-93CE-C4952441FFF5}" type="pres">
      <dgm:prSet presAssocID="{744C6F16-1890-4193-B588-88E9A5685809}" presName="connectorText" presStyleLbl="sibTrans2D1" presStyleIdx="2" presStyleCnt="3"/>
      <dgm:spPr/>
    </dgm:pt>
  </dgm:ptLst>
  <dgm:cxnLst>
    <dgm:cxn modelId="{6BDCE700-B4D9-44A9-B2F9-D000F4B65CB0}" type="presOf" srcId="{744C6F16-1890-4193-B588-88E9A5685809}" destId="{2C8E2291-7936-4DF4-A14F-E44324A0E857}" srcOrd="0" destOrd="0" presId="urn:microsoft.com/office/officeart/2005/8/layout/cycle7"/>
    <dgm:cxn modelId="{B7056D08-5F78-47A0-913B-518D8F3CA15B}" type="presOf" srcId="{79A6D2C7-92FC-44B6-864F-524F3D3F7BC5}" destId="{73F9D69C-06AF-48DC-9FE7-B274618E93E5}" srcOrd="0" destOrd="0" presId="urn:microsoft.com/office/officeart/2005/8/layout/cycle7"/>
    <dgm:cxn modelId="{CD29E20B-0F0D-4A1F-95B8-A321F40D1CC4}" type="presOf" srcId="{109107BD-8925-49B6-8A78-84DDE4DF263D}" destId="{BDB875A0-271E-4243-B39D-0D569AF8B43E}" srcOrd="0" destOrd="0" presId="urn:microsoft.com/office/officeart/2005/8/layout/cycle7"/>
    <dgm:cxn modelId="{FD40351F-297D-428D-A2AE-10E27F4345C8}" type="presOf" srcId="{F6F88B75-5F70-437B-BA8B-68051FEE1901}" destId="{C8F6AF6D-762E-4E36-A305-A84151DE18FA}" srcOrd="0" destOrd="0" presId="urn:microsoft.com/office/officeart/2005/8/layout/cycle7"/>
    <dgm:cxn modelId="{EB151B26-B75A-41BE-9659-F27524F865C8}" type="presOf" srcId="{744C6F16-1890-4193-B588-88E9A5685809}" destId="{17404CB5-7E7D-49D3-93CE-C4952441FFF5}" srcOrd="1" destOrd="0" presId="urn:microsoft.com/office/officeart/2005/8/layout/cycle7"/>
    <dgm:cxn modelId="{61D4763F-94AE-44E7-B49C-F0BBBA081D6D}" srcId="{9F6D266E-0EC7-4E1E-B446-A4BB47D1B34D}" destId="{A9E165F5-4CB2-4DBC-AB79-813C007A626F}" srcOrd="1" destOrd="0" parTransId="{35B1E20A-9701-4052-92E4-4EB8C4E10417}" sibTransId="{79A6D2C7-92FC-44B6-864F-524F3D3F7BC5}"/>
    <dgm:cxn modelId="{DF0F3D55-8B79-4016-BDB8-C140456ABE64}" type="presOf" srcId="{79A6D2C7-92FC-44B6-864F-524F3D3F7BC5}" destId="{5E2391D9-7321-4E0D-BBAA-55D3051BAE6D}" srcOrd="1" destOrd="0" presId="urn:microsoft.com/office/officeart/2005/8/layout/cycle7"/>
    <dgm:cxn modelId="{2400F08B-7518-43D7-A611-6B7AAD2489EB}" srcId="{9F6D266E-0EC7-4E1E-B446-A4BB47D1B34D}" destId="{F6F88B75-5F70-437B-BA8B-68051FEE1901}" srcOrd="2" destOrd="0" parTransId="{A79DEEE7-13D3-438D-A80B-7C248D57C85B}" sibTransId="{744C6F16-1890-4193-B588-88E9A5685809}"/>
    <dgm:cxn modelId="{878FA7A7-27CC-49CE-8716-B230C12A4EC4}" type="presOf" srcId="{046A4EF0-B762-49B1-8532-0DA49E3DF28E}" destId="{7BB61F3B-0064-45E3-ADB5-7450AE615E3E}" srcOrd="0" destOrd="0" presId="urn:microsoft.com/office/officeart/2005/8/layout/cycle7"/>
    <dgm:cxn modelId="{5AE359A8-BDFE-4CAE-BF65-0DE44CB84DCC}" type="presOf" srcId="{A9E165F5-4CB2-4DBC-AB79-813C007A626F}" destId="{5BAD8D31-423B-4511-8715-4194228B0B51}" srcOrd="0" destOrd="0" presId="urn:microsoft.com/office/officeart/2005/8/layout/cycle7"/>
    <dgm:cxn modelId="{E833EABA-18D0-48A3-AA3F-D88DDF9093EE}" type="presOf" srcId="{9F6D266E-0EC7-4E1E-B446-A4BB47D1B34D}" destId="{0CB81237-562C-4DD7-80A5-6B3B1289DFE3}" srcOrd="0" destOrd="0" presId="urn:microsoft.com/office/officeart/2005/8/layout/cycle7"/>
    <dgm:cxn modelId="{3C291BCD-B1F3-446A-8D10-B8B50EBECEEA}" srcId="{9F6D266E-0EC7-4E1E-B446-A4BB47D1B34D}" destId="{109107BD-8925-49B6-8A78-84DDE4DF263D}" srcOrd="0" destOrd="0" parTransId="{F234C5DC-C6CA-4A40-9F52-02DACBA8BAB8}" sibTransId="{046A4EF0-B762-49B1-8532-0DA49E3DF28E}"/>
    <dgm:cxn modelId="{0F3799EF-10A1-447F-B623-B6FBBE582644}" type="presOf" srcId="{046A4EF0-B762-49B1-8532-0DA49E3DF28E}" destId="{1147D7A4-6F0D-461A-81D7-3F55E5E7979A}" srcOrd="1" destOrd="0" presId="urn:microsoft.com/office/officeart/2005/8/layout/cycle7"/>
    <dgm:cxn modelId="{0ABF2011-1B83-4302-B9C1-1B839CC72388}" type="presParOf" srcId="{0CB81237-562C-4DD7-80A5-6B3B1289DFE3}" destId="{BDB875A0-271E-4243-B39D-0D569AF8B43E}" srcOrd="0" destOrd="0" presId="urn:microsoft.com/office/officeart/2005/8/layout/cycle7"/>
    <dgm:cxn modelId="{62658CC7-083E-448F-9CB9-6BFFE736DF5B}" type="presParOf" srcId="{0CB81237-562C-4DD7-80A5-6B3B1289DFE3}" destId="{7BB61F3B-0064-45E3-ADB5-7450AE615E3E}" srcOrd="1" destOrd="0" presId="urn:microsoft.com/office/officeart/2005/8/layout/cycle7"/>
    <dgm:cxn modelId="{FFA4CF07-D2B9-4738-946B-0F8CB6661509}" type="presParOf" srcId="{7BB61F3B-0064-45E3-ADB5-7450AE615E3E}" destId="{1147D7A4-6F0D-461A-81D7-3F55E5E7979A}" srcOrd="0" destOrd="0" presId="urn:microsoft.com/office/officeart/2005/8/layout/cycle7"/>
    <dgm:cxn modelId="{1AE31DFB-84CE-46CD-A756-582D94955E64}" type="presParOf" srcId="{0CB81237-562C-4DD7-80A5-6B3B1289DFE3}" destId="{5BAD8D31-423B-4511-8715-4194228B0B51}" srcOrd="2" destOrd="0" presId="urn:microsoft.com/office/officeart/2005/8/layout/cycle7"/>
    <dgm:cxn modelId="{C12A8956-BB16-4018-8EF1-D165A01776A1}" type="presParOf" srcId="{0CB81237-562C-4DD7-80A5-6B3B1289DFE3}" destId="{73F9D69C-06AF-48DC-9FE7-B274618E93E5}" srcOrd="3" destOrd="0" presId="urn:microsoft.com/office/officeart/2005/8/layout/cycle7"/>
    <dgm:cxn modelId="{E997C2EA-2FAA-4BDA-9094-EC9B7D1CB10A}" type="presParOf" srcId="{73F9D69C-06AF-48DC-9FE7-B274618E93E5}" destId="{5E2391D9-7321-4E0D-BBAA-55D3051BAE6D}" srcOrd="0" destOrd="0" presId="urn:microsoft.com/office/officeart/2005/8/layout/cycle7"/>
    <dgm:cxn modelId="{F8B915F2-8F1F-4A9D-8900-6A4387E50F51}" type="presParOf" srcId="{0CB81237-562C-4DD7-80A5-6B3B1289DFE3}" destId="{C8F6AF6D-762E-4E36-A305-A84151DE18FA}" srcOrd="4" destOrd="0" presId="urn:microsoft.com/office/officeart/2005/8/layout/cycle7"/>
    <dgm:cxn modelId="{D4A42263-3E40-4867-BF00-25F0FC830E2F}" type="presParOf" srcId="{0CB81237-562C-4DD7-80A5-6B3B1289DFE3}" destId="{2C8E2291-7936-4DF4-A14F-E44324A0E857}" srcOrd="5" destOrd="0" presId="urn:microsoft.com/office/officeart/2005/8/layout/cycle7"/>
    <dgm:cxn modelId="{A09AD477-9DA5-43E2-95E5-956308C5914A}" type="presParOf" srcId="{2C8E2291-7936-4DF4-A14F-E44324A0E857}" destId="{17404CB5-7E7D-49D3-93CE-C4952441FFF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8DF4A-F637-4DFC-92BE-06DA4CD8FF1E}">
      <dsp:nvSpPr>
        <dsp:cNvPr id="0" name=""/>
        <dsp:cNvSpPr/>
      </dsp:nvSpPr>
      <dsp:spPr>
        <a:xfrm>
          <a:off x="6406175" y="1309757"/>
          <a:ext cx="1917226" cy="19173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134C6-C276-47DE-A5E5-48BC2CF3D363}">
      <dsp:nvSpPr>
        <dsp:cNvPr id="0" name=""/>
        <dsp:cNvSpPr/>
      </dsp:nvSpPr>
      <dsp:spPr>
        <a:xfrm>
          <a:off x="6470302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>
              <a:latin typeface="Trebuchet MS"/>
            </a:rPr>
            <a:t>55 EAEA</a:t>
          </a:r>
          <a:r>
            <a:rPr lang="fr-FR" sz="1700" kern="1200"/>
            <a:t> avec motif de non-réalisation (agent absent)</a:t>
          </a:r>
        </a:p>
      </dsp:txBody>
      <dsp:txXfrm>
        <a:off x="6725987" y="1629367"/>
        <a:ext cx="1278425" cy="1278104"/>
      </dsp:txXfrm>
    </dsp:sp>
    <dsp:sp modelId="{9C663D68-F790-466E-937D-DF1111B81904}">
      <dsp:nvSpPr>
        <dsp:cNvPr id="0" name=""/>
        <dsp:cNvSpPr/>
      </dsp:nvSpPr>
      <dsp:spPr>
        <a:xfrm rot="2700000">
          <a:off x="4416584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443941"/>
            <a:satOff val="-195"/>
            <a:lumOff val="5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CF935-AFA7-4779-A0B8-5925788C14B4}">
      <dsp:nvSpPr>
        <dsp:cNvPr id="0" name=""/>
        <dsp:cNvSpPr/>
      </dsp:nvSpPr>
      <dsp:spPr>
        <a:xfrm>
          <a:off x="4488948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3941"/>
              <a:satOff val="-195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Taux de réalisation </a:t>
          </a:r>
          <a:r>
            <a:rPr lang="fr-FR" sz="1700" kern="1200">
              <a:latin typeface="Trebuchet MS"/>
            </a:rPr>
            <a:t>95,10%</a:t>
          </a:r>
          <a:endParaRPr lang="fr-FR" sz="1700" kern="1200"/>
        </a:p>
      </dsp:txBody>
      <dsp:txXfrm>
        <a:off x="4744633" y="1629367"/>
        <a:ext cx="1278425" cy="1278104"/>
      </dsp:txXfrm>
    </dsp:sp>
    <dsp:sp modelId="{A0F38BA3-83C1-4AE4-94DF-49FF2049669C}">
      <dsp:nvSpPr>
        <dsp:cNvPr id="0" name=""/>
        <dsp:cNvSpPr/>
      </dsp:nvSpPr>
      <dsp:spPr>
        <a:xfrm rot="2700000">
          <a:off x="2443452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887883"/>
            <a:satOff val="-391"/>
            <a:lumOff val="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0E528-7649-489B-9A65-02C391187E96}">
      <dsp:nvSpPr>
        <dsp:cNvPr id="0" name=""/>
        <dsp:cNvSpPr/>
      </dsp:nvSpPr>
      <dsp:spPr>
        <a:xfrm>
          <a:off x="2507594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7883"/>
              <a:satOff val="-391"/>
              <a:lumOff val="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>
              <a:latin typeface="Trebuchet MS"/>
            </a:rPr>
            <a:t>38 EAEA</a:t>
          </a:r>
          <a:r>
            <a:rPr lang="fr-FR" sz="1700" kern="1200"/>
            <a:t> non aboutis</a:t>
          </a:r>
        </a:p>
      </dsp:txBody>
      <dsp:txXfrm>
        <a:off x="2763280" y="1629367"/>
        <a:ext cx="1278425" cy="1278104"/>
      </dsp:txXfrm>
    </dsp:sp>
    <dsp:sp modelId="{B06AD2BC-1358-4DF9-9175-7C508F0EC903}">
      <dsp:nvSpPr>
        <dsp:cNvPr id="0" name=""/>
        <dsp:cNvSpPr/>
      </dsp:nvSpPr>
      <dsp:spPr>
        <a:xfrm rot="2700000">
          <a:off x="462098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ED44D1-DF99-444F-9B0B-62333D997515}">
      <dsp:nvSpPr>
        <dsp:cNvPr id="0" name=""/>
        <dsp:cNvSpPr/>
      </dsp:nvSpPr>
      <dsp:spPr>
        <a:xfrm>
          <a:off x="506141" y="1393775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>
              <a:latin typeface="Calibri Light" panose="020F0302020204030204"/>
            </a:rPr>
            <a:t>738</a:t>
          </a:r>
          <a:r>
            <a:rPr lang="fr-FR" sz="1700" kern="1200"/>
            <a:t> EAEA réalisés </a:t>
          </a:r>
        </a:p>
      </dsp:txBody>
      <dsp:txXfrm>
        <a:off x="761826" y="1649463"/>
        <a:ext cx="1278425" cy="1278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8DF4A-F637-4DFC-92BE-06DA4CD8FF1E}">
      <dsp:nvSpPr>
        <dsp:cNvPr id="0" name=""/>
        <dsp:cNvSpPr/>
      </dsp:nvSpPr>
      <dsp:spPr>
        <a:xfrm>
          <a:off x="6235377" y="899943"/>
          <a:ext cx="1866110" cy="18662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134C6-C276-47DE-A5E5-48BC2CF3D363}">
      <dsp:nvSpPr>
        <dsp:cNvPr id="0" name=""/>
        <dsp:cNvSpPr/>
      </dsp:nvSpPr>
      <dsp:spPr>
        <a:xfrm>
          <a:off x="6297794" y="962161"/>
          <a:ext cx="1742076" cy="174177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Trebuchet MS"/>
            </a:rPr>
            <a:t>56 EAEA</a:t>
          </a:r>
          <a:r>
            <a:rPr lang="fr-FR" sz="1400" kern="1200"/>
            <a:t> avec motif de non-réalisation (</a:t>
          </a:r>
          <a:r>
            <a:rPr lang="fr-FR" sz="1400" kern="1200">
              <a:latin typeface="Trebuchet MS"/>
            </a:rPr>
            <a:t>agents</a:t>
          </a:r>
          <a:r>
            <a:rPr lang="fr-FR" sz="1400" kern="1200"/>
            <a:t> </a:t>
          </a:r>
          <a:r>
            <a:rPr lang="fr-FR" sz="1400" kern="1200">
              <a:latin typeface="Trebuchet MS"/>
            </a:rPr>
            <a:t>absents ou sortis</a:t>
          </a:r>
          <a:r>
            <a:rPr lang="fr-FR" sz="1400" kern="1200"/>
            <a:t>)</a:t>
          </a:r>
        </a:p>
      </dsp:txBody>
      <dsp:txXfrm>
        <a:off x="6546662" y="1211032"/>
        <a:ext cx="1244340" cy="1244028"/>
      </dsp:txXfrm>
    </dsp:sp>
    <dsp:sp modelId="{D34B066E-A271-429B-87AE-7C6CEE4E2018}">
      <dsp:nvSpPr>
        <dsp:cNvPr id="0" name=""/>
        <dsp:cNvSpPr/>
      </dsp:nvSpPr>
      <dsp:spPr>
        <a:xfrm rot="2700000">
          <a:off x="4298831" y="899812"/>
          <a:ext cx="1866141" cy="1866141"/>
        </a:xfrm>
        <a:prstGeom prst="teardrop">
          <a:avLst>
            <a:gd name="adj" fmla="val 100000"/>
          </a:avLst>
        </a:prstGeom>
        <a:solidFill>
          <a:schemeClr val="accent2">
            <a:hueOff val="-443941"/>
            <a:satOff val="-195"/>
            <a:lumOff val="5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AE65A-9A9D-45D1-8553-53177F4F8697}">
      <dsp:nvSpPr>
        <dsp:cNvPr id="0" name=""/>
        <dsp:cNvSpPr/>
      </dsp:nvSpPr>
      <dsp:spPr>
        <a:xfrm>
          <a:off x="4369266" y="962161"/>
          <a:ext cx="1742076" cy="174177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3941"/>
              <a:satOff val="-195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Taux de réalisation </a:t>
          </a:r>
          <a:r>
            <a:rPr lang="fr-FR" sz="1400" kern="1200">
              <a:latin typeface="Trebuchet MS"/>
            </a:rPr>
            <a:t>96,08%</a:t>
          </a:r>
          <a:endParaRPr lang="fr-FR" sz="1400" kern="1200"/>
        </a:p>
      </dsp:txBody>
      <dsp:txXfrm>
        <a:off x="4618134" y="1211032"/>
        <a:ext cx="1244340" cy="1244028"/>
      </dsp:txXfrm>
    </dsp:sp>
    <dsp:sp modelId="{A0F38BA3-83C1-4AE4-94DF-49FF2049669C}">
      <dsp:nvSpPr>
        <dsp:cNvPr id="0" name=""/>
        <dsp:cNvSpPr/>
      </dsp:nvSpPr>
      <dsp:spPr>
        <a:xfrm rot="2700000">
          <a:off x="2378306" y="899812"/>
          <a:ext cx="1866141" cy="1866141"/>
        </a:xfrm>
        <a:prstGeom prst="teardrop">
          <a:avLst>
            <a:gd name="adj" fmla="val 100000"/>
          </a:avLst>
        </a:prstGeom>
        <a:solidFill>
          <a:schemeClr val="accent2">
            <a:hueOff val="-887883"/>
            <a:satOff val="-391"/>
            <a:lumOff val="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0E528-7649-489B-9A65-02C391187E96}">
      <dsp:nvSpPr>
        <dsp:cNvPr id="0" name=""/>
        <dsp:cNvSpPr/>
      </dsp:nvSpPr>
      <dsp:spPr>
        <a:xfrm>
          <a:off x="2440738" y="962161"/>
          <a:ext cx="1742076" cy="174177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7883"/>
              <a:satOff val="-391"/>
              <a:lumOff val="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30 EAEA non aboutis</a:t>
          </a:r>
        </a:p>
      </dsp:txBody>
      <dsp:txXfrm>
        <a:off x="2689606" y="1211032"/>
        <a:ext cx="1244340" cy="1244028"/>
      </dsp:txXfrm>
    </dsp:sp>
    <dsp:sp modelId="{AB59A5D9-8951-4B27-8CE3-D010A2E744E1}">
      <dsp:nvSpPr>
        <dsp:cNvPr id="0" name=""/>
        <dsp:cNvSpPr/>
      </dsp:nvSpPr>
      <dsp:spPr>
        <a:xfrm rot="2700000">
          <a:off x="449778" y="899812"/>
          <a:ext cx="1866141" cy="1866141"/>
        </a:xfrm>
        <a:prstGeom prst="teardrop">
          <a:avLst>
            <a:gd name="adj" fmla="val 100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822FE-4CDB-4160-8D04-8FB04805F37C}">
      <dsp:nvSpPr>
        <dsp:cNvPr id="0" name=""/>
        <dsp:cNvSpPr/>
      </dsp:nvSpPr>
      <dsp:spPr>
        <a:xfrm>
          <a:off x="528116" y="962004"/>
          <a:ext cx="1742076" cy="174177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Trebuchet MS"/>
            </a:rPr>
            <a:t>737 </a:t>
          </a:r>
          <a:r>
            <a:rPr lang="fr-FR" sz="1400" kern="1200"/>
            <a:t>EAEA réalisés</a:t>
          </a:r>
          <a:endParaRPr lang="fr-FR" sz="1400" kern="1200">
            <a:latin typeface="Trebuchet MS"/>
          </a:endParaRPr>
        </a:p>
      </dsp:txBody>
      <dsp:txXfrm>
        <a:off x="776984" y="1210875"/>
        <a:ext cx="1244340" cy="12440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8DF4A-F637-4DFC-92BE-06DA4CD8FF1E}">
      <dsp:nvSpPr>
        <dsp:cNvPr id="0" name=""/>
        <dsp:cNvSpPr/>
      </dsp:nvSpPr>
      <dsp:spPr>
        <a:xfrm>
          <a:off x="6406175" y="1309757"/>
          <a:ext cx="1917226" cy="191732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134C6-C276-47DE-A5E5-48BC2CF3D363}">
      <dsp:nvSpPr>
        <dsp:cNvPr id="0" name=""/>
        <dsp:cNvSpPr/>
      </dsp:nvSpPr>
      <dsp:spPr>
        <a:xfrm>
          <a:off x="6470302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Trebuchet MS"/>
            </a:rPr>
            <a:t>55 EAEA</a:t>
          </a:r>
          <a:r>
            <a:rPr lang="fr-FR" sz="1400" kern="1200"/>
            <a:t> avec motif de non-réalisation (</a:t>
          </a:r>
          <a:r>
            <a:rPr lang="fr-FR" sz="1400" kern="1200">
              <a:latin typeface="Trebuchet MS"/>
            </a:rPr>
            <a:t>agents</a:t>
          </a:r>
          <a:r>
            <a:rPr lang="fr-FR" sz="1400" kern="1200"/>
            <a:t> </a:t>
          </a:r>
          <a:r>
            <a:rPr lang="fr-FR" sz="1400" kern="1200">
              <a:latin typeface="Trebuchet MS"/>
            </a:rPr>
            <a:t>absents ou sortis</a:t>
          </a:r>
          <a:r>
            <a:rPr lang="fr-FR" sz="1400" kern="1200"/>
            <a:t>)</a:t>
          </a:r>
        </a:p>
      </dsp:txBody>
      <dsp:txXfrm>
        <a:off x="6725987" y="1629367"/>
        <a:ext cx="1278425" cy="1278104"/>
      </dsp:txXfrm>
    </dsp:sp>
    <dsp:sp modelId="{9C663D68-F790-466E-937D-DF1111B81904}">
      <dsp:nvSpPr>
        <dsp:cNvPr id="0" name=""/>
        <dsp:cNvSpPr/>
      </dsp:nvSpPr>
      <dsp:spPr>
        <a:xfrm rot="2700000">
          <a:off x="4416584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443941"/>
            <a:satOff val="-195"/>
            <a:lumOff val="5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CF935-AFA7-4779-A0B8-5925788C14B4}">
      <dsp:nvSpPr>
        <dsp:cNvPr id="0" name=""/>
        <dsp:cNvSpPr/>
      </dsp:nvSpPr>
      <dsp:spPr>
        <a:xfrm>
          <a:off x="4488948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43941"/>
              <a:satOff val="-195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Taux de réalisation </a:t>
          </a:r>
          <a:r>
            <a:rPr lang="fr-FR" sz="1400" kern="1200">
              <a:latin typeface="Trebuchet MS"/>
            </a:rPr>
            <a:t>95,10%</a:t>
          </a:r>
          <a:endParaRPr lang="fr-FR" sz="1400" kern="1200"/>
        </a:p>
      </dsp:txBody>
      <dsp:txXfrm>
        <a:off x="4744633" y="1629367"/>
        <a:ext cx="1278425" cy="1278104"/>
      </dsp:txXfrm>
    </dsp:sp>
    <dsp:sp modelId="{A0F38BA3-83C1-4AE4-94DF-49FF2049669C}">
      <dsp:nvSpPr>
        <dsp:cNvPr id="0" name=""/>
        <dsp:cNvSpPr/>
      </dsp:nvSpPr>
      <dsp:spPr>
        <a:xfrm rot="2700000">
          <a:off x="2443452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887883"/>
            <a:satOff val="-391"/>
            <a:lumOff val="104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0E528-7649-489B-9A65-02C391187E96}">
      <dsp:nvSpPr>
        <dsp:cNvPr id="0" name=""/>
        <dsp:cNvSpPr/>
      </dsp:nvSpPr>
      <dsp:spPr>
        <a:xfrm>
          <a:off x="2507594" y="1373679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887883"/>
              <a:satOff val="-391"/>
              <a:lumOff val="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Trebuchet MS"/>
            </a:rPr>
            <a:t>38 EAEA</a:t>
          </a:r>
          <a:r>
            <a:rPr lang="fr-FR" sz="1400" kern="1200"/>
            <a:t> non aboutis</a:t>
          </a:r>
          <a:r>
            <a:rPr lang="fr-FR" sz="1400" kern="1200">
              <a:latin typeface="Trebuchet MS"/>
            </a:rPr>
            <a:t> </a:t>
          </a:r>
          <a:endParaRPr lang="fr-FR" sz="1400" kern="1200"/>
        </a:p>
      </dsp:txBody>
      <dsp:txXfrm>
        <a:off x="2763280" y="1629367"/>
        <a:ext cx="1278425" cy="1278104"/>
      </dsp:txXfrm>
    </dsp:sp>
    <dsp:sp modelId="{AB59A5D9-8951-4B27-8CE3-D010A2E744E1}">
      <dsp:nvSpPr>
        <dsp:cNvPr id="0" name=""/>
        <dsp:cNvSpPr/>
      </dsp:nvSpPr>
      <dsp:spPr>
        <a:xfrm rot="2700000">
          <a:off x="462098" y="1309622"/>
          <a:ext cx="1917258" cy="1917258"/>
        </a:xfrm>
        <a:prstGeom prst="teardrop">
          <a:avLst>
            <a:gd name="adj" fmla="val 100000"/>
          </a:avLst>
        </a:prstGeom>
        <a:solidFill>
          <a:schemeClr val="accent2">
            <a:hueOff val="-1331824"/>
            <a:satOff val="-586"/>
            <a:lumOff val="156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822FE-4CDB-4160-8D04-8FB04805F37C}">
      <dsp:nvSpPr>
        <dsp:cNvPr id="0" name=""/>
        <dsp:cNvSpPr/>
      </dsp:nvSpPr>
      <dsp:spPr>
        <a:xfrm>
          <a:off x="542582" y="1373518"/>
          <a:ext cx="1789795" cy="178948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31824"/>
              <a:satOff val="-586"/>
              <a:lumOff val="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>
              <a:latin typeface="Trebuchet MS"/>
            </a:rPr>
            <a:t>738 </a:t>
          </a:r>
          <a:r>
            <a:rPr lang="fr-FR" sz="1400" kern="1200"/>
            <a:t>EAEA réalisés</a:t>
          </a:r>
          <a:endParaRPr lang="fr-FR" sz="1400" kern="1200">
            <a:latin typeface="Trebuchet MS"/>
          </a:endParaRPr>
        </a:p>
      </dsp:txBody>
      <dsp:txXfrm>
        <a:off x="798267" y="1629206"/>
        <a:ext cx="1278425" cy="12781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1A0FE-F2E1-4CDA-95C2-89EB9C776853}">
      <dsp:nvSpPr>
        <dsp:cNvPr id="0" name=""/>
        <dsp:cNvSpPr/>
      </dsp:nvSpPr>
      <dsp:spPr>
        <a:xfrm>
          <a:off x="2926975" y="2182777"/>
          <a:ext cx="2282001" cy="22910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>
              <a:solidFill>
                <a:schemeClr val="bg1"/>
              </a:solidFill>
              <a:latin typeface="+mn-lt"/>
            </a:rPr>
            <a:t>55</a:t>
          </a:r>
          <a:r>
            <a:rPr lang="fr-FR" sz="1800" b="1" kern="1200"/>
            <a:t> EAEA avec motif de non-réalisation</a:t>
          </a:r>
        </a:p>
      </dsp:txBody>
      <dsp:txXfrm>
        <a:off x="3261166" y="2518292"/>
        <a:ext cx="1613619" cy="1620008"/>
      </dsp:txXfrm>
    </dsp:sp>
    <dsp:sp modelId="{4391D0D4-E9CE-4E14-93CC-EE72544FAB0C}">
      <dsp:nvSpPr>
        <dsp:cNvPr id="0" name=""/>
        <dsp:cNvSpPr/>
      </dsp:nvSpPr>
      <dsp:spPr>
        <a:xfrm rot="16200000">
          <a:off x="3939369" y="1646189"/>
          <a:ext cx="257214" cy="6024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3977951" y="1805256"/>
        <a:ext cx="180050" cy="361454"/>
      </dsp:txXfrm>
    </dsp:sp>
    <dsp:sp modelId="{5A410AB8-6A6B-4923-BC6E-8F5DF7F8A30D}">
      <dsp:nvSpPr>
        <dsp:cNvPr id="0" name=""/>
        <dsp:cNvSpPr/>
      </dsp:nvSpPr>
      <dsp:spPr>
        <a:xfrm>
          <a:off x="3187630" y="-2521"/>
          <a:ext cx="1760691" cy="169998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u="sng" kern="1200">
              <a:latin typeface="Calibri Light" panose="020F0302020204030204"/>
            </a:rPr>
            <a:t>12</a:t>
          </a:r>
          <a:r>
            <a:rPr lang="fr-FR" sz="1600" b="1" kern="1200"/>
            <a:t> liés à la parentalité</a:t>
          </a:r>
        </a:p>
      </dsp:txBody>
      <dsp:txXfrm>
        <a:off x="3445477" y="246436"/>
        <a:ext cx="1244997" cy="1202074"/>
      </dsp:txXfrm>
    </dsp:sp>
    <dsp:sp modelId="{0DED300F-1F72-4996-B0FC-E8CA7BDEED91}">
      <dsp:nvSpPr>
        <dsp:cNvPr id="0" name=""/>
        <dsp:cNvSpPr/>
      </dsp:nvSpPr>
      <dsp:spPr>
        <a:xfrm rot="1800000">
          <a:off x="5119769" y="3696202"/>
          <a:ext cx="214305" cy="6024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665912"/>
                <a:satOff val="-293"/>
                <a:lumOff val="784"/>
                <a:alphaOff val="0"/>
                <a:shade val="85000"/>
                <a:satMod val="130000"/>
              </a:schemeClr>
            </a:gs>
            <a:gs pos="34000">
              <a:schemeClr val="accent2">
                <a:hueOff val="-665912"/>
                <a:satOff val="-293"/>
                <a:lumOff val="784"/>
                <a:alphaOff val="0"/>
                <a:shade val="87000"/>
                <a:satMod val="125000"/>
              </a:schemeClr>
            </a:gs>
            <a:gs pos="70000">
              <a:schemeClr val="accent2">
                <a:hueOff val="-665912"/>
                <a:satOff val="-293"/>
                <a:lumOff val="784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-665912"/>
                <a:satOff val="-293"/>
                <a:lumOff val="784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>
        <a:off x="5124076" y="3800614"/>
        <a:ext cx="150014" cy="361454"/>
      </dsp:txXfrm>
    </dsp:sp>
    <dsp:sp modelId="{7C02FCD0-F122-47E6-B452-51910592527A}">
      <dsp:nvSpPr>
        <dsp:cNvPr id="0" name=""/>
        <dsp:cNvSpPr/>
      </dsp:nvSpPr>
      <dsp:spPr>
        <a:xfrm>
          <a:off x="5260970" y="3690187"/>
          <a:ext cx="1910925" cy="1757041"/>
        </a:xfrm>
        <a:prstGeom prst="ellipse">
          <a:avLst/>
        </a:prstGeom>
        <a:gradFill rotWithShape="0">
          <a:gsLst>
            <a:gs pos="0">
              <a:schemeClr val="accent2">
                <a:hueOff val="-665912"/>
                <a:satOff val="-293"/>
                <a:lumOff val="784"/>
                <a:alphaOff val="0"/>
                <a:shade val="85000"/>
                <a:satMod val="130000"/>
              </a:schemeClr>
            </a:gs>
            <a:gs pos="34000">
              <a:schemeClr val="accent2">
                <a:hueOff val="-665912"/>
                <a:satOff val="-293"/>
                <a:lumOff val="784"/>
                <a:alphaOff val="0"/>
                <a:shade val="87000"/>
                <a:satMod val="125000"/>
              </a:schemeClr>
            </a:gs>
            <a:gs pos="70000">
              <a:schemeClr val="accent2">
                <a:hueOff val="-665912"/>
                <a:satOff val="-293"/>
                <a:lumOff val="784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-665912"/>
                <a:satOff val="-293"/>
                <a:lumOff val="784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u="sng" kern="1200" dirty="0">
              <a:latin typeface="Calibri Light" panose="020F0302020204030204"/>
            </a:rPr>
            <a:t>32</a:t>
          </a:r>
          <a:r>
            <a:rPr lang="fr-FR" sz="1800" b="1" kern="1200" dirty="0"/>
            <a:t> liés à la maladie/ invalidité</a:t>
          </a:r>
        </a:p>
      </dsp:txBody>
      <dsp:txXfrm>
        <a:off x="5540818" y="3947500"/>
        <a:ext cx="1351229" cy="1242415"/>
      </dsp:txXfrm>
    </dsp:sp>
    <dsp:sp modelId="{ED5A82C8-BF8E-4ACA-ABF4-CE0A8AADE048}">
      <dsp:nvSpPr>
        <dsp:cNvPr id="0" name=""/>
        <dsp:cNvSpPr/>
      </dsp:nvSpPr>
      <dsp:spPr>
        <a:xfrm rot="9000000">
          <a:off x="2779131" y="3704254"/>
          <a:ext cx="231904" cy="6024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331824"/>
                <a:satOff val="-586"/>
                <a:lumOff val="1569"/>
                <a:alphaOff val="0"/>
                <a:shade val="85000"/>
                <a:satMod val="130000"/>
              </a:schemeClr>
            </a:gs>
            <a:gs pos="34000">
              <a:schemeClr val="accent2">
                <a:hueOff val="-1331824"/>
                <a:satOff val="-586"/>
                <a:lumOff val="1569"/>
                <a:alphaOff val="0"/>
                <a:shade val="87000"/>
                <a:satMod val="125000"/>
              </a:schemeClr>
            </a:gs>
            <a:gs pos="70000">
              <a:schemeClr val="accent2">
                <a:hueOff val="-1331824"/>
                <a:satOff val="-586"/>
                <a:lumOff val="156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-1331824"/>
                <a:satOff val="-586"/>
                <a:lumOff val="156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500" kern="1200"/>
        </a:p>
      </dsp:txBody>
      <dsp:txXfrm rot="10800000">
        <a:off x="2844042" y="3807346"/>
        <a:ext cx="162333" cy="361454"/>
      </dsp:txXfrm>
    </dsp:sp>
    <dsp:sp modelId="{E5C998A2-13BD-4A76-B297-4E18028B2813}">
      <dsp:nvSpPr>
        <dsp:cNvPr id="0" name=""/>
        <dsp:cNvSpPr/>
      </dsp:nvSpPr>
      <dsp:spPr>
        <a:xfrm>
          <a:off x="1028604" y="3634631"/>
          <a:ext cx="1781829" cy="1868153"/>
        </a:xfrm>
        <a:prstGeom prst="ellipse">
          <a:avLst/>
        </a:prstGeom>
        <a:gradFill rotWithShape="0">
          <a:gsLst>
            <a:gs pos="0">
              <a:schemeClr val="accent2">
                <a:hueOff val="-1331824"/>
                <a:satOff val="-586"/>
                <a:lumOff val="1569"/>
                <a:alphaOff val="0"/>
                <a:shade val="85000"/>
                <a:satMod val="130000"/>
              </a:schemeClr>
            </a:gs>
            <a:gs pos="34000">
              <a:schemeClr val="accent2">
                <a:hueOff val="-1331824"/>
                <a:satOff val="-586"/>
                <a:lumOff val="1569"/>
                <a:alphaOff val="0"/>
                <a:shade val="87000"/>
                <a:satMod val="125000"/>
              </a:schemeClr>
            </a:gs>
            <a:gs pos="70000">
              <a:schemeClr val="accent2">
                <a:hueOff val="-1331824"/>
                <a:satOff val="-586"/>
                <a:lumOff val="156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-1331824"/>
                <a:satOff val="-586"/>
                <a:lumOff val="156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u="sng" kern="1200" dirty="0">
              <a:latin typeface="Calibri Light" panose="020F0302020204030204"/>
            </a:rPr>
            <a:t>11</a:t>
          </a:r>
          <a:r>
            <a:rPr lang="fr-FR" sz="1800" b="1" kern="1200" dirty="0"/>
            <a:t> </a:t>
          </a:r>
          <a:r>
            <a:rPr lang="fr-FR" sz="1600" b="1" kern="1200" dirty="0"/>
            <a:t>liés à un départ (retraite, démission… )</a:t>
          </a:r>
        </a:p>
      </dsp:txBody>
      <dsp:txXfrm>
        <a:off x="1289547" y="3908216"/>
        <a:ext cx="1259943" cy="13209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B047D-2599-4A75-ADBB-99B7A0E33F65}">
      <dsp:nvSpPr>
        <dsp:cNvPr id="0" name=""/>
        <dsp:cNvSpPr/>
      </dsp:nvSpPr>
      <dsp:spPr>
        <a:xfrm>
          <a:off x="198349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A5A460-F9FF-4476-9682-A628F9B9F5A2}">
      <dsp:nvSpPr>
        <dsp:cNvPr id="0" name=""/>
        <dsp:cNvSpPr/>
      </dsp:nvSpPr>
      <dsp:spPr>
        <a:xfrm>
          <a:off x="1983490" y="625714"/>
          <a:ext cx="4167238" cy="416723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6F1F3F-9D6B-4DBD-AE9B-6DCDE2BA1045}">
      <dsp:nvSpPr>
        <dsp:cNvPr id="0" name=""/>
        <dsp:cNvSpPr/>
      </dsp:nvSpPr>
      <dsp:spPr>
        <a:xfrm>
          <a:off x="1983490" y="625714"/>
          <a:ext cx="4167238" cy="4167238"/>
        </a:xfrm>
        <a:prstGeom prst="blockArc">
          <a:avLst>
            <a:gd name="adj1" fmla="val 0"/>
            <a:gd name="adj2" fmla="val 54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8CFAD8-7B38-43A3-AD07-F8C4BD41D8D0}">
      <dsp:nvSpPr>
        <dsp:cNvPr id="0" name=""/>
        <dsp:cNvSpPr/>
      </dsp:nvSpPr>
      <dsp:spPr>
        <a:xfrm>
          <a:off x="198349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45EEAB-769D-43E5-95FE-B0F41C6501A0}">
      <dsp:nvSpPr>
        <dsp:cNvPr id="0" name=""/>
        <dsp:cNvSpPr/>
      </dsp:nvSpPr>
      <dsp:spPr>
        <a:xfrm>
          <a:off x="3028001" y="1654826"/>
          <a:ext cx="2078216" cy="210901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/>
            <a:t>138 </a:t>
          </a:r>
          <a:r>
            <a:rPr lang="fr-FR" sz="1500" kern="1200" dirty="0"/>
            <a:t>SOUHAITS DE MOBILITE FONCTIONNELLE/GEOGRAPHIQUE EXPRIMES</a:t>
          </a:r>
        </a:p>
      </dsp:txBody>
      <dsp:txXfrm>
        <a:off x="3332349" y="1963684"/>
        <a:ext cx="1469520" cy="1491298"/>
      </dsp:txXfrm>
    </dsp:sp>
    <dsp:sp modelId="{EB492426-D364-4919-81A7-75FDA1C73C6E}">
      <dsp:nvSpPr>
        <dsp:cNvPr id="0" name=""/>
        <dsp:cNvSpPr/>
      </dsp:nvSpPr>
      <dsp:spPr>
        <a:xfrm>
          <a:off x="3395497" y="2458"/>
          <a:ext cx="1343223" cy="13432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/>
            <a:t>90 </a:t>
          </a:r>
          <a:r>
            <a:rPr lang="fr-FR" sz="1400" kern="1200"/>
            <a:t>ne fixent pas d’échéance</a:t>
          </a:r>
        </a:p>
      </dsp:txBody>
      <dsp:txXfrm>
        <a:off x="3592207" y="199168"/>
        <a:ext cx="949803" cy="949803"/>
      </dsp:txXfrm>
    </dsp:sp>
    <dsp:sp modelId="{19B174AF-1D5A-4B8B-805D-11FFB573F7D9}">
      <dsp:nvSpPr>
        <dsp:cNvPr id="0" name=""/>
        <dsp:cNvSpPr/>
      </dsp:nvSpPr>
      <dsp:spPr>
        <a:xfrm>
          <a:off x="5436980" y="2037721"/>
          <a:ext cx="1330785" cy="13432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26</a:t>
          </a:r>
          <a:r>
            <a:rPr lang="fr-FR" sz="1600" kern="1200"/>
            <a:t> fixent une échéance à 6 mois</a:t>
          </a:r>
        </a:p>
      </dsp:txBody>
      <dsp:txXfrm>
        <a:off x="5631869" y="2234431"/>
        <a:ext cx="941007" cy="949803"/>
      </dsp:txXfrm>
    </dsp:sp>
    <dsp:sp modelId="{FDC2527E-ADF4-4167-9EE1-D9C947F344C2}">
      <dsp:nvSpPr>
        <dsp:cNvPr id="0" name=""/>
        <dsp:cNvSpPr/>
      </dsp:nvSpPr>
      <dsp:spPr>
        <a:xfrm>
          <a:off x="3395497" y="4072985"/>
          <a:ext cx="1343223" cy="13432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13</a:t>
          </a:r>
          <a:r>
            <a:rPr lang="fr-FR" sz="1600" kern="1200"/>
            <a:t> fixent une échéance à 12 mois</a:t>
          </a:r>
        </a:p>
      </dsp:txBody>
      <dsp:txXfrm>
        <a:off x="3592207" y="4269695"/>
        <a:ext cx="949803" cy="949803"/>
      </dsp:txXfrm>
    </dsp:sp>
    <dsp:sp modelId="{09EA0749-91DA-4BED-8C37-8D789CFB7A92}">
      <dsp:nvSpPr>
        <dsp:cNvPr id="0" name=""/>
        <dsp:cNvSpPr/>
      </dsp:nvSpPr>
      <dsp:spPr>
        <a:xfrm>
          <a:off x="1360234" y="2037721"/>
          <a:ext cx="1343223" cy="13432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/>
            <a:t>9</a:t>
          </a:r>
          <a:r>
            <a:rPr lang="fr-FR" sz="1400" kern="1200"/>
            <a:t> fixent une échéance à 2ans et plus</a:t>
          </a:r>
        </a:p>
      </dsp:txBody>
      <dsp:txXfrm>
        <a:off x="1556944" y="2234431"/>
        <a:ext cx="949803" cy="9498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E4C09-51B9-4BDE-AD58-6842FF0E7ACF}">
      <dsp:nvSpPr>
        <dsp:cNvPr id="0" name=""/>
        <dsp:cNvSpPr/>
      </dsp:nvSpPr>
      <dsp:spPr>
        <a:xfrm>
          <a:off x="3233073" y="1763463"/>
          <a:ext cx="1625600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/>
            <a:t>25 souhaits de mobilité interbranche (2025)</a:t>
          </a:r>
        </a:p>
      </dsp:txBody>
      <dsp:txXfrm>
        <a:off x="3312428" y="1842818"/>
        <a:ext cx="1466890" cy="1466890"/>
      </dsp:txXfrm>
    </dsp:sp>
    <dsp:sp modelId="{9FFCD88F-4197-46AA-8DE7-C6EED143D9DD}">
      <dsp:nvSpPr>
        <dsp:cNvPr id="0" name=""/>
        <dsp:cNvSpPr/>
      </dsp:nvSpPr>
      <dsp:spPr>
        <a:xfrm rot="16200000">
          <a:off x="3642415" y="1360005"/>
          <a:ext cx="8069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691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7FCAAE-1F8B-4E69-B764-514A1F36A15F}">
      <dsp:nvSpPr>
        <dsp:cNvPr id="0" name=""/>
        <dsp:cNvSpPr/>
      </dsp:nvSpPr>
      <dsp:spPr>
        <a:xfrm>
          <a:off x="3501297" y="-132604"/>
          <a:ext cx="1089152" cy="10891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/>
            <a:t>3</a:t>
          </a:r>
          <a:r>
            <a:rPr lang="fr-FR" sz="1900" kern="1200"/>
            <a:t> pour le régime agricole</a:t>
          </a:r>
        </a:p>
      </dsp:txBody>
      <dsp:txXfrm>
        <a:off x="3554465" y="-79436"/>
        <a:ext cx="982816" cy="982816"/>
      </dsp:txXfrm>
    </dsp:sp>
    <dsp:sp modelId="{4CFC0DD5-DEE9-4291-AE88-1A0AE34E949C}">
      <dsp:nvSpPr>
        <dsp:cNvPr id="0" name=""/>
        <dsp:cNvSpPr/>
      </dsp:nvSpPr>
      <dsp:spPr>
        <a:xfrm rot="19800000">
          <a:off x="4834518" y="2016845"/>
          <a:ext cx="3605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059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560B7-AF71-47C9-9A8D-33F2CBB51AAC}">
      <dsp:nvSpPr>
        <dsp:cNvPr id="0" name=""/>
        <dsp:cNvSpPr/>
      </dsp:nvSpPr>
      <dsp:spPr>
        <a:xfrm>
          <a:off x="5170955" y="683886"/>
          <a:ext cx="1498498" cy="16204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/>
            <a:t>11</a:t>
          </a:r>
          <a:r>
            <a:rPr lang="fr-FR" sz="1500" kern="1200"/>
            <a:t> concernent  toutes branches confondues dont 1 pour tous régimes</a:t>
          </a:r>
        </a:p>
      </dsp:txBody>
      <dsp:txXfrm>
        <a:off x="5244106" y="757037"/>
        <a:ext cx="1352196" cy="1474160"/>
      </dsp:txXfrm>
    </dsp:sp>
    <dsp:sp modelId="{F04A76CE-A67E-4CE4-9460-9D13A7675873}">
      <dsp:nvSpPr>
        <dsp:cNvPr id="0" name=""/>
        <dsp:cNvSpPr/>
      </dsp:nvSpPr>
      <dsp:spPr>
        <a:xfrm rot="1800000">
          <a:off x="4818687" y="3194766"/>
          <a:ext cx="5969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6928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B6226C-49E0-4642-A4EC-9574CFDC64CD}">
      <dsp:nvSpPr>
        <dsp:cNvPr id="0" name=""/>
        <dsp:cNvSpPr/>
      </dsp:nvSpPr>
      <dsp:spPr>
        <a:xfrm>
          <a:off x="5375629" y="3113833"/>
          <a:ext cx="1089152" cy="10891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4 pour la Branche maladie</a:t>
          </a:r>
        </a:p>
      </dsp:txBody>
      <dsp:txXfrm>
        <a:off x="5428797" y="3167001"/>
        <a:ext cx="982816" cy="982816"/>
      </dsp:txXfrm>
    </dsp:sp>
    <dsp:sp modelId="{64F4C471-4974-4DFB-AC6F-8ECFA56A3369}">
      <dsp:nvSpPr>
        <dsp:cNvPr id="0" name=""/>
        <dsp:cNvSpPr/>
      </dsp:nvSpPr>
      <dsp:spPr>
        <a:xfrm rot="6349068">
          <a:off x="3650678" y="3513753"/>
          <a:ext cx="2591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194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9E104-FD03-4FFA-A2DB-48F658295ADA}">
      <dsp:nvSpPr>
        <dsp:cNvPr id="0" name=""/>
        <dsp:cNvSpPr/>
      </dsp:nvSpPr>
      <dsp:spPr>
        <a:xfrm>
          <a:off x="2795617" y="3638443"/>
          <a:ext cx="1439303" cy="162143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4</a:t>
          </a:r>
          <a:r>
            <a:rPr lang="fr-FR" sz="1600" kern="1200"/>
            <a:t> pour la Branche recouvrement</a:t>
          </a:r>
        </a:p>
      </dsp:txBody>
      <dsp:txXfrm>
        <a:off x="2865878" y="3708704"/>
        <a:ext cx="1298781" cy="1480909"/>
      </dsp:txXfrm>
    </dsp:sp>
    <dsp:sp modelId="{A7CAD3DB-D758-43BB-86D1-35955A729131}">
      <dsp:nvSpPr>
        <dsp:cNvPr id="0" name=""/>
        <dsp:cNvSpPr/>
      </dsp:nvSpPr>
      <dsp:spPr>
        <a:xfrm rot="10223658">
          <a:off x="2525555" y="2773269"/>
          <a:ext cx="7125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2512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9E23A-19D6-4478-A36C-EB4E5E8D7174}">
      <dsp:nvSpPr>
        <dsp:cNvPr id="0" name=""/>
        <dsp:cNvSpPr/>
      </dsp:nvSpPr>
      <dsp:spPr>
        <a:xfrm>
          <a:off x="1441398" y="2380304"/>
          <a:ext cx="1089152" cy="108915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/>
            <a:t>1</a:t>
          </a:r>
          <a:r>
            <a:rPr lang="fr-FR" sz="1600" kern="1200"/>
            <a:t> pour la branche retraite</a:t>
          </a:r>
        </a:p>
      </dsp:txBody>
      <dsp:txXfrm>
        <a:off x="1494566" y="2433472"/>
        <a:ext cx="982816" cy="982816"/>
      </dsp:txXfrm>
    </dsp:sp>
    <dsp:sp modelId="{13CCE70F-0FF5-42AB-B983-F416FED868E7}">
      <dsp:nvSpPr>
        <dsp:cNvPr id="0" name=""/>
        <dsp:cNvSpPr/>
      </dsp:nvSpPr>
      <dsp:spPr>
        <a:xfrm rot="13015710">
          <a:off x="2703262" y="1788458"/>
          <a:ext cx="5888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888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DA675-F950-4AE3-A144-873E535C5388}">
      <dsp:nvSpPr>
        <dsp:cNvPr id="0" name=""/>
        <dsp:cNvSpPr/>
      </dsp:nvSpPr>
      <dsp:spPr>
        <a:xfrm>
          <a:off x="1478637" y="753683"/>
          <a:ext cx="1425994" cy="8578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2</a:t>
          </a:r>
          <a:r>
            <a:rPr lang="fr-FR" sz="1600" kern="1200"/>
            <a:t> sans avis</a:t>
          </a:r>
        </a:p>
      </dsp:txBody>
      <dsp:txXfrm>
        <a:off x="1520515" y="795561"/>
        <a:ext cx="1342238" cy="7741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875A0-271E-4243-B39D-0D569AF8B43E}">
      <dsp:nvSpPr>
        <dsp:cNvPr id="0" name=""/>
        <dsp:cNvSpPr/>
      </dsp:nvSpPr>
      <dsp:spPr>
        <a:xfrm>
          <a:off x="2266553" y="285176"/>
          <a:ext cx="3381706" cy="23218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/>
            <a:t>17</a:t>
          </a:r>
          <a:r>
            <a:rPr lang="fr-FR" sz="1600" kern="1200"/>
            <a:t> </a:t>
          </a:r>
          <a:r>
            <a:rPr lang="fr-FR" sz="1600" b="1" kern="1200"/>
            <a:t>souhaits de mobilité géographique (2025)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- 10 sans échéance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- 3 avec une échéance à 6 mois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- 3 avec une échéance à 2 ans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/>
            <a:t>- 1 avec une échéance à plus de 2ans</a:t>
          </a:r>
          <a:endParaRPr lang="fr-FR" sz="1100" kern="1200"/>
        </a:p>
      </dsp:txBody>
      <dsp:txXfrm>
        <a:off x="2334558" y="353181"/>
        <a:ext cx="3245696" cy="2185835"/>
      </dsp:txXfrm>
    </dsp:sp>
    <dsp:sp modelId="{7BB61F3B-0064-45E3-ADB5-7450AE615E3E}">
      <dsp:nvSpPr>
        <dsp:cNvPr id="0" name=""/>
        <dsp:cNvSpPr/>
      </dsp:nvSpPr>
      <dsp:spPr>
        <a:xfrm rot="3139808">
          <a:off x="4750527" y="2985491"/>
          <a:ext cx="1169831" cy="4910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100" kern="1200"/>
        </a:p>
      </dsp:txBody>
      <dsp:txXfrm>
        <a:off x="4897837" y="3083698"/>
        <a:ext cx="875211" cy="294619"/>
      </dsp:txXfrm>
    </dsp:sp>
    <dsp:sp modelId="{5BAD8D31-423B-4511-8715-4194228B0B51}">
      <dsp:nvSpPr>
        <dsp:cNvPr id="0" name=""/>
        <dsp:cNvSpPr/>
      </dsp:nvSpPr>
      <dsp:spPr>
        <a:xfrm>
          <a:off x="4830863" y="3854994"/>
          <a:ext cx="3297136" cy="17155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612806"/>
                <a:satOff val="-9796"/>
                <a:lumOff val="784"/>
                <a:alphaOff val="0"/>
                <a:shade val="85000"/>
                <a:satMod val="130000"/>
              </a:schemeClr>
            </a:gs>
            <a:gs pos="34000">
              <a:schemeClr val="accent3">
                <a:hueOff val="-612806"/>
                <a:satOff val="-9796"/>
                <a:lumOff val="784"/>
                <a:alphaOff val="0"/>
                <a:shade val="87000"/>
                <a:satMod val="125000"/>
              </a:schemeClr>
            </a:gs>
            <a:gs pos="70000">
              <a:schemeClr val="accent3">
                <a:hueOff val="-612806"/>
                <a:satOff val="-9796"/>
                <a:lumOff val="784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-612806"/>
                <a:satOff val="-9796"/>
                <a:lumOff val="784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/>
            <a:t>12 pour les hauts de France </a:t>
          </a:r>
        </a:p>
      </dsp:txBody>
      <dsp:txXfrm>
        <a:off x="4881110" y="3905241"/>
        <a:ext cx="3196642" cy="1615051"/>
      </dsp:txXfrm>
    </dsp:sp>
    <dsp:sp modelId="{73F9D69C-06AF-48DC-9FE7-B274618E93E5}">
      <dsp:nvSpPr>
        <dsp:cNvPr id="0" name=""/>
        <dsp:cNvSpPr/>
      </dsp:nvSpPr>
      <dsp:spPr>
        <a:xfrm rot="10852407">
          <a:off x="3514888" y="4430971"/>
          <a:ext cx="1169831" cy="4910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-612806"/>
            <a:satOff val="-9796"/>
            <a:lumOff val="784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100" kern="1200"/>
        </a:p>
      </dsp:txBody>
      <dsp:txXfrm rot="10800000">
        <a:off x="3662198" y="4529178"/>
        <a:ext cx="875211" cy="294619"/>
      </dsp:txXfrm>
    </dsp:sp>
    <dsp:sp modelId="{C8F6AF6D-762E-4E36-A305-A84151DE18FA}">
      <dsp:nvSpPr>
        <dsp:cNvPr id="0" name=""/>
        <dsp:cNvSpPr/>
      </dsp:nvSpPr>
      <dsp:spPr>
        <a:xfrm>
          <a:off x="29688" y="3848455"/>
          <a:ext cx="3339056" cy="1582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1225612"/>
                <a:satOff val="-19593"/>
                <a:lumOff val="1569"/>
                <a:alphaOff val="0"/>
                <a:shade val="85000"/>
                <a:satMod val="130000"/>
              </a:schemeClr>
            </a:gs>
            <a:gs pos="34000">
              <a:schemeClr val="accent3">
                <a:hueOff val="-1225612"/>
                <a:satOff val="-19593"/>
                <a:lumOff val="1569"/>
                <a:alphaOff val="0"/>
                <a:shade val="87000"/>
                <a:satMod val="125000"/>
              </a:schemeClr>
            </a:gs>
            <a:gs pos="70000">
              <a:schemeClr val="accent3">
                <a:hueOff val="-1225612"/>
                <a:satOff val="-19593"/>
                <a:lumOff val="156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-1225612"/>
                <a:satOff val="-19593"/>
                <a:lumOff val="156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/>
            <a:t>5</a:t>
          </a:r>
          <a:r>
            <a:rPr lang="fr-FR" sz="2400" b="0" kern="1200"/>
            <a:t> pour les autres régions </a:t>
          </a:r>
        </a:p>
      </dsp:txBody>
      <dsp:txXfrm>
        <a:off x="76049" y="3894816"/>
        <a:ext cx="3246334" cy="1490145"/>
      </dsp:txXfrm>
    </dsp:sp>
    <dsp:sp modelId="{2C8E2291-7936-4DF4-A14F-E44324A0E857}">
      <dsp:nvSpPr>
        <dsp:cNvPr id="0" name=""/>
        <dsp:cNvSpPr/>
      </dsp:nvSpPr>
      <dsp:spPr>
        <a:xfrm rot="18315749">
          <a:off x="2112771" y="2982221"/>
          <a:ext cx="1169831" cy="49103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-1225612"/>
            <a:satOff val="-19593"/>
            <a:lumOff val="1569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100" kern="1200"/>
        </a:p>
      </dsp:txBody>
      <dsp:txXfrm>
        <a:off x="2260081" y="3080428"/>
        <a:ext cx="875211" cy="294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sus circulaire"/>
  <dgm:desc val="Permet de représenter des étapes séquentielles dans un processus. Limité à onze formes Niveau 1 avec un nombre illimité de formes Niveau 2. Utilisation optimale avec de petites quantités de texte. Le texte non utilisé n’apparaît pas mais reste disponible si vous changez de disposition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sus circulaire"/>
  <dgm:desc val="Permet de représenter des étapes séquentielles dans un processus. Limité à onze formes Niveau 1 avec un nombre illimité de formes Niveau 2. Utilisation optimale avec de petites quantités de texte. Le texte non utilisé n’apparaît pas mais reste disponible si vous changez de disposition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Processus circulaire"/>
  <dgm:desc val="Permet de représenter des étapes séquentielles dans un processus. Limité à onze formes Niveau 1 avec un nombre illimité de formes Niveau 2. Utilisation optimale avec de petites quantités de texte. Le texte non utilisé n’apparaît pas mais reste disponible si vous changez de disposition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80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184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38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47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75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07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52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24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8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0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CADD7F-C1C1-4F46-8EA8-8A7152904AC6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08B97B-415B-4B7B-B3F7-31C1BA13226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A215F087-EE47-916B-69E9-B224B0052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r>
              <a:rPr lang="fr-FR" sz="1600" b="0" i="0" u="none" strike="noStrike"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EAEA &amp; Entretiens professionnels</a:t>
            </a:r>
            <a:endParaRPr lang="fr-FR" sz="2800" b="1">
              <a:solidFill>
                <a:schemeClr val="tx1"/>
              </a:solidFill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27806A96-2736-C2FD-8828-38C6E6F404F3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1804988" y="1441450"/>
            <a:ext cx="8582025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FR" altLang="fr-FR" sz="4800" b="1">
                <a:solidFill>
                  <a:schemeClr val="tx1"/>
                </a:solidFill>
              </a:rPr>
              <a:t>Bilan des Campagnes 2025</a:t>
            </a:r>
          </a:p>
        </p:txBody>
      </p:sp>
    </p:spTree>
    <p:extLst>
      <p:ext uri="{BB962C8B-B14F-4D97-AF65-F5344CB8AC3E}">
        <p14:creationId xmlns:p14="http://schemas.microsoft.com/office/powerpoint/2010/main" val="1570125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F40D476B-0D93-8BF9-FF1B-8AAEFAE484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09992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BE2DD3A9-3A98-4A19-162A-DD8707901DCE}"/>
              </a:ext>
            </a:extLst>
          </p:cNvPr>
          <p:cNvSpPr txBox="1"/>
          <p:nvPr/>
        </p:nvSpPr>
        <p:spPr>
          <a:xfrm>
            <a:off x="4693197" y="87554"/>
            <a:ext cx="3147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>
                <a:solidFill>
                  <a:srgbClr val="1F497D"/>
                </a:solidFill>
                <a:latin typeface="Trebuchet MS" panose="020B0603020202020204" pitchFamily="34" charset="0"/>
              </a:rPr>
              <a:t>Mobilité Interbranche</a:t>
            </a:r>
          </a:p>
        </p:txBody>
      </p:sp>
    </p:spTree>
    <p:extLst>
      <p:ext uri="{BB962C8B-B14F-4D97-AF65-F5344CB8AC3E}">
        <p14:creationId xmlns:p14="http://schemas.microsoft.com/office/powerpoint/2010/main" val="901227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C599F553-8B2C-362F-88FA-DCA7087070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6210611"/>
              </p:ext>
            </p:extLst>
          </p:nvPr>
        </p:nvGraphicFramePr>
        <p:xfrm>
          <a:off x="2162628" y="33863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E31CCC52-0FF3-3B5B-8AAF-599B0CDF8020}"/>
              </a:ext>
            </a:extLst>
          </p:cNvPr>
          <p:cNvSpPr txBox="1"/>
          <p:nvPr/>
        </p:nvSpPr>
        <p:spPr>
          <a:xfrm>
            <a:off x="4754881" y="138579"/>
            <a:ext cx="3147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>
                <a:solidFill>
                  <a:srgbClr val="1F497D"/>
                </a:solidFill>
                <a:latin typeface="Trebuchet MS" panose="020B0603020202020204" pitchFamily="34" charset="0"/>
              </a:rPr>
              <a:t>Mobilité Géographique</a:t>
            </a:r>
          </a:p>
        </p:txBody>
      </p:sp>
    </p:spTree>
    <p:extLst>
      <p:ext uri="{BB962C8B-B14F-4D97-AF65-F5344CB8AC3E}">
        <p14:creationId xmlns:p14="http://schemas.microsoft.com/office/powerpoint/2010/main" val="1854364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F285B11-97CC-65F3-3E1F-992A74D53918}"/>
              </a:ext>
            </a:extLst>
          </p:cNvPr>
          <p:cNvSpPr txBox="1"/>
          <p:nvPr/>
        </p:nvSpPr>
        <p:spPr>
          <a:xfrm>
            <a:off x="3484345" y="288758"/>
            <a:ext cx="685318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2400" b="1">
                <a:solidFill>
                  <a:srgbClr val="0070C0"/>
                </a:solidFill>
              </a:rPr>
              <a:t>RECAPITULATIF DES CAMPAGNES 2025 </a:t>
            </a:r>
          </a:p>
          <a:p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D93616C-FC58-B49C-8806-916C163116FB}"/>
              </a:ext>
            </a:extLst>
          </p:cNvPr>
          <p:cNvSpPr txBox="1"/>
          <p:nvPr/>
        </p:nvSpPr>
        <p:spPr>
          <a:xfrm>
            <a:off x="351322" y="1155033"/>
            <a:ext cx="1148935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/>
              <a:t>738 EAEA menés              71 évaluateurs : taux de réalisation 95,10 %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/>
              <a:t>104 Ep biennaux              41 évaluateurs : taux de réalisation 97.19 %</a:t>
            </a:r>
            <a:endParaRPr lang="fr-FR"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/>
              <a:t>35 Ep bilan              21 évaluateurs : taux de réalisation 100 %</a:t>
            </a:r>
            <a:endParaRPr lang="fr-FR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/>
              <a:t>55 EAEA non menés avec motif de non-réalisation : </a:t>
            </a:r>
            <a:endParaRPr lang="fr-FR">
              <a:ea typeface="Calibri"/>
              <a:cs typeface="Calibri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/>
              <a:t>11 départs (retraite-mutation-démission) </a:t>
            </a:r>
            <a:endParaRPr lang="fr-FR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/>
              <a:t>44 absences (maladie, maternité, congé sans solde)</a:t>
            </a:r>
            <a:endParaRPr lang="fr-FR"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>
                <a:solidFill>
                  <a:srgbClr val="FF0000"/>
                </a:solidFill>
              </a:rPr>
              <a:t>63 % des objectifs atteints- 21 % partiellement atteints- 6% non atteints- 10 % non mis en œuvre</a:t>
            </a:r>
            <a:endParaRPr lang="fr-FR">
              <a:solidFill>
                <a:srgbClr val="FF0000"/>
              </a:solidFill>
              <a:ea typeface="Calibri"/>
              <a:cs typeface="Calibri"/>
            </a:endParaRPr>
          </a:p>
          <a:p>
            <a:endParaRPr lang="fr-FR">
              <a:solidFill>
                <a:srgbClr val="FF0000"/>
              </a:solidFill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>
                <a:solidFill>
                  <a:srgbClr val="FF0000"/>
                </a:solidFill>
              </a:rPr>
              <a:t>138 souhaits de mobilité dont 96 souhaits de mobilité fonctionnelle – 25 souhaits de mobilité interbranche – 17 souhaits de mobilité géographique</a:t>
            </a:r>
            <a:endParaRPr lang="fr-FR">
              <a:solidFill>
                <a:srgbClr val="FF0000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>
              <a:solidFill>
                <a:srgbClr val="FF0000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/>
          </a:p>
          <a:p>
            <a:endParaRPr lang="fr-FR"/>
          </a:p>
          <a:p>
            <a:r>
              <a:rPr lang="fr-FR"/>
              <a:t>  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7FFD13EB-6178-CDEE-8C21-7112B39DCFC4}"/>
              </a:ext>
            </a:extLst>
          </p:cNvPr>
          <p:cNvSpPr/>
          <p:nvPr/>
        </p:nvSpPr>
        <p:spPr>
          <a:xfrm>
            <a:off x="2357869" y="1267380"/>
            <a:ext cx="554895" cy="1698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C8EEA3E1-3AF8-893E-6472-0E9679CF18D0}"/>
              </a:ext>
            </a:extLst>
          </p:cNvPr>
          <p:cNvSpPr/>
          <p:nvPr/>
        </p:nvSpPr>
        <p:spPr>
          <a:xfrm>
            <a:off x="2357868" y="1546872"/>
            <a:ext cx="554896" cy="1698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189C8C99-76F0-4B0D-DAA2-60AC1C5C118E}"/>
              </a:ext>
            </a:extLst>
          </p:cNvPr>
          <p:cNvSpPr/>
          <p:nvPr/>
        </p:nvSpPr>
        <p:spPr>
          <a:xfrm>
            <a:off x="1875323" y="1826364"/>
            <a:ext cx="554896" cy="1698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6F4AB27-8D9E-D082-9B78-D26176A76E89}"/>
              </a:ext>
            </a:extLst>
          </p:cNvPr>
          <p:cNvSpPr txBox="1"/>
          <p:nvPr/>
        </p:nvSpPr>
        <p:spPr>
          <a:xfrm>
            <a:off x="1171113" y="1377349"/>
            <a:ext cx="9604008" cy="33239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Les </a:t>
            </a:r>
            <a:r>
              <a:rPr lang="en-US" sz="240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ampagnes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en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quelques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chiffres :</a:t>
            </a:r>
          </a:p>
          <a:p>
            <a:endParaRPr lang="en-US" sz="240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Les 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entretiens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 EAEA, EP et EP 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bilan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 </a:t>
            </a: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2025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 se 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sont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 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déroulés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 </a:t>
            </a:r>
          </a:p>
          <a:p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du </a:t>
            </a: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6 </a:t>
            </a:r>
            <a:r>
              <a:rPr lang="en-US" sz="2400" err="1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juin</a:t>
            </a: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 2025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 au </a:t>
            </a: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30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/>
                <a:ea typeface="Verdana"/>
                <a:cs typeface="Calibri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Septembre</a:t>
            </a: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 2025 </a:t>
            </a:r>
            <a:endParaRPr lang="en-US" sz="2400" b="0" i="0" u="none" strike="noStrike">
              <a:solidFill>
                <a:srgbClr val="000000"/>
              </a:solidFill>
              <a:effectLst/>
              <a:latin typeface="Verdana"/>
              <a:ea typeface="Verdana"/>
              <a:cs typeface="Calibri"/>
            </a:endParaRPr>
          </a:p>
          <a:p>
            <a:endParaRPr lang="en-US" sz="240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Entretiens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non </a:t>
            </a:r>
            <a:r>
              <a:rPr lang="en-US" sz="2400" b="0" i="0" u="none" strike="noStrike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aboutis</a:t>
            </a:r>
            <a:endParaRPr lang="en-US" sz="2400" b="0" i="0" u="none" strike="noStrike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38 EAEA</a:t>
            </a: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000000"/>
                </a:solidFill>
                <a:latin typeface="Verdana"/>
                <a:ea typeface="Verdana"/>
                <a:cs typeface="Calibri"/>
              </a:rPr>
              <a:t>3 EP</a:t>
            </a:r>
            <a:endParaRPr lang="en-US" sz="2400" b="0" i="0" u="none" strike="noStrike">
              <a:solidFill>
                <a:srgbClr val="000000"/>
              </a:solidFill>
              <a:effectLst/>
              <a:latin typeface="Verdana"/>
              <a:ea typeface="Verdana"/>
              <a:cs typeface="Calibri"/>
            </a:endParaRPr>
          </a:p>
          <a:p>
            <a:endParaRPr 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75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AEBB292-E6B3-C022-864F-9BA43164DAE6}"/>
              </a:ext>
            </a:extLst>
          </p:cNvPr>
          <p:cNvSpPr txBox="1"/>
          <p:nvPr/>
        </p:nvSpPr>
        <p:spPr>
          <a:xfrm>
            <a:off x="1171790" y="280820"/>
            <a:ext cx="10348017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2400" b="0" i="0" u="none" strike="noStrike">
                <a:solidFill>
                  <a:srgbClr val="1F497D"/>
                </a:solidFill>
                <a:effectLst/>
                <a:latin typeface="Trebuchet MS"/>
              </a:rPr>
              <a:t>Taux de réalisation </a:t>
            </a:r>
            <a:r>
              <a:rPr lang="fr-FR" sz="2400">
                <a:solidFill>
                  <a:srgbClr val="1F497D"/>
                </a:solidFill>
                <a:latin typeface="Trebuchet MS"/>
              </a:rPr>
              <a:t>2025</a:t>
            </a:r>
            <a:r>
              <a:rPr lang="fr-FR" sz="2400" b="0" i="0" u="none" strike="noStrike">
                <a:solidFill>
                  <a:srgbClr val="1F497D"/>
                </a:solidFill>
                <a:effectLst/>
                <a:latin typeface="Trebuchet MS"/>
              </a:rPr>
              <a:t> des EAEA dans SI-Talents (hors agents détachés)</a:t>
            </a:r>
            <a:endParaRPr lang="fr-FR" sz="2400">
              <a:latin typeface="Trebuchet MS"/>
            </a:endParaRP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77CEED6D-7A21-1F33-5E88-AFEC1C9B04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558618"/>
              </p:ext>
            </p:extLst>
          </p:nvPr>
        </p:nvGraphicFramePr>
        <p:xfrm>
          <a:off x="2070137" y="1063283"/>
          <a:ext cx="838842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99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82FAC329-B091-5ECC-DF3B-4550793B5B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0421522"/>
              </p:ext>
            </p:extLst>
          </p:nvPr>
        </p:nvGraphicFramePr>
        <p:xfrm>
          <a:off x="1624203" y="65313"/>
          <a:ext cx="8164776" cy="3665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12FCD6B3-7730-8970-AF87-19BAF48DDC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331241"/>
              </p:ext>
            </p:extLst>
          </p:nvPr>
        </p:nvGraphicFramePr>
        <p:xfrm>
          <a:off x="1624203" y="2083312"/>
          <a:ext cx="838842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4B6AE1C1-66AF-2830-57E7-276ECE82430B}"/>
              </a:ext>
            </a:extLst>
          </p:cNvPr>
          <p:cNvSpPr txBox="1"/>
          <p:nvPr/>
        </p:nvSpPr>
        <p:spPr>
          <a:xfrm>
            <a:off x="2206399" y="65313"/>
            <a:ext cx="79826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0" i="0" u="none" strike="noStrike">
                <a:solidFill>
                  <a:srgbClr val="1F497D"/>
                </a:solidFill>
                <a:effectLst/>
                <a:latin typeface="Trebuchet MS" panose="020B0603020202020204" pitchFamily="34" charset="0"/>
              </a:rPr>
              <a:t>Taux de réalisation des EAEA dans SI-Talents (hors agents détachés)</a:t>
            </a:r>
            <a:endParaRPr lang="fr-FR" sz="18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8CDF79D-E2A1-5A21-1787-453183DA2D88}"/>
              </a:ext>
            </a:extLst>
          </p:cNvPr>
          <p:cNvSpPr txBox="1"/>
          <p:nvPr/>
        </p:nvSpPr>
        <p:spPr>
          <a:xfrm>
            <a:off x="679178" y="1575030"/>
            <a:ext cx="815681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 rtlCol="0" anchor="ctr" anchorCtr="0">
            <a:spAutoFit/>
          </a:bodyPr>
          <a:lstStyle/>
          <a:p>
            <a:pPr algn="ctr"/>
            <a:r>
              <a:rPr lang="fr-FR"/>
              <a:t>2024</a:t>
            </a:r>
          </a:p>
          <a:p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FB84657-0D25-EBF8-1505-4235C6447979}"/>
              </a:ext>
            </a:extLst>
          </p:cNvPr>
          <p:cNvSpPr txBox="1"/>
          <p:nvPr/>
        </p:nvSpPr>
        <p:spPr>
          <a:xfrm>
            <a:off x="679178" y="4028398"/>
            <a:ext cx="816429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 rtlCol="0" anchor="ctr" anchorCtr="0">
            <a:spAutoFit/>
          </a:bodyPr>
          <a:lstStyle/>
          <a:p>
            <a:pPr algn="ctr"/>
            <a:r>
              <a:rPr lang="fr-FR"/>
              <a:t>2025</a:t>
            </a:r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80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240A2FC-E2C3-458D-96B4-5DF9028D9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097929-F3D6-4D1F-8AFC-CF34817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cxnSp>
        <p:nvCxnSpPr>
          <p:cNvPr id="22" name="Straight Connector 14">
            <a:extLst>
              <a:ext uri="{FF2B5EF4-FFF2-40B4-BE49-F238E27FC236}">
                <a16:creationId xmlns:a16="http://schemas.microsoft.com/office/drawing/2014/main" id="{43074C91-9045-414B-B5F9-567DAE3EE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761348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4FB3250-BC4F-B6C3-8A9B-8DEB4C9D5D32}"/>
              </a:ext>
            </a:extLst>
          </p:cNvPr>
          <p:cNvSpPr txBox="1"/>
          <p:nvPr/>
        </p:nvSpPr>
        <p:spPr>
          <a:xfrm>
            <a:off x="8096885" y="640080"/>
            <a:ext cx="3659246" cy="29260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i="0" u="none" strike="noStrike" spc="-5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Comparatif</a:t>
            </a:r>
            <a:r>
              <a:rPr lang="en-US" sz="4400" b="0" i="0" u="none" strike="noStrike" spc="-5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des </a:t>
            </a:r>
            <a:r>
              <a:rPr lang="en-US" sz="4400" b="0" i="0" u="none" strike="noStrike" spc="-5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</a:t>
            </a:r>
            <a:r>
              <a:rPr lang="en-US" sz="4400" spc="-5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ampagnes</a:t>
            </a:r>
            <a:r>
              <a:rPr lang="en-US" sz="4400" b="0" i="0" u="none" strike="noStrike" spc="-5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2024</a:t>
            </a:r>
            <a:r>
              <a:rPr lang="en-US" sz="4400" b="0" i="0" u="none" strike="noStrike" spc="-5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et </a:t>
            </a:r>
            <a:r>
              <a:rPr lang="en-US" sz="4400" spc="-5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F9C14D5-64ED-4C3C-A0D2-6C2AE1AE9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06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B2E23E8D-167C-6816-9E23-A1750CFF03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1758646"/>
              </p:ext>
            </p:extLst>
          </p:nvPr>
        </p:nvGraphicFramePr>
        <p:xfrm>
          <a:off x="693400" y="376061"/>
          <a:ext cx="6275667" cy="5577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775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AC33008-8EDA-5461-9529-8F0E39B349EB}"/>
              </a:ext>
            </a:extLst>
          </p:cNvPr>
          <p:cNvSpPr txBox="1"/>
          <p:nvPr/>
        </p:nvSpPr>
        <p:spPr>
          <a:xfrm>
            <a:off x="3047198" y="233853"/>
            <a:ext cx="6097604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800" b="0" i="0" u="none" strike="noStrike" dirty="0">
                <a:solidFill>
                  <a:srgbClr val="1F497D"/>
                </a:solidFill>
                <a:effectLst/>
                <a:latin typeface="Trebuchet MS"/>
              </a:rPr>
              <a:t>Comparatif </a:t>
            </a:r>
            <a:r>
              <a:rPr lang="fr-FR" dirty="0">
                <a:solidFill>
                  <a:srgbClr val="1F497D"/>
                </a:solidFill>
                <a:latin typeface="Trebuchet MS"/>
              </a:rPr>
              <a:t>des </a:t>
            </a:r>
            <a:r>
              <a:rPr lang="fr-FR" sz="1800" b="0" i="0" u="none" strike="noStrike" dirty="0">
                <a:solidFill>
                  <a:srgbClr val="1F497D"/>
                </a:solidFill>
                <a:effectLst/>
                <a:latin typeface="Trebuchet MS"/>
              </a:rPr>
              <a:t>C</a:t>
            </a:r>
            <a:r>
              <a:rPr lang="fr-FR" dirty="0">
                <a:solidFill>
                  <a:srgbClr val="1F497D"/>
                </a:solidFill>
                <a:latin typeface="Trebuchet MS"/>
              </a:rPr>
              <a:t>ampagnes</a:t>
            </a:r>
            <a:r>
              <a:rPr lang="fr-FR" sz="1800" b="0" i="0" u="none" strike="noStrike" dirty="0">
                <a:solidFill>
                  <a:srgbClr val="1F497D"/>
                </a:solidFill>
                <a:effectLst/>
                <a:latin typeface="Trebuchet MS"/>
              </a:rPr>
              <a:t> </a:t>
            </a:r>
            <a:r>
              <a:rPr lang="fr-FR" dirty="0">
                <a:solidFill>
                  <a:srgbClr val="1F497D"/>
                </a:solidFill>
                <a:latin typeface="Trebuchet MS"/>
              </a:rPr>
              <a:t>2024</a:t>
            </a:r>
            <a:r>
              <a:rPr lang="fr-FR" sz="1800" b="0" i="0" u="none" strike="noStrike" dirty="0">
                <a:solidFill>
                  <a:srgbClr val="1F497D"/>
                </a:solidFill>
                <a:effectLst/>
                <a:latin typeface="Trebuchet MS"/>
              </a:rPr>
              <a:t> et </a:t>
            </a:r>
            <a:r>
              <a:rPr lang="fr-FR" dirty="0">
                <a:solidFill>
                  <a:srgbClr val="1F497D"/>
                </a:solidFill>
                <a:latin typeface="Trebuchet MS"/>
              </a:rPr>
              <a:t>2025</a:t>
            </a:r>
            <a:endParaRPr lang="fr-FR" dirty="0">
              <a:latin typeface="Trebuchet MS"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3784AE42-9C1B-7F84-D27C-3A48BB4D41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87253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269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540A69C6-57CA-780B-3A4F-5E22E65D5B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9021988"/>
              </p:ext>
            </p:extLst>
          </p:nvPr>
        </p:nvGraphicFramePr>
        <p:xfrm>
          <a:off x="1877995" y="719666"/>
          <a:ext cx="8200501" cy="5500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1770274D-CBB2-5D04-2F31-28B03C0AEC2C}"/>
              </a:ext>
            </a:extLst>
          </p:cNvPr>
          <p:cNvSpPr txBox="1"/>
          <p:nvPr/>
        </p:nvSpPr>
        <p:spPr>
          <a:xfrm>
            <a:off x="3792351" y="96253"/>
            <a:ext cx="639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>
                <a:solidFill>
                  <a:srgbClr val="1F497D"/>
                </a:solidFill>
                <a:latin typeface="Trebuchet MS" panose="020B0603020202020204" pitchFamily="34" charset="0"/>
              </a:rPr>
              <a:t>Répartition des motifs de non-réalisation</a:t>
            </a:r>
          </a:p>
        </p:txBody>
      </p:sp>
    </p:spTree>
    <p:extLst>
      <p:ext uri="{BB962C8B-B14F-4D97-AF65-F5344CB8AC3E}">
        <p14:creationId xmlns:p14="http://schemas.microsoft.com/office/powerpoint/2010/main" val="243043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480BBD40-7ABF-6710-7C2F-AD3D1E1345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471540"/>
              </p:ext>
            </p:extLst>
          </p:nvPr>
        </p:nvGraphicFramePr>
        <p:xfrm>
          <a:off x="5916731" y="991690"/>
          <a:ext cx="5832912" cy="5243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9EDA3B8-1745-CB79-EABF-F483FED92385}"/>
              </a:ext>
            </a:extLst>
          </p:cNvPr>
          <p:cNvSpPr txBox="1"/>
          <p:nvPr/>
        </p:nvSpPr>
        <p:spPr>
          <a:xfrm>
            <a:off x="2893196" y="214782"/>
            <a:ext cx="6047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i="0" u="none" strike="noStrike">
                <a:solidFill>
                  <a:srgbClr val="1F497D"/>
                </a:solidFill>
                <a:effectLst/>
                <a:latin typeface="Trebuchet MS" panose="020B0603020202020204" pitchFamily="34" charset="0"/>
              </a:rPr>
              <a:t>Comparatif </a:t>
            </a:r>
            <a:r>
              <a:rPr lang="fr-FR" b="1">
                <a:solidFill>
                  <a:srgbClr val="1F497D"/>
                </a:solidFill>
                <a:latin typeface="Trebuchet MS" panose="020B0603020202020204" pitchFamily="34" charset="0"/>
              </a:rPr>
              <a:t>Objectifs</a:t>
            </a:r>
            <a:r>
              <a:rPr lang="fr-FR" sz="1800" b="1" i="0" u="none" strike="noStrike">
                <a:solidFill>
                  <a:srgbClr val="1F497D"/>
                </a:solidFill>
                <a:effectLst/>
                <a:latin typeface="Trebuchet MS" panose="020B0603020202020204" pitchFamily="34" charset="0"/>
              </a:rPr>
              <a:t> 2024 et 2025</a:t>
            </a:r>
            <a:endParaRPr lang="fr-FR" b="1"/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D012A105-6DA1-F499-5732-4BDAE7DA35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4697877"/>
              </p:ext>
            </p:extLst>
          </p:nvPr>
        </p:nvGraphicFramePr>
        <p:xfrm>
          <a:off x="134061" y="845574"/>
          <a:ext cx="5832912" cy="5010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0839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3AA2E403-FFB9-9226-04B7-C1C26DF9E1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58787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0C536446-135F-C18A-D312-B8BCAD1D656D}"/>
              </a:ext>
            </a:extLst>
          </p:cNvPr>
          <p:cNvSpPr txBox="1"/>
          <p:nvPr/>
        </p:nvSpPr>
        <p:spPr>
          <a:xfrm>
            <a:off x="3888712" y="219706"/>
            <a:ext cx="5356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>
                <a:solidFill>
                  <a:srgbClr val="1F497D"/>
                </a:solidFill>
                <a:latin typeface="Trebuchet MS" panose="020B0603020202020204" pitchFamily="34" charset="0"/>
              </a:rPr>
              <a:t>Mobilité Fonctionnelle et/ou géographique </a:t>
            </a:r>
          </a:p>
        </p:txBody>
      </p:sp>
    </p:spTree>
    <p:extLst>
      <p:ext uri="{BB962C8B-B14F-4D97-AF65-F5344CB8AC3E}">
        <p14:creationId xmlns:p14="http://schemas.microsoft.com/office/powerpoint/2010/main" val="2921545358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87a31d8-b299-42f2-b570-2b5a4572073a" xsi:nil="true"/>
    <lcf76f155ced4ddcb4097134ff3c332f xmlns="7e0c51d5-3258-46ce-919b-a0e27c645049">
      <Terms xmlns="http://schemas.microsoft.com/office/infopath/2007/PartnerControls"/>
    </lcf76f155ced4ddcb4097134ff3c332f>
    <SharedWithUsers xmlns="f87a31d8-b299-42f2-b570-2b5a4572073a">
      <UserInfo>
        <DisplayName>Ludivine LECOUSTRE 623</DisplayName>
        <AccountId>80</AccountId>
        <AccountType/>
      </UserInfo>
    </SharedWithUsers>
    <Processus_Note xmlns="f87a31d8-b299-42f2-b570-2b5a4572073a">
      <Terms xmlns="http://schemas.microsoft.com/office/infopath/2007/PartnerControls"/>
    </Processus_Note>
    <Thematiques_Note xmlns="f87a31d8-b299-42f2-b570-2b5a4572073a">
      <Terms xmlns="http://schemas.microsoft.com/office/infopath/2007/PartnerControls"/>
    </Thematiques_Note>
    <Portée xmlns="f87a31d8-b299-42f2-b570-2b5a4572073a">Local</Porté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 d'espace" ma:contentTypeID="0x010100A08A771A7428FB4F83561B832810C59B00E9184A660C489642874AD1AC37DE117B" ma:contentTypeVersion="25" ma:contentTypeDescription="Créer un document avec les métadonnées du Portail Cafcom" ma:contentTypeScope="" ma:versionID="437b40dd474f1fec3a10f7154393f03f">
  <xsd:schema xmlns:xsd="http://www.w3.org/2001/XMLSchema" xmlns:xs="http://www.w3.org/2001/XMLSchema" xmlns:p="http://schemas.microsoft.com/office/2006/metadata/properties" xmlns:ns2="f87a31d8-b299-42f2-b570-2b5a4572073a" xmlns:ns3="7e0c51d5-3258-46ce-919b-a0e27c645049" targetNamespace="http://schemas.microsoft.com/office/2006/metadata/properties" ma:root="true" ma:fieldsID="8a310002cea9b4cb8d6b75a77007e659" ns2:_="" ns3:_="">
    <xsd:import namespace="f87a31d8-b299-42f2-b570-2b5a4572073a"/>
    <xsd:import namespace="7e0c51d5-3258-46ce-919b-a0e27c645049"/>
    <xsd:element name="properties">
      <xsd:complexType>
        <xsd:sequence>
          <xsd:element name="documentManagement">
            <xsd:complexType>
              <xsd:all>
                <xsd:element ref="ns2:Thematiques_Note" minOccurs="0"/>
                <xsd:element ref="ns2:Processus_Note" minOccurs="0"/>
                <xsd:element ref="ns2:Portée"/>
                <xsd:element ref="ns2:TaxCatchAllLabel" minOccurs="0"/>
                <xsd:element ref="ns2:TaxCatchAll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a31d8-b299-42f2-b570-2b5a4572073a" elementFormDefault="qualified">
    <xsd:import namespace="http://schemas.microsoft.com/office/2006/documentManagement/types"/>
    <xsd:import namespace="http://schemas.microsoft.com/office/infopath/2007/PartnerControls"/>
    <xsd:element name="Thematiques_Note" ma:index="8" nillable="true" ma:taxonomy="true" ma:internalName="Thematiques_Note" ma:taxonomyFieldName="Th_x00e9_matiques" ma:displayName="Thématiques" ma:fieldId="{c2d68910-2187-4c2d-8720-d8ee91af28b7}" ma:taxonomyMulti="true" ma:sspId="6d3a89c3-dfa8-4892-b639-3079eaac7cb9" ma:termSetId="02ff2b7e-3498-4f63-898d-40f70e4cdbe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rocessus_Note" ma:index="10" nillable="true" ma:taxonomy="true" ma:internalName="Processus_Note" ma:taxonomyFieldName="Processus" ma:displayName="Processus" ma:fieldId="{2e136296-aae9-4666-9567-4fb0aef1f7ee}" ma:taxonomyMulti="true" ma:sspId="6d3a89c3-dfa8-4892-b639-3079eaac7cb9" ma:termSetId="db8db6cd-db8f-4015-837a-f991f592f8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ortée" ma:index="12" ma:displayName="Portée" ma:default="Local" ma:format="Dropdown" ma:internalName="Port_x00e9_e">
      <xsd:simpleType>
        <xsd:restriction base="dms:Choice">
          <xsd:enumeration value="National"/>
          <xsd:enumeration value="Local"/>
          <xsd:enumeration value="Régional"/>
          <xsd:enumeration value="Vie du Réseau"/>
        </xsd:restriction>
      </xsd:simpleType>
    </xsd:element>
    <xsd:element name="TaxCatchAllLabel" ma:index="13" nillable="true" ma:displayName="Taxonomy Catch All Column1" ma:hidden="true" ma:list="{7e299749-b500-4548-b97e-62dde2e18203}" ma:internalName="TaxCatchAllLabel" ma:readOnly="true" ma:showField="CatchAllDataLabel" ma:web="f87a31d8-b299-42f2-b570-2b5a457207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14" nillable="true" ma:displayName="Taxonomy Catch All Column" ma:hidden="true" ma:list="{7e299749-b500-4548-b97e-62dde2e18203}" ma:internalName="TaxCatchAll" ma:showField="CatchAllData" ma:web="f87a31d8-b299-42f2-b570-2b5a457207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0c51d5-3258-46ce-919b-a0e27c6450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3a89c3-dfa8-4892-b639-3079eaac7c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EDFD81-5EF8-4752-B9FD-7CE8C507070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ab468a0-df3e-4e8b-add6-f0940139f8c7"/>
    <ds:schemaRef ds:uri="http://purl.org/dc/elements/1.1/"/>
    <ds:schemaRef ds:uri="http://schemas.microsoft.com/office/2006/metadata/properties"/>
    <ds:schemaRef ds:uri="http://schemas.microsoft.com/office/infopath/2007/PartnerControls"/>
    <ds:schemaRef ds:uri="9405b2c9-a86e-4e91-bc63-7f9a56478f7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8D69B9-E196-4483-B698-D4681463E1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04E852-DB88-4E1D-B9AB-99616D3DEC80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455</Words>
  <Application>Microsoft Office PowerPoint</Application>
  <PresentationFormat>Grand écran</PresentationFormat>
  <Paragraphs>82</Paragraphs>
  <Slides>12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Georgia</vt:lpstr>
      <vt:lpstr>Trebuchet MS</vt:lpstr>
      <vt:lpstr>Verdana</vt:lpstr>
      <vt:lpstr>Wingdings</vt:lpstr>
      <vt:lpstr>Rétrospective</vt:lpstr>
      <vt:lpstr>Bilan des Campagnes 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des Campagnes 2023</dc:title>
  <dc:creator>Cecile SAVARY 623</dc:creator>
  <cp:lastModifiedBy>Elodie DESAUW 623</cp:lastModifiedBy>
  <cp:revision>2</cp:revision>
  <dcterms:created xsi:type="dcterms:W3CDTF">2024-01-22T10:18:24Z</dcterms:created>
  <dcterms:modified xsi:type="dcterms:W3CDTF">2025-11-19T11:04:26Z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0x010100A08A771A7428FB4F83561B832810C59B00E9184A660C489642874AD1AC37DE117B</vt:lpwstr>
  </property>
  <property fmtid="{D5CDD505-2E9C-101B-9397-08002B2CF9AE}" pid="3" name="MediaServiceImageTags">
    <vt:lpwstr/>
  </property>
</Properties>
</file>