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4"/>
  </p:sldMasterIdLst>
  <p:notesMasterIdLst>
    <p:notesMasterId r:id="rId18"/>
  </p:notesMasterIdLst>
  <p:sldIdLst>
    <p:sldId id="1255" r:id="rId5"/>
    <p:sldId id="1283" r:id="rId6"/>
    <p:sldId id="1353" r:id="rId7"/>
    <p:sldId id="290" r:id="rId8"/>
    <p:sldId id="1360" r:id="rId9"/>
    <p:sldId id="1376" r:id="rId10"/>
    <p:sldId id="1382" r:id="rId11"/>
    <p:sldId id="287" r:id="rId12"/>
    <p:sldId id="1370" r:id="rId13"/>
    <p:sldId id="1380" r:id="rId14"/>
    <p:sldId id="1386" r:id="rId15"/>
    <p:sldId id="1373" r:id="rId16"/>
    <p:sldId id="1372" r:id="rId17"/>
  </p:sldIdLst>
  <p:sldSz cx="12192000" cy="6858000"/>
  <p:notesSz cx="6797675" cy="987266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BBFF"/>
    <a:srgbClr val="FA8FFF"/>
    <a:srgbClr val="7030A0"/>
    <a:srgbClr val="203864"/>
    <a:srgbClr val="8BAA4F"/>
    <a:srgbClr val="F49C03"/>
    <a:srgbClr val="DC4133"/>
    <a:srgbClr val="516681"/>
    <a:srgbClr val="F97DFF"/>
    <a:srgbClr val="F865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20" d="100"/>
          <a:sy n="120" d="100"/>
        </p:scale>
        <p:origin x="198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BBA42D-ECCD-4A47-9E46-CAFEF6A218B1}" type="datetimeFigureOut">
              <a:rPr lang="fr-FR" smtClean="0"/>
              <a:t>19/11/2025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3488"/>
            <a:ext cx="5921375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450" y="4751388"/>
            <a:ext cx="5438775" cy="38877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377363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8" y="9377363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9D8FD3-09FA-494E-9401-4D46175CA1A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55546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B50172-E574-3FBE-CB70-D08A3F9425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99383846-9D11-FCD1-9D4F-833DC45C320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ED778088-8F69-758E-AC3C-33D2539569E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2F53CB1-1C02-E85D-B09E-47186488151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9D8FD3-09FA-494E-9401-4D46175CA1A7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53085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8853C85-B2DB-4D51-A80E-9C1ACB2D36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4EE19D5-4C42-4C67-9B8D-30FD813741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19A5F51-550D-4163-B29D-C598FE8AAF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57B442C-887A-465B-9ADF-F250D8BD1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740F411-5646-495C-A394-07D07A2F4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18854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6874AE1-0DBD-4985-9671-4AF1D0841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68DB500-3B8D-493D-A760-D35AEE4BF3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02EC82F-305C-432D-940D-44E9E94B7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7489289-A7F2-4172-B7BE-39846D634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272C680-2642-4A28-B7FD-060B7431D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52006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2992BF31-D1E7-418F-9CF0-F8D8AB329F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D6EEE52-8096-4D69-B5AA-631F5193FE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0F0EA1E-607A-487F-B784-63373EDF9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D0688FF-E58B-4187-8CA6-C883F0F890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84C9672-22CF-4402-AD92-8C884CE3E8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960277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ntact Us-Boo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18"/>
          <p:cNvSpPr>
            <a:spLocks noGrp="1"/>
          </p:cNvSpPr>
          <p:nvPr>
            <p:ph type="pic" sz="quarter" idx="11"/>
          </p:nvPr>
        </p:nvSpPr>
        <p:spPr>
          <a:xfrm>
            <a:off x="716145" y="76942"/>
            <a:ext cx="5863995" cy="6714335"/>
          </a:xfrm>
          <a:custGeom>
            <a:avLst/>
            <a:gdLst>
              <a:gd name="connsiteX0" fmla="*/ 8955694 w 11724934"/>
              <a:gd name="connsiteY0" fmla="*/ 2976334 h 13428667"/>
              <a:gd name="connsiteX1" fmla="*/ 3330999 w 11724934"/>
              <a:gd name="connsiteY1" fmla="*/ 12125956 h 13428667"/>
              <a:gd name="connsiteX2" fmla="*/ 3074428 w 11724934"/>
              <a:gd name="connsiteY2" fmla="*/ 11690634 h 13428667"/>
              <a:gd name="connsiteX3" fmla="*/ 8133670 w 11724934"/>
              <a:gd name="connsiteY3" fmla="*/ 3460824 h 13428667"/>
              <a:gd name="connsiteX4" fmla="*/ 6613112 w 11724934"/>
              <a:gd name="connsiteY4" fmla="*/ 2045671 h 13428667"/>
              <a:gd name="connsiteX5" fmla="*/ 988418 w 11724934"/>
              <a:gd name="connsiteY5" fmla="*/ 11195294 h 13428667"/>
              <a:gd name="connsiteX6" fmla="*/ 731845 w 11724934"/>
              <a:gd name="connsiteY6" fmla="*/ 10759973 h 13428667"/>
              <a:gd name="connsiteX7" fmla="*/ 5791089 w 11724934"/>
              <a:gd name="connsiteY7" fmla="*/ 2530161 h 13428667"/>
              <a:gd name="connsiteX8" fmla="*/ 10347090 w 11724934"/>
              <a:gd name="connsiteY8" fmla="*/ 1955479 h 13428667"/>
              <a:gd name="connsiteX9" fmla="*/ 3290281 w 11724934"/>
              <a:gd name="connsiteY9" fmla="*/ 13428667 h 13428667"/>
              <a:gd name="connsiteX10" fmla="*/ 2991235 w 11724934"/>
              <a:gd name="connsiteY10" fmla="*/ 12921283 h 13428667"/>
              <a:gd name="connsiteX11" fmla="*/ 9388443 w 11724934"/>
              <a:gd name="connsiteY11" fmla="*/ 2520493 h 13428667"/>
              <a:gd name="connsiteX12" fmla="*/ 9016568 w 11724934"/>
              <a:gd name="connsiteY12" fmla="*/ 1717422 h 13428667"/>
              <a:gd name="connsiteX13" fmla="*/ 3391873 w 11724934"/>
              <a:gd name="connsiteY13" fmla="*/ 10867044 h 13428667"/>
              <a:gd name="connsiteX14" fmla="*/ 3135302 w 11724934"/>
              <a:gd name="connsiteY14" fmla="*/ 10431723 h 13428667"/>
              <a:gd name="connsiteX15" fmla="*/ 8194543 w 11724934"/>
              <a:gd name="connsiteY15" fmla="*/ 2201912 h 13428667"/>
              <a:gd name="connsiteX16" fmla="*/ 8004509 w 11724934"/>
              <a:gd name="connsiteY16" fmla="*/ 1024816 h 13428667"/>
              <a:gd name="connsiteX17" fmla="*/ 947699 w 11724934"/>
              <a:gd name="connsiteY17" fmla="*/ 12498007 h 13428667"/>
              <a:gd name="connsiteX18" fmla="*/ 648653 w 11724934"/>
              <a:gd name="connsiteY18" fmla="*/ 11990622 h 13428667"/>
              <a:gd name="connsiteX19" fmla="*/ 7045862 w 11724934"/>
              <a:gd name="connsiteY19" fmla="*/ 1589830 h 13428667"/>
              <a:gd name="connsiteX20" fmla="*/ 11724934 w 11724934"/>
              <a:gd name="connsiteY20" fmla="*/ 930662 h 13428667"/>
              <a:gd name="connsiteX21" fmla="*/ 4668125 w 11724934"/>
              <a:gd name="connsiteY21" fmla="*/ 12403851 h 13428667"/>
              <a:gd name="connsiteX22" fmla="*/ 4369080 w 11724934"/>
              <a:gd name="connsiteY22" fmla="*/ 11896466 h 13428667"/>
              <a:gd name="connsiteX23" fmla="*/ 10766288 w 11724934"/>
              <a:gd name="connsiteY23" fmla="*/ 1495676 h 13428667"/>
              <a:gd name="connsiteX24" fmla="*/ 6673985 w 11724934"/>
              <a:gd name="connsiteY24" fmla="*/ 786761 h 13428667"/>
              <a:gd name="connsiteX25" fmla="*/ 1049293 w 11724934"/>
              <a:gd name="connsiteY25" fmla="*/ 9936384 h 13428667"/>
              <a:gd name="connsiteX26" fmla="*/ 792719 w 11724934"/>
              <a:gd name="connsiteY26" fmla="*/ 9501062 h 13428667"/>
              <a:gd name="connsiteX27" fmla="*/ 5851961 w 11724934"/>
              <a:gd name="connsiteY27" fmla="*/ 1271251 h 13428667"/>
              <a:gd name="connsiteX28" fmla="*/ 6440843 w 11724934"/>
              <a:gd name="connsiteY28" fmla="*/ 94156 h 13428667"/>
              <a:gd name="connsiteX29" fmla="*/ 278218 w 11724934"/>
              <a:gd name="connsiteY29" fmla="*/ 10053030 h 13428667"/>
              <a:gd name="connsiteX30" fmla="*/ 0 w 11724934"/>
              <a:gd name="connsiteY30" fmla="*/ 9580984 h 13428667"/>
              <a:gd name="connsiteX31" fmla="*/ 5543097 w 11724934"/>
              <a:gd name="connsiteY31" fmla="*/ 623276 h 13428667"/>
              <a:gd name="connsiteX32" fmla="*/ 9382354 w 11724934"/>
              <a:gd name="connsiteY32" fmla="*/ 0 h 13428667"/>
              <a:gd name="connsiteX33" fmla="*/ 2325545 w 11724934"/>
              <a:gd name="connsiteY33" fmla="*/ 11473190 h 13428667"/>
              <a:gd name="connsiteX34" fmla="*/ 2026498 w 11724934"/>
              <a:gd name="connsiteY34" fmla="*/ 10965805 h 13428667"/>
              <a:gd name="connsiteX35" fmla="*/ 8423706 w 11724934"/>
              <a:gd name="connsiteY35" fmla="*/ 565013 h 134286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1724934" h="13428667">
                <a:moveTo>
                  <a:pt x="8955694" y="2976334"/>
                </a:moveTo>
                <a:lnTo>
                  <a:pt x="3330999" y="12125956"/>
                </a:lnTo>
                <a:lnTo>
                  <a:pt x="3074428" y="11690634"/>
                </a:lnTo>
                <a:lnTo>
                  <a:pt x="8133670" y="3460824"/>
                </a:lnTo>
                <a:close/>
                <a:moveTo>
                  <a:pt x="6613112" y="2045671"/>
                </a:moveTo>
                <a:lnTo>
                  <a:pt x="988418" y="11195294"/>
                </a:lnTo>
                <a:lnTo>
                  <a:pt x="731845" y="10759973"/>
                </a:lnTo>
                <a:lnTo>
                  <a:pt x="5791089" y="2530161"/>
                </a:lnTo>
                <a:close/>
                <a:moveTo>
                  <a:pt x="10347090" y="1955479"/>
                </a:moveTo>
                <a:lnTo>
                  <a:pt x="3290281" y="13428667"/>
                </a:lnTo>
                <a:lnTo>
                  <a:pt x="2991235" y="12921283"/>
                </a:lnTo>
                <a:lnTo>
                  <a:pt x="9388443" y="2520493"/>
                </a:lnTo>
                <a:close/>
                <a:moveTo>
                  <a:pt x="9016568" y="1717422"/>
                </a:moveTo>
                <a:lnTo>
                  <a:pt x="3391873" y="10867044"/>
                </a:lnTo>
                <a:lnTo>
                  <a:pt x="3135302" y="10431723"/>
                </a:lnTo>
                <a:lnTo>
                  <a:pt x="8194543" y="2201912"/>
                </a:lnTo>
                <a:close/>
                <a:moveTo>
                  <a:pt x="8004509" y="1024816"/>
                </a:moveTo>
                <a:lnTo>
                  <a:pt x="947699" y="12498007"/>
                </a:lnTo>
                <a:lnTo>
                  <a:pt x="648653" y="11990622"/>
                </a:lnTo>
                <a:lnTo>
                  <a:pt x="7045862" y="1589830"/>
                </a:lnTo>
                <a:close/>
                <a:moveTo>
                  <a:pt x="11724934" y="930662"/>
                </a:moveTo>
                <a:lnTo>
                  <a:pt x="4668125" y="12403851"/>
                </a:lnTo>
                <a:lnTo>
                  <a:pt x="4369080" y="11896466"/>
                </a:lnTo>
                <a:lnTo>
                  <a:pt x="10766288" y="1495676"/>
                </a:lnTo>
                <a:close/>
                <a:moveTo>
                  <a:pt x="6673985" y="786761"/>
                </a:moveTo>
                <a:lnTo>
                  <a:pt x="1049293" y="9936384"/>
                </a:lnTo>
                <a:lnTo>
                  <a:pt x="792719" y="9501062"/>
                </a:lnTo>
                <a:lnTo>
                  <a:pt x="5851961" y="1271251"/>
                </a:lnTo>
                <a:close/>
                <a:moveTo>
                  <a:pt x="6440843" y="94156"/>
                </a:moveTo>
                <a:lnTo>
                  <a:pt x="278218" y="10053030"/>
                </a:lnTo>
                <a:lnTo>
                  <a:pt x="0" y="9580984"/>
                </a:lnTo>
                <a:lnTo>
                  <a:pt x="5543097" y="623276"/>
                </a:lnTo>
                <a:close/>
                <a:moveTo>
                  <a:pt x="9382354" y="0"/>
                </a:moveTo>
                <a:lnTo>
                  <a:pt x="2325545" y="11473190"/>
                </a:lnTo>
                <a:lnTo>
                  <a:pt x="2026498" y="10965805"/>
                </a:lnTo>
                <a:lnTo>
                  <a:pt x="8423706" y="565013"/>
                </a:lnTo>
                <a:close/>
              </a:path>
            </a:pathLst>
          </a:custGeom>
        </p:spPr>
        <p:txBody>
          <a:bodyPr rtlCol="0">
            <a:noAutofit/>
          </a:bodyPr>
          <a:lstStyle>
            <a:lvl1pPr>
              <a:defRPr sz="1600"/>
            </a:lvl1pPr>
          </a:lstStyle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204517584"/>
      </p:ext>
    </p:extLst>
  </p:cSld>
  <p:clrMapOvr>
    <a:masterClrMapping/>
  </p:clrMapOvr>
  <p:transition spd="slow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lide #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57360156"/>
      </p:ext>
    </p:extLst>
  </p:cSld>
  <p:clrMapOvr>
    <a:masterClrMapping/>
  </p:clrMapOvr>
  <p:transition spd="slow" advClick="0" advTm="1000">
    <p:pu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0FD12FE-6202-40D5-B9D8-C4DB315A26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8E62BA7-228A-4084-92CD-85BEF8B543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EAB38AB-09AE-47A6-AEF5-8F89BB8C72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73B7618-3DD1-4157-8BD7-EFCD8D55E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78F5281-D636-48B7-AFA8-F22DF79AAC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75874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6AA8DF6-C1D9-4CA3-B093-902FECE180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BA30EF4-9031-4DE2-97AD-85C94189F3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9DC02B6-996D-4B6C-84E0-4C697AFF77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514621-A4B5-4587-B53C-1FF8E75C6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05FCDF0-7071-493B-B950-87733ED75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77990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D804B9-96F9-40E9-A09A-DCCF0B5FF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FDC6830-1213-4D6C-BF2E-BF37D8AEAA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83F7CA2-57DB-487F-A734-996C6D4EB1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5B44636-482F-46B0-9E37-C20FE6588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7BB39A0-9F4F-43A8-B5A7-6ED515D74D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78B5BA7-5B5E-45B8-9666-A00771979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31128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85D5259-E781-4DBD-9C76-48D742ACDA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D91531A-A446-4E3D-A91A-5437F51CC6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8F85CDB-4F75-4770-BCD9-3C1FB6654D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87792A72-A573-4A3A-AF58-D32A81BFCB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BDC1611-F0D6-4353-A418-D0442512EF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0672D95E-17CB-4D3A-B747-67B6D86E09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1315345-8DB6-4674-BE12-80FA3E3D6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08605688-956C-4BF6-B6E8-FE01E7716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10378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A20FB9B-58F0-4A5E-A0FA-BDDC7C28BD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99DD34D-06C5-4967-84E6-1510D2FB39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70B4F7D-5BC6-4BD2-B152-420791E7B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4724F03-71DD-4E8B-8EB9-36BD35BEC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46434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DB15F576-2F51-45FA-899D-57102E477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439E1C6-B7A0-4552-BC65-A837F389E6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68CEFA2-34A6-43D3-884B-F2FF86B3C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55980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75572BA-BC39-4CB2-85D8-F86B4CFC7C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D78FA0F-5525-45A0-94C0-CAC1B18795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8399B63-651F-4BB1-AD4D-6ABB9C6BFB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E5CB50C-8B28-4422-B6F2-58F202445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5194C8A-99C8-4F70-98ED-A60105602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85C6338-B5B7-4DF1-8C57-244C180B8C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36452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F8B974A-BDB0-478D-A4E6-AFCC3448AE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3B7626F1-F07C-463A-BB3D-C38778D1606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F953A94-C3E4-40B9-A1F3-2BC7B48164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858385B-B992-45F9-A7FA-F85184C8C9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706EF9C-8731-4848-8AAC-F43168C22E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78AF000-AC55-4042-B64D-BE3A64160A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72234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6EDD4BD9-AF64-447B-9704-DE400B0C22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1DB0E83-5C10-4585-9AE4-4E266BCA22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81450B-2E3A-4442-9836-D24EF00239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8941B0-F4D5-4460-BCAD-F7E2B41A8257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095D004-2A4B-4839-9C3A-0083E78EF9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F79462C-DC32-4ACF-B8D6-747FBBE3F3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48909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  <p:sldLayoutId id="2147483704" r:id="rId12"/>
    <p:sldLayoutId id="2147483705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2.svg"/><Relationship Id="rId4" Type="http://schemas.openxmlformats.org/officeDocument/2006/relationships/image" Target="../media/image21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svg"/><Relationship Id="rId13" Type="http://schemas.openxmlformats.org/officeDocument/2006/relationships/image" Target="../media/image33.pn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12" Type="http://schemas.openxmlformats.org/officeDocument/2006/relationships/image" Target="../media/image32.svg"/><Relationship Id="rId2" Type="http://schemas.openxmlformats.org/officeDocument/2006/relationships/slide" Target="slide3.xml"/><Relationship Id="rId16" Type="http://schemas.openxmlformats.org/officeDocument/2006/relationships/image" Target="../media/image36.sv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6.svg"/><Relationship Id="rId11" Type="http://schemas.openxmlformats.org/officeDocument/2006/relationships/image" Target="../media/image31.png"/><Relationship Id="rId5" Type="http://schemas.openxmlformats.org/officeDocument/2006/relationships/image" Target="../media/image25.png"/><Relationship Id="rId15" Type="http://schemas.openxmlformats.org/officeDocument/2006/relationships/image" Target="../media/image35.png"/><Relationship Id="rId10" Type="http://schemas.openxmlformats.org/officeDocument/2006/relationships/image" Target="../media/image30.svg"/><Relationship Id="rId4" Type="http://schemas.openxmlformats.org/officeDocument/2006/relationships/image" Target="../media/image24.svg"/><Relationship Id="rId9" Type="http://schemas.openxmlformats.org/officeDocument/2006/relationships/image" Target="../media/image29.png"/><Relationship Id="rId14" Type="http://schemas.openxmlformats.org/officeDocument/2006/relationships/image" Target="../media/image34.sv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svg"/><Relationship Id="rId11" Type="http://schemas.openxmlformats.org/officeDocument/2006/relationships/image" Target="../media/image11.sv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sv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slide" Target="slide3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Relationship Id="rId9" Type="http://schemas.openxmlformats.org/officeDocument/2006/relationships/image" Target="../media/image1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slide" Target="slide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0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EADCE718-D5D9-4E89-90BB-59EAB6BA2767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alphaModFix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4894"/>
                    </a14:imgEffect>
                    <a14:imgEffect>
                      <a14:saturation sat="108000"/>
                    </a14:imgEffect>
                    <a14:imgEffect>
                      <a14:brightnessContrast bright="-40000"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0" y="0"/>
            <a:ext cx="12192000" cy="6856167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B0EE33F5-33CD-4E5A-A27E-97503AD1CBF9}"/>
              </a:ext>
            </a:extLst>
          </p:cNvPr>
          <p:cNvSpPr/>
          <p:nvPr/>
        </p:nvSpPr>
        <p:spPr>
          <a:xfrm>
            <a:off x="1269848" y="3845379"/>
            <a:ext cx="9131452" cy="1258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2" name="TextBox 14"/>
          <p:cNvSpPr txBox="1"/>
          <p:nvPr/>
        </p:nvSpPr>
        <p:spPr>
          <a:xfrm>
            <a:off x="1194805" y="3315535"/>
            <a:ext cx="586054" cy="415494"/>
          </a:xfrm>
          <a:prstGeom prst="rect">
            <a:avLst/>
          </a:prstGeom>
          <a:noFill/>
        </p:spPr>
        <p:txBody>
          <a:bodyPr wrap="none" lIns="45718" tIns="22858" rIns="45718" bIns="22858" rtlCol="0">
            <a:spAutoFit/>
          </a:bodyPr>
          <a:lstStyle/>
          <a:p>
            <a:pPr defTabSz="91413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400" b="1" cap="all">
                <a:solidFill>
                  <a:srgbClr val="FFFFFF"/>
                </a:solidFill>
                <a:latin typeface="Lato Black" charset="0"/>
                <a:ea typeface="Lato Black" charset="0"/>
                <a:cs typeface="Lato Black" charset="0"/>
              </a:rPr>
              <a:t>Pix</a:t>
            </a:r>
            <a:endParaRPr lang="en-US" sz="1000" b="1" cap="all">
              <a:solidFill>
                <a:srgbClr val="FFFFFF"/>
              </a:solidFill>
              <a:latin typeface="Lato Black" charset="0"/>
              <a:ea typeface="Lato Black" charset="0"/>
              <a:cs typeface="Lato Black" charset="0"/>
            </a:endParaRPr>
          </a:p>
        </p:txBody>
      </p:sp>
      <p:sp>
        <p:nvSpPr>
          <p:cNvPr id="73" name="Subtitle 2"/>
          <p:cNvSpPr txBox="1">
            <a:spLocks/>
          </p:cNvSpPr>
          <p:nvPr/>
        </p:nvSpPr>
        <p:spPr>
          <a:xfrm>
            <a:off x="1135235" y="4081556"/>
            <a:ext cx="6471248" cy="383401"/>
          </a:xfrm>
          <a:prstGeom prst="rect">
            <a:avLst/>
          </a:prstGeom>
        </p:spPr>
        <p:txBody>
          <a:bodyPr vert="horz" wrap="square" lIns="108737" tIns="54369" rIns="108737" bIns="54369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2020"/>
              </a:lnSpc>
            </a:pPr>
            <a:r>
              <a:rPr lang="fr-FR" b="1">
                <a:solidFill>
                  <a:srgbClr val="FFFFFF"/>
                </a:solidFill>
                <a:latin typeface="+mj-lt"/>
                <a:ea typeface="Lato Light"/>
                <a:cs typeface="Arial"/>
              </a:rPr>
              <a:t>Présentation</a:t>
            </a:r>
            <a:endParaRPr lang="en-US"/>
          </a:p>
        </p:txBody>
      </p:sp>
      <p:pic>
        <p:nvPicPr>
          <p:cNvPr id="74" name="Espace réservé du contenu 8" descr="CNAF.png"/>
          <p:cNvPicPr>
            <a:picLocks noChangeAspect="1"/>
          </p:cNvPicPr>
          <p:nvPr/>
        </p:nvPicPr>
        <p:blipFill>
          <a:blip r:embed="rId4" cstate="email">
            <a:alphaModFix/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  <a14:imgEffect>
                      <a14:brightnessContrast bright="36000" contrast="-12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1466107" y="84536"/>
            <a:ext cx="641446" cy="617725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428178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19C9D6-E4F1-DE53-398B-E94EB9459A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 : coins arrondis 9">
            <a:hlinkClick r:id="rId2" action="ppaction://hlinksldjump"/>
            <a:extLst>
              <a:ext uri="{FF2B5EF4-FFF2-40B4-BE49-F238E27FC236}">
                <a16:creationId xmlns:a16="http://schemas.microsoft.com/office/drawing/2014/main" id="{B52E5EC2-59CA-52F6-B92E-0F9FD469EB47}"/>
              </a:ext>
            </a:extLst>
          </p:cNvPr>
          <p:cNvSpPr/>
          <p:nvPr/>
        </p:nvSpPr>
        <p:spPr>
          <a:xfrm>
            <a:off x="264555" y="445766"/>
            <a:ext cx="11001404" cy="468000"/>
          </a:xfrm>
          <a:prstGeom prst="roundRect">
            <a:avLst/>
          </a:prstGeom>
          <a:gradFill flip="none" rotWithShape="1">
            <a:gsLst>
              <a:gs pos="0">
                <a:srgbClr val="FFF3FE">
                  <a:lumMod val="100000"/>
                  <a:alpha val="60000"/>
                </a:srgbClr>
              </a:gs>
              <a:gs pos="74000">
                <a:srgbClr val="FF8DFF">
                  <a:lumMod val="100000"/>
                  <a:alpha val="60000"/>
                </a:srgbClr>
              </a:gs>
              <a:gs pos="83000">
                <a:srgbClr val="F68EFE">
                  <a:lumMod val="100000"/>
                  <a:alpha val="60000"/>
                </a:srgbClr>
              </a:gs>
              <a:gs pos="100000">
                <a:srgbClr val="FEB4EB">
                  <a:lumMod val="100000"/>
                  <a:alpha val="60000"/>
                </a:srgbClr>
              </a:gs>
            </a:gsLst>
            <a:lin ang="0" scaled="0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5BE467BB-9916-5C29-57E5-2CF4BC760920}"/>
              </a:ext>
            </a:extLst>
          </p:cNvPr>
          <p:cNvSpPr txBox="1"/>
          <p:nvPr/>
        </p:nvSpPr>
        <p:spPr>
          <a:xfrm>
            <a:off x="331519" y="500724"/>
            <a:ext cx="10671972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r-FR" sz="1600" b="1">
                <a:latin typeface="Segoe UI"/>
                <a:cs typeface="Segoe UI"/>
              </a:rPr>
              <a:t>5. Exemples de parcours à proposer selon métiers</a:t>
            </a:r>
            <a:endParaRPr lang="en-US" sz="1600"/>
          </a:p>
        </p:txBody>
      </p:sp>
      <p:grpSp>
        <p:nvGrpSpPr>
          <p:cNvPr id="44" name="Groupe 43">
            <a:extLst>
              <a:ext uri="{FF2B5EF4-FFF2-40B4-BE49-F238E27FC236}">
                <a16:creationId xmlns:a16="http://schemas.microsoft.com/office/drawing/2014/main" id="{62A67A2D-2717-E61D-EA5E-20A941D8DE36}"/>
              </a:ext>
            </a:extLst>
          </p:cNvPr>
          <p:cNvGrpSpPr/>
          <p:nvPr/>
        </p:nvGrpSpPr>
        <p:grpSpPr>
          <a:xfrm>
            <a:off x="4641691" y="4443208"/>
            <a:ext cx="2278659" cy="2273647"/>
            <a:chOff x="4958366" y="2588961"/>
            <a:chExt cx="2278659" cy="2273647"/>
          </a:xfrm>
        </p:grpSpPr>
        <p:grpSp>
          <p:nvGrpSpPr>
            <p:cNvPr id="24" name="Groupe 23">
              <a:extLst>
                <a:ext uri="{FF2B5EF4-FFF2-40B4-BE49-F238E27FC236}">
                  <a16:creationId xmlns:a16="http://schemas.microsoft.com/office/drawing/2014/main" id="{61850DB5-E978-8E22-9A29-2E0BA071056A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5040978" y="2588961"/>
              <a:ext cx="2132486" cy="2273647"/>
              <a:chOff x="3609028" y="1261623"/>
              <a:chExt cx="2498130" cy="2663491"/>
            </a:xfrm>
          </p:grpSpPr>
          <p:sp>
            <p:nvSpPr>
              <p:cNvPr id="27" name="Shape 478">
                <a:extLst>
                  <a:ext uri="{FF2B5EF4-FFF2-40B4-BE49-F238E27FC236}">
                    <a16:creationId xmlns:a16="http://schemas.microsoft.com/office/drawing/2014/main" id="{E4F2656A-0093-0B1E-0B12-FBD320C7D9BA}"/>
                  </a:ext>
                </a:extLst>
              </p:cNvPr>
              <p:cNvSpPr/>
              <p:nvPr/>
            </p:nvSpPr>
            <p:spPr>
              <a:xfrm>
                <a:off x="3729540" y="2702568"/>
                <a:ext cx="2255200" cy="122254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518" extrusionOk="0">
                    <a:moveTo>
                      <a:pt x="21600" y="14105"/>
                    </a:moveTo>
                    <a:cubicBezTo>
                      <a:pt x="21600" y="14764"/>
                      <a:pt x="21146" y="15573"/>
                      <a:pt x="20592" y="15902"/>
                    </a:cubicBezTo>
                    <a:lnTo>
                      <a:pt x="11808" y="21270"/>
                    </a:lnTo>
                    <a:cubicBezTo>
                      <a:pt x="11254" y="21600"/>
                      <a:pt x="10346" y="21600"/>
                      <a:pt x="9792" y="21270"/>
                    </a:cubicBezTo>
                    <a:lnTo>
                      <a:pt x="1008" y="15902"/>
                    </a:lnTo>
                    <a:cubicBezTo>
                      <a:pt x="453" y="15573"/>
                      <a:pt x="0" y="14764"/>
                      <a:pt x="0" y="14105"/>
                    </a:cubicBezTo>
                    <a:lnTo>
                      <a:pt x="0" y="1198"/>
                    </a:lnTo>
                    <a:cubicBezTo>
                      <a:pt x="0" y="539"/>
                      <a:pt x="524" y="0"/>
                      <a:pt x="1164" y="0"/>
                    </a:cubicBezTo>
                    <a:lnTo>
                      <a:pt x="20436" y="0"/>
                    </a:lnTo>
                    <a:cubicBezTo>
                      <a:pt x="21076" y="0"/>
                      <a:pt x="21600" y="539"/>
                      <a:pt x="21600" y="1198"/>
                    </a:cubicBezTo>
                    <a:cubicBezTo>
                      <a:pt x="21600" y="1198"/>
                      <a:pt x="21600" y="14105"/>
                      <a:pt x="21600" y="14105"/>
                    </a:cubicBez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 w="12700">
                <a:solidFill>
                  <a:srgbClr val="FFFFFF"/>
                </a:solidFill>
                <a:miter lim="400000"/>
              </a:ln>
            </p:spPr>
            <p:txBody>
              <a:bodyPr lIns="25400" tIns="25400" rIns="25400" bIns="25400" anchor="ctr"/>
              <a:lstStyle/>
              <a:p>
                <a:pPr algn="ctr">
                  <a:defRPr sz="3200" cap="none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 sz="1600"/>
              </a:p>
            </p:txBody>
          </p:sp>
          <p:sp>
            <p:nvSpPr>
              <p:cNvPr id="28" name="Shape 479">
                <a:extLst>
                  <a:ext uri="{FF2B5EF4-FFF2-40B4-BE49-F238E27FC236}">
                    <a16:creationId xmlns:a16="http://schemas.microsoft.com/office/drawing/2014/main" id="{9129895D-FE01-08E2-5930-06BC9D4AC0A1}"/>
                  </a:ext>
                </a:extLst>
              </p:cNvPr>
              <p:cNvSpPr/>
              <p:nvPr/>
            </p:nvSpPr>
            <p:spPr>
              <a:xfrm>
                <a:off x="3729540" y="2139979"/>
                <a:ext cx="2255200" cy="12225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518" extrusionOk="0">
                    <a:moveTo>
                      <a:pt x="21600" y="14105"/>
                    </a:moveTo>
                    <a:cubicBezTo>
                      <a:pt x="21600" y="14764"/>
                      <a:pt x="21146" y="15572"/>
                      <a:pt x="20592" y="15902"/>
                    </a:cubicBezTo>
                    <a:lnTo>
                      <a:pt x="11808" y="21270"/>
                    </a:lnTo>
                    <a:cubicBezTo>
                      <a:pt x="11254" y="21600"/>
                      <a:pt x="10346" y="21600"/>
                      <a:pt x="9792" y="21270"/>
                    </a:cubicBezTo>
                    <a:lnTo>
                      <a:pt x="1008" y="15902"/>
                    </a:lnTo>
                    <a:cubicBezTo>
                      <a:pt x="453" y="15572"/>
                      <a:pt x="0" y="14764"/>
                      <a:pt x="0" y="14105"/>
                    </a:cubicBezTo>
                    <a:lnTo>
                      <a:pt x="0" y="1198"/>
                    </a:lnTo>
                    <a:cubicBezTo>
                      <a:pt x="0" y="539"/>
                      <a:pt x="524" y="0"/>
                      <a:pt x="1164" y="0"/>
                    </a:cubicBezTo>
                    <a:lnTo>
                      <a:pt x="20436" y="0"/>
                    </a:lnTo>
                    <a:cubicBezTo>
                      <a:pt x="21076" y="0"/>
                      <a:pt x="21600" y="539"/>
                      <a:pt x="21600" y="1198"/>
                    </a:cubicBezTo>
                    <a:cubicBezTo>
                      <a:pt x="21600" y="1198"/>
                      <a:pt x="21600" y="14105"/>
                      <a:pt x="21600" y="14105"/>
                    </a:cubicBez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 w="12700">
                <a:solidFill>
                  <a:srgbClr val="FFFFFF"/>
                </a:solidFill>
                <a:miter lim="400000"/>
              </a:ln>
            </p:spPr>
            <p:txBody>
              <a:bodyPr lIns="25400" tIns="25400" rIns="25400" bIns="25400" anchor="ctr"/>
              <a:lstStyle/>
              <a:p>
                <a:pPr algn="ctr">
                  <a:defRPr sz="3200" cap="none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 sz="1600"/>
              </a:p>
            </p:txBody>
          </p:sp>
          <p:sp>
            <p:nvSpPr>
              <p:cNvPr id="29" name="Shape 480">
                <a:extLst>
                  <a:ext uri="{FF2B5EF4-FFF2-40B4-BE49-F238E27FC236}">
                    <a16:creationId xmlns:a16="http://schemas.microsoft.com/office/drawing/2014/main" id="{D9B8AEC0-3125-FDE0-CC51-F693F8EA706C}"/>
                  </a:ext>
                </a:extLst>
              </p:cNvPr>
              <p:cNvSpPr/>
              <p:nvPr/>
            </p:nvSpPr>
            <p:spPr>
              <a:xfrm>
                <a:off x="3729540" y="1577389"/>
                <a:ext cx="2255200" cy="12225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518" extrusionOk="0">
                    <a:moveTo>
                      <a:pt x="21600" y="14105"/>
                    </a:moveTo>
                    <a:cubicBezTo>
                      <a:pt x="21600" y="14764"/>
                      <a:pt x="21146" y="15572"/>
                      <a:pt x="20592" y="15902"/>
                    </a:cubicBezTo>
                    <a:lnTo>
                      <a:pt x="11808" y="21270"/>
                    </a:lnTo>
                    <a:cubicBezTo>
                      <a:pt x="11254" y="21600"/>
                      <a:pt x="10346" y="21600"/>
                      <a:pt x="9792" y="21270"/>
                    </a:cubicBezTo>
                    <a:lnTo>
                      <a:pt x="1008" y="15902"/>
                    </a:lnTo>
                    <a:cubicBezTo>
                      <a:pt x="453" y="15572"/>
                      <a:pt x="0" y="14764"/>
                      <a:pt x="0" y="14105"/>
                    </a:cubicBezTo>
                    <a:lnTo>
                      <a:pt x="0" y="1198"/>
                    </a:lnTo>
                    <a:cubicBezTo>
                      <a:pt x="0" y="539"/>
                      <a:pt x="524" y="0"/>
                      <a:pt x="1164" y="0"/>
                    </a:cubicBezTo>
                    <a:lnTo>
                      <a:pt x="20436" y="0"/>
                    </a:lnTo>
                    <a:cubicBezTo>
                      <a:pt x="21076" y="0"/>
                      <a:pt x="21600" y="539"/>
                      <a:pt x="21600" y="1198"/>
                    </a:cubicBezTo>
                    <a:cubicBezTo>
                      <a:pt x="21600" y="1198"/>
                      <a:pt x="21600" y="14105"/>
                      <a:pt x="21600" y="14105"/>
                    </a:cubicBez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 w="12700">
                <a:solidFill>
                  <a:srgbClr val="FFFFFF"/>
                </a:solidFill>
                <a:miter lim="400000"/>
              </a:ln>
            </p:spPr>
            <p:txBody>
              <a:bodyPr lIns="25400" tIns="25400" rIns="25400" bIns="25400" anchor="ctr"/>
              <a:lstStyle/>
              <a:p>
                <a:pPr algn="ctr">
                  <a:defRPr sz="3200" cap="none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 sz="1600"/>
              </a:p>
            </p:txBody>
          </p:sp>
          <p:sp>
            <p:nvSpPr>
              <p:cNvPr id="30" name="Shape 481">
                <a:extLst>
                  <a:ext uri="{FF2B5EF4-FFF2-40B4-BE49-F238E27FC236}">
                    <a16:creationId xmlns:a16="http://schemas.microsoft.com/office/drawing/2014/main" id="{3D16C2C7-D1F4-2380-AC9A-E0D2DE110C9D}"/>
                  </a:ext>
                </a:extLst>
              </p:cNvPr>
              <p:cNvSpPr/>
              <p:nvPr/>
            </p:nvSpPr>
            <p:spPr>
              <a:xfrm>
                <a:off x="3729540" y="1261623"/>
                <a:ext cx="2254440" cy="9873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511" extrusionOk="0">
                    <a:moveTo>
                      <a:pt x="21600" y="15308"/>
                    </a:moveTo>
                    <a:cubicBezTo>
                      <a:pt x="21600" y="16023"/>
                      <a:pt x="21146" y="16901"/>
                      <a:pt x="20592" y="17258"/>
                    </a:cubicBezTo>
                    <a:lnTo>
                      <a:pt x="11808" y="21243"/>
                    </a:lnTo>
                    <a:cubicBezTo>
                      <a:pt x="11254" y="21600"/>
                      <a:pt x="10346" y="21600"/>
                      <a:pt x="9792" y="21243"/>
                    </a:cubicBezTo>
                    <a:lnTo>
                      <a:pt x="1008" y="17258"/>
                    </a:lnTo>
                    <a:cubicBezTo>
                      <a:pt x="453" y="16901"/>
                      <a:pt x="0" y="16023"/>
                      <a:pt x="0" y="15308"/>
                    </a:cubicBezTo>
                    <a:lnTo>
                      <a:pt x="0" y="1300"/>
                    </a:lnTo>
                    <a:cubicBezTo>
                      <a:pt x="0" y="585"/>
                      <a:pt x="524" y="0"/>
                      <a:pt x="1164" y="0"/>
                    </a:cubicBezTo>
                    <a:lnTo>
                      <a:pt x="20436" y="0"/>
                    </a:lnTo>
                    <a:cubicBezTo>
                      <a:pt x="21076" y="0"/>
                      <a:pt x="21600" y="585"/>
                      <a:pt x="21600" y="1300"/>
                    </a:cubicBezTo>
                    <a:cubicBezTo>
                      <a:pt x="21600" y="1300"/>
                      <a:pt x="21600" y="15308"/>
                      <a:pt x="21600" y="15308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>
                <a:solidFill>
                  <a:srgbClr val="DCDEE0"/>
                </a:solidFill>
              </a:ln>
            </p:spPr>
            <p:txBody>
              <a:bodyPr lIns="19050" tIns="19050" rIns="19050" bIns="19050" anchor="ctr"/>
              <a:lstStyle/>
              <a:p>
                <a:pPr algn="ctr">
                  <a:defRPr sz="8000">
                    <a:solidFill>
                      <a:srgbClr val="53585F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sz="4000"/>
              </a:p>
            </p:txBody>
          </p:sp>
          <p:sp>
            <p:nvSpPr>
              <p:cNvPr id="31" name="Shape 500">
                <a:extLst>
                  <a:ext uri="{FF2B5EF4-FFF2-40B4-BE49-F238E27FC236}">
                    <a16:creationId xmlns:a16="http://schemas.microsoft.com/office/drawing/2014/main" id="{5FA76584-3477-1E1A-BCFA-7C3D6D5ADC34}"/>
                  </a:ext>
                </a:extLst>
              </p:cNvPr>
              <p:cNvSpPr/>
              <p:nvPr/>
            </p:nvSpPr>
            <p:spPr>
              <a:xfrm>
                <a:off x="3609028" y="1368868"/>
                <a:ext cx="2498130" cy="58601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0565" y="0"/>
                    </a:moveTo>
                    <a:lnTo>
                      <a:pt x="20518" y="0"/>
                    </a:lnTo>
                    <a:lnTo>
                      <a:pt x="20311" y="0"/>
                    </a:lnTo>
                    <a:lnTo>
                      <a:pt x="1289" y="0"/>
                    </a:lnTo>
                    <a:lnTo>
                      <a:pt x="1082" y="0"/>
                    </a:lnTo>
                    <a:lnTo>
                      <a:pt x="1035" y="0"/>
                    </a:lnTo>
                    <a:cubicBezTo>
                      <a:pt x="463" y="0"/>
                      <a:pt x="0" y="1121"/>
                      <a:pt x="0" y="2504"/>
                    </a:cubicBezTo>
                    <a:lnTo>
                      <a:pt x="0" y="19992"/>
                    </a:lnTo>
                    <a:cubicBezTo>
                      <a:pt x="0" y="20880"/>
                      <a:pt x="463" y="21600"/>
                      <a:pt x="1035" y="21600"/>
                    </a:cubicBezTo>
                    <a:lnTo>
                      <a:pt x="1035" y="18383"/>
                    </a:lnTo>
                    <a:lnTo>
                      <a:pt x="1035" y="18374"/>
                    </a:lnTo>
                    <a:lnTo>
                      <a:pt x="2111" y="18374"/>
                    </a:lnTo>
                    <a:lnTo>
                      <a:pt x="2111" y="18373"/>
                    </a:lnTo>
                    <a:lnTo>
                      <a:pt x="19489" y="18373"/>
                    </a:lnTo>
                    <a:lnTo>
                      <a:pt x="19489" y="18374"/>
                    </a:lnTo>
                    <a:lnTo>
                      <a:pt x="20565" y="18374"/>
                    </a:lnTo>
                    <a:lnTo>
                      <a:pt x="20565" y="18383"/>
                    </a:lnTo>
                    <a:lnTo>
                      <a:pt x="20565" y="21600"/>
                    </a:lnTo>
                    <a:cubicBezTo>
                      <a:pt x="21137" y="21600"/>
                      <a:pt x="21600" y="20880"/>
                      <a:pt x="21600" y="19992"/>
                    </a:cubicBezTo>
                    <a:lnTo>
                      <a:pt x="21600" y="2504"/>
                    </a:lnTo>
                    <a:cubicBezTo>
                      <a:pt x="21600" y="1121"/>
                      <a:pt x="21137" y="0"/>
                      <a:pt x="20565" y="0"/>
                    </a:cubicBezTo>
                    <a:close/>
                  </a:path>
                </a:pathLst>
              </a:custGeom>
              <a:solidFill>
                <a:srgbClr val="7030A0"/>
              </a:solidFill>
              <a:ln w="12700">
                <a:miter lim="400000"/>
              </a:ln>
            </p:spPr>
            <p:txBody>
              <a:bodyPr lIns="19050" tIns="19050" rIns="19050" bIns="19050" anchor="ctr"/>
              <a:lstStyle/>
              <a:p>
                <a:pPr algn="ctr">
                  <a:defRPr sz="3200" cap="none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 sz="1600"/>
              </a:p>
            </p:txBody>
          </p:sp>
          <p:sp>
            <p:nvSpPr>
              <p:cNvPr id="32" name="Shape 503">
                <a:extLst>
                  <a:ext uri="{FF2B5EF4-FFF2-40B4-BE49-F238E27FC236}">
                    <a16:creationId xmlns:a16="http://schemas.microsoft.com/office/drawing/2014/main" id="{E3BAA796-6257-E7C8-7290-990B0CC1A90B}"/>
                  </a:ext>
                </a:extLst>
              </p:cNvPr>
              <p:cNvSpPr/>
              <p:nvPr/>
            </p:nvSpPr>
            <p:spPr>
              <a:xfrm>
                <a:off x="3768614" y="2365567"/>
                <a:ext cx="2173968" cy="230341"/>
              </a:xfrm>
              <a:prstGeom prst="rect">
                <a:avLst/>
              </a:prstGeom>
              <a:ln w="12700">
                <a:miter lim="400000"/>
              </a:ln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lIns="25400" tIns="25400" rIns="25400" bIns="25400" anchor="ctr">
                <a:noAutofit/>
              </a:bodyPr>
              <a:lstStyle>
                <a:lvl1pPr algn="ctr" defTabSz="602615">
                  <a:lnSpc>
                    <a:spcPct val="80000"/>
                  </a:lnSpc>
                  <a:defRPr sz="1898">
                    <a:solidFill>
                      <a:srgbClr val="FFFFFF"/>
                    </a:solidFill>
                  </a:defRPr>
                </a:lvl1pPr>
              </a:lstStyle>
              <a:p>
                <a:r>
                  <a:rPr lang="fr-FR" sz="1400" spc="-10">
                    <a:solidFill>
                      <a:schemeClr val="bg1"/>
                    </a:solidFill>
                    <a:latin typeface="Arial Narrow" panose="020B0606020202030204" pitchFamily="34" charset="0"/>
                  </a:rPr>
                  <a:t>Aidant numérique</a:t>
                </a:r>
              </a:p>
            </p:txBody>
          </p:sp>
          <p:sp>
            <p:nvSpPr>
              <p:cNvPr id="33" name="Shape 504">
                <a:extLst>
                  <a:ext uri="{FF2B5EF4-FFF2-40B4-BE49-F238E27FC236}">
                    <a16:creationId xmlns:a16="http://schemas.microsoft.com/office/drawing/2014/main" id="{35B21B0B-EFC2-D74D-197A-2B2390C52DE7}"/>
                  </a:ext>
                </a:extLst>
              </p:cNvPr>
              <p:cNvSpPr/>
              <p:nvPr/>
            </p:nvSpPr>
            <p:spPr>
              <a:xfrm>
                <a:off x="3768614" y="2949812"/>
                <a:ext cx="2173968" cy="230341"/>
              </a:xfrm>
              <a:prstGeom prst="rect">
                <a:avLst/>
              </a:prstGeom>
              <a:ln w="12700">
                <a:miter lim="400000"/>
              </a:ln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lIns="25400" tIns="25400" rIns="25400" bIns="25400" anchor="ctr">
                <a:noAutofit/>
              </a:bodyPr>
              <a:lstStyle>
                <a:lvl1pPr algn="ctr" defTabSz="602615">
                  <a:lnSpc>
                    <a:spcPct val="80000"/>
                  </a:lnSpc>
                  <a:defRPr sz="1898">
                    <a:solidFill>
                      <a:srgbClr val="FFFFFF"/>
                    </a:solidFill>
                  </a:defRPr>
                </a:lvl1pPr>
              </a:lstStyle>
              <a:p>
                <a:r>
                  <a:rPr lang="fr-FR" sz="1400" spc="-10">
                    <a:solidFill>
                      <a:schemeClr val="bg1"/>
                    </a:solidFill>
                    <a:latin typeface="Arial Narrow" panose="020B0606020202030204" pitchFamily="34" charset="0"/>
                  </a:rPr>
                  <a:t>Cybersécurité</a:t>
                </a:r>
              </a:p>
            </p:txBody>
          </p:sp>
          <p:sp>
            <p:nvSpPr>
              <p:cNvPr id="34" name="Shape 505">
                <a:extLst>
                  <a:ext uri="{FF2B5EF4-FFF2-40B4-BE49-F238E27FC236}">
                    <a16:creationId xmlns:a16="http://schemas.microsoft.com/office/drawing/2014/main" id="{D91AF5C2-EDC1-9EC4-EB60-194140E353F9}"/>
                  </a:ext>
                </a:extLst>
              </p:cNvPr>
              <p:cNvSpPr/>
              <p:nvPr/>
            </p:nvSpPr>
            <p:spPr>
              <a:xfrm>
                <a:off x="3804356" y="3505669"/>
                <a:ext cx="2173968" cy="230341"/>
              </a:xfrm>
              <a:prstGeom prst="rect">
                <a:avLst/>
              </a:prstGeom>
              <a:ln w="12700">
                <a:miter lim="400000"/>
              </a:ln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lIns="25400" tIns="25400" rIns="25400" bIns="25400" anchor="ctr">
                <a:noAutofit/>
              </a:bodyPr>
              <a:lstStyle>
                <a:lvl1pPr algn="ctr" defTabSz="602615">
                  <a:lnSpc>
                    <a:spcPct val="80000"/>
                  </a:lnSpc>
                  <a:defRPr sz="1898">
                    <a:solidFill>
                      <a:srgbClr val="FFFFFF"/>
                    </a:solidFill>
                  </a:defRPr>
                </a:lvl1pPr>
              </a:lstStyle>
              <a:p>
                <a:r>
                  <a:rPr lang="fr-FR" sz="1400" spc="-10">
                    <a:solidFill>
                      <a:schemeClr val="bg1"/>
                    </a:solidFill>
                    <a:latin typeface="Arial Narrow" panose="020B0606020202030204" pitchFamily="34" charset="0"/>
                  </a:rPr>
                  <a:t>RGPD</a:t>
                </a:r>
                <a:endParaRPr sz="1400" spc="-10">
                  <a:solidFill>
                    <a:schemeClr val="bg1"/>
                  </a:solidFill>
                  <a:latin typeface="Arial Narrow" panose="020B0606020202030204" pitchFamily="34" charset="0"/>
                </a:endParaRPr>
              </a:p>
            </p:txBody>
          </p:sp>
        </p:grpSp>
        <p:sp>
          <p:nvSpPr>
            <p:cNvPr id="43" name="Shape 503">
              <a:extLst>
                <a:ext uri="{FF2B5EF4-FFF2-40B4-BE49-F238E27FC236}">
                  <a16:creationId xmlns:a16="http://schemas.microsoft.com/office/drawing/2014/main" id="{D32049E5-E7BB-00AB-31D5-8B558FA1B939}"/>
                </a:ext>
              </a:extLst>
            </p:cNvPr>
            <p:cNvSpPr/>
            <p:nvPr/>
          </p:nvSpPr>
          <p:spPr>
            <a:xfrm>
              <a:off x="4958366" y="2640862"/>
              <a:ext cx="2278659" cy="532693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lIns="25400" tIns="25400" rIns="25400" bIns="25400" anchor="ctr">
              <a:noAutofit/>
            </a:bodyPr>
            <a:lstStyle>
              <a:lvl1pPr algn="ctr" defTabSz="602615">
                <a:lnSpc>
                  <a:spcPct val="80000"/>
                </a:lnSpc>
                <a:defRPr sz="1898">
                  <a:solidFill>
                    <a:srgbClr val="FFFFFF"/>
                  </a:solidFill>
                </a:defRPr>
              </a:lvl1pPr>
            </a:lstStyle>
            <a:p>
              <a:r>
                <a:rPr lang="fr-FR" sz="1500" spc="-10">
                  <a:solidFill>
                    <a:schemeClr val="bg1"/>
                  </a:solidFill>
                  <a:latin typeface="Arial Narrow" panose="020B0606020202030204" pitchFamily="34" charset="0"/>
                </a:rPr>
                <a:t>Téléconseiller</a:t>
              </a:r>
            </a:p>
          </p:txBody>
        </p:sp>
      </p:grpSp>
      <p:grpSp>
        <p:nvGrpSpPr>
          <p:cNvPr id="45" name="Groupe 44">
            <a:extLst>
              <a:ext uri="{FF2B5EF4-FFF2-40B4-BE49-F238E27FC236}">
                <a16:creationId xmlns:a16="http://schemas.microsoft.com/office/drawing/2014/main" id="{D8328344-7ED2-ED32-9E45-77B1C5E49EA1}"/>
              </a:ext>
            </a:extLst>
          </p:cNvPr>
          <p:cNvGrpSpPr/>
          <p:nvPr/>
        </p:nvGrpSpPr>
        <p:grpSpPr>
          <a:xfrm>
            <a:off x="4638757" y="1111981"/>
            <a:ext cx="2278659" cy="3162746"/>
            <a:chOff x="4958366" y="2588952"/>
            <a:chExt cx="2278659" cy="3162746"/>
          </a:xfrm>
        </p:grpSpPr>
        <p:grpSp>
          <p:nvGrpSpPr>
            <p:cNvPr id="46" name="Groupe 45">
              <a:extLst>
                <a:ext uri="{FF2B5EF4-FFF2-40B4-BE49-F238E27FC236}">
                  <a16:creationId xmlns:a16="http://schemas.microsoft.com/office/drawing/2014/main" id="{6BA5AA25-25FD-72D8-AE87-37342BA2791B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5040978" y="2588952"/>
              <a:ext cx="2132486" cy="3162746"/>
              <a:chOff x="3609028" y="1261623"/>
              <a:chExt cx="2498130" cy="3705038"/>
            </a:xfrm>
          </p:grpSpPr>
          <p:grpSp>
            <p:nvGrpSpPr>
              <p:cNvPr id="48" name="Groupe 47">
                <a:extLst>
                  <a:ext uri="{FF2B5EF4-FFF2-40B4-BE49-F238E27FC236}">
                    <a16:creationId xmlns:a16="http://schemas.microsoft.com/office/drawing/2014/main" id="{BF419E1E-7286-CED0-7504-7F4552B9B308}"/>
                  </a:ext>
                </a:extLst>
              </p:cNvPr>
              <p:cNvGrpSpPr/>
              <p:nvPr/>
            </p:nvGrpSpPr>
            <p:grpSpPr>
              <a:xfrm>
                <a:off x="3723124" y="3181537"/>
                <a:ext cx="2255200" cy="1785124"/>
                <a:chOff x="7912011" y="3746949"/>
                <a:chExt cx="2255200" cy="1785124"/>
              </a:xfrm>
            </p:grpSpPr>
            <p:sp>
              <p:nvSpPr>
                <p:cNvPr id="64" name="Shape 479">
                  <a:extLst>
                    <a:ext uri="{FF2B5EF4-FFF2-40B4-BE49-F238E27FC236}">
                      <a16:creationId xmlns:a16="http://schemas.microsoft.com/office/drawing/2014/main" id="{EF537247-AA0C-CB13-6C3E-C7C68FE4CDD5}"/>
                    </a:ext>
                  </a:extLst>
                </p:cNvPr>
                <p:cNvSpPr/>
                <p:nvPr/>
              </p:nvSpPr>
              <p:spPr>
                <a:xfrm>
                  <a:off x="7912011" y="4309539"/>
                  <a:ext cx="2255200" cy="1222534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518" extrusionOk="0">
                      <a:moveTo>
                        <a:pt x="21600" y="14105"/>
                      </a:moveTo>
                      <a:cubicBezTo>
                        <a:pt x="21600" y="14764"/>
                        <a:pt x="21146" y="15572"/>
                        <a:pt x="20592" y="15902"/>
                      </a:cubicBezTo>
                      <a:lnTo>
                        <a:pt x="11808" y="21270"/>
                      </a:lnTo>
                      <a:cubicBezTo>
                        <a:pt x="11254" y="21600"/>
                        <a:pt x="10346" y="21600"/>
                        <a:pt x="9792" y="21270"/>
                      </a:cubicBezTo>
                      <a:lnTo>
                        <a:pt x="1008" y="15902"/>
                      </a:lnTo>
                      <a:cubicBezTo>
                        <a:pt x="453" y="15572"/>
                        <a:pt x="0" y="14764"/>
                        <a:pt x="0" y="14105"/>
                      </a:cubicBezTo>
                      <a:lnTo>
                        <a:pt x="0" y="1198"/>
                      </a:lnTo>
                      <a:cubicBezTo>
                        <a:pt x="0" y="539"/>
                        <a:pt x="524" y="0"/>
                        <a:pt x="1164" y="0"/>
                      </a:cubicBezTo>
                      <a:lnTo>
                        <a:pt x="20436" y="0"/>
                      </a:lnTo>
                      <a:cubicBezTo>
                        <a:pt x="21076" y="0"/>
                        <a:pt x="21600" y="539"/>
                        <a:pt x="21600" y="1198"/>
                      </a:cubicBezTo>
                      <a:cubicBezTo>
                        <a:pt x="21600" y="1198"/>
                        <a:pt x="21600" y="14105"/>
                        <a:pt x="21600" y="14105"/>
                      </a:cubicBezTo>
                      <a:close/>
                    </a:path>
                  </a:pathLst>
                </a:custGeom>
                <a:solidFill>
                  <a:schemeClr val="accent1">
                    <a:lumMod val="50000"/>
                  </a:schemeClr>
                </a:solidFill>
                <a:ln w="12700">
                  <a:solidFill>
                    <a:srgbClr val="FFFFFF"/>
                  </a:solidFill>
                  <a:miter lim="400000"/>
                </a:ln>
              </p:spPr>
              <p:txBody>
                <a:bodyPr lIns="25400" tIns="25400" rIns="25400" bIns="25400" anchor="ctr"/>
                <a:lstStyle/>
                <a:p>
                  <a:pPr algn="ctr">
                    <a:defRPr sz="3200" cap="none">
                      <a:solidFill>
                        <a:srgbClr val="FFFFFF"/>
                      </a:solidFill>
                      <a:latin typeface="+mn-lt"/>
                      <a:ea typeface="+mn-ea"/>
                      <a:cs typeface="+mn-cs"/>
                      <a:sym typeface="Helvetica Light"/>
                    </a:defRPr>
                  </a:pPr>
                  <a:endParaRPr sz="1600"/>
                </a:p>
              </p:txBody>
            </p:sp>
            <p:sp>
              <p:nvSpPr>
                <p:cNvPr id="65" name="Shape 480">
                  <a:extLst>
                    <a:ext uri="{FF2B5EF4-FFF2-40B4-BE49-F238E27FC236}">
                      <a16:creationId xmlns:a16="http://schemas.microsoft.com/office/drawing/2014/main" id="{70F16A75-CEFF-48FE-4D49-FB07D470E053}"/>
                    </a:ext>
                  </a:extLst>
                </p:cNvPr>
                <p:cNvSpPr/>
                <p:nvPr/>
              </p:nvSpPr>
              <p:spPr>
                <a:xfrm>
                  <a:off x="7912011" y="3746949"/>
                  <a:ext cx="2255200" cy="1222534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518" extrusionOk="0">
                      <a:moveTo>
                        <a:pt x="21600" y="14105"/>
                      </a:moveTo>
                      <a:cubicBezTo>
                        <a:pt x="21600" y="14764"/>
                        <a:pt x="21146" y="15572"/>
                        <a:pt x="20592" y="15902"/>
                      </a:cubicBezTo>
                      <a:lnTo>
                        <a:pt x="11808" y="21270"/>
                      </a:lnTo>
                      <a:cubicBezTo>
                        <a:pt x="11254" y="21600"/>
                        <a:pt x="10346" y="21600"/>
                        <a:pt x="9792" y="21270"/>
                      </a:cubicBezTo>
                      <a:lnTo>
                        <a:pt x="1008" y="15902"/>
                      </a:lnTo>
                      <a:cubicBezTo>
                        <a:pt x="453" y="15572"/>
                        <a:pt x="0" y="14764"/>
                        <a:pt x="0" y="14105"/>
                      </a:cubicBezTo>
                      <a:lnTo>
                        <a:pt x="0" y="1198"/>
                      </a:lnTo>
                      <a:cubicBezTo>
                        <a:pt x="0" y="539"/>
                        <a:pt x="524" y="0"/>
                        <a:pt x="1164" y="0"/>
                      </a:cubicBezTo>
                      <a:lnTo>
                        <a:pt x="20436" y="0"/>
                      </a:lnTo>
                      <a:cubicBezTo>
                        <a:pt x="21076" y="0"/>
                        <a:pt x="21600" y="539"/>
                        <a:pt x="21600" y="1198"/>
                      </a:cubicBezTo>
                      <a:cubicBezTo>
                        <a:pt x="21600" y="1198"/>
                        <a:pt x="21600" y="14105"/>
                        <a:pt x="21600" y="14105"/>
                      </a:cubicBezTo>
                      <a:close/>
                    </a:path>
                  </a:pathLst>
                </a:custGeom>
                <a:solidFill>
                  <a:schemeClr val="accent1">
                    <a:lumMod val="50000"/>
                  </a:schemeClr>
                </a:solidFill>
                <a:ln w="12700">
                  <a:solidFill>
                    <a:srgbClr val="FFFFFF"/>
                  </a:solidFill>
                  <a:miter lim="400000"/>
                </a:ln>
              </p:spPr>
              <p:txBody>
                <a:bodyPr lIns="25400" tIns="25400" rIns="25400" bIns="25400" anchor="ctr"/>
                <a:lstStyle/>
                <a:p>
                  <a:pPr algn="ctr">
                    <a:defRPr sz="3200" cap="none">
                      <a:solidFill>
                        <a:srgbClr val="FFFFFF"/>
                      </a:solidFill>
                      <a:latin typeface="+mn-lt"/>
                      <a:ea typeface="+mn-ea"/>
                      <a:cs typeface="+mn-cs"/>
                      <a:sym typeface="Helvetica Light"/>
                    </a:defRPr>
                  </a:pPr>
                  <a:endParaRPr sz="1600"/>
                </a:p>
              </p:txBody>
            </p:sp>
          </p:grpSp>
          <p:sp>
            <p:nvSpPr>
              <p:cNvPr id="49" name="Shape 477">
                <a:extLst>
                  <a:ext uri="{FF2B5EF4-FFF2-40B4-BE49-F238E27FC236}">
                    <a16:creationId xmlns:a16="http://schemas.microsoft.com/office/drawing/2014/main" id="{ACA07A95-8536-3380-BDDB-A92045C7628A}"/>
                  </a:ext>
                </a:extLst>
              </p:cNvPr>
              <p:cNvSpPr/>
              <p:nvPr/>
            </p:nvSpPr>
            <p:spPr>
              <a:xfrm>
                <a:off x="3729540" y="1816788"/>
                <a:ext cx="2255200" cy="262642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558" extrusionOk="0">
                    <a:moveTo>
                      <a:pt x="0" y="0"/>
                    </a:moveTo>
                    <a:lnTo>
                      <a:pt x="0" y="17685"/>
                    </a:lnTo>
                    <a:cubicBezTo>
                      <a:pt x="0" y="18019"/>
                      <a:pt x="443" y="18428"/>
                      <a:pt x="985" y="18595"/>
                    </a:cubicBezTo>
                    <a:lnTo>
                      <a:pt x="9815" y="21433"/>
                    </a:lnTo>
                    <a:cubicBezTo>
                      <a:pt x="10357" y="21600"/>
                      <a:pt x="11243" y="21600"/>
                      <a:pt x="11785" y="21433"/>
                    </a:cubicBezTo>
                    <a:lnTo>
                      <a:pt x="20615" y="18595"/>
                    </a:lnTo>
                    <a:cubicBezTo>
                      <a:pt x="21157" y="18428"/>
                      <a:pt x="21600" y="18019"/>
                      <a:pt x="21600" y="17685"/>
                    </a:cubicBezTo>
                    <a:lnTo>
                      <a:pt x="21600" y="0"/>
                    </a:lnTo>
                    <a:cubicBezTo>
                      <a:pt x="2160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 w="12700">
                <a:solidFill>
                  <a:srgbClr val="FFFFFF"/>
                </a:solidFill>
                <a:miter lim="400000"/>
              </a:ln>
            </p:spPr>
            <p:txBody>
              <a:bodyPr lIns="25400" tIns="25400" rIns="25400" bIns="25400" anchor="ctr"/>
              <a:lstStyle/>
              <a:p>
                <a:pPr algn="ctr">
                  <a:defRPr sz="3200" cap="none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 sz="1600"/>
              </a:p>
            </p:txBody>
          </p:sp>
          <p:sp>
            <p:nvSpPr>
              <p:cNvPr id="50" name="Shape 478">
                <a:extLst>
                  <a:ext uri="{FF2B5EF4-FFF2-40B4-BE49-F238E27FC236}">
                    <a16:creationId xmlns:a16="http://schemas.microsoft.com/office/drawing/2014/main" id="{8B66AE45-DFD7-36B3-4AFD-B12CA9C54BC0}"/>
                  </a:ext>
                </a:extLst>
              </p:cNvPr>
              <p:cNvSpPr/>
              <p:nvPr/>
            </p:nvSpPr>
            <p:spPr>
              <a:xfrm>
                <a:off x="3729540" y="2702568"/>
                <a:ext cx="2255200" cy="122254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518" extrusionOk="0">
                    <a:moveTo>
                      <a:pt x="21600" y="14105"/>
                    </a:moveTo>
                    <a:cubicBezTo>
                      <a:pt x="21600" y="14764"/>
                      <a:pt x="21146" y="15573"/>
                      <a:pt x="20592" y="15902"/>
                    </a:cubicBezTo>
                    <a:lnTo>
                      <a:pt x="11808" y="21270"/>
                    </a:lnTo>
                    <a:cubicBezTo>
                      <a:pt x="11254" y="21600"/>
                      <a:pt x="10346" y="21600"/>
                      <a:pt x="9792" y="21270"/>
                    </a:cubicBezTo>
                    <a:lnTo>
                      <a:pt x="1008" y="15902"/>
                    </a:lnTo>
                    <a:cubicBezTo>
                      <a:pt x="453" y="15573"/>
                      <a:pt x="0" y="14764"/>
                      <a:pt x="0" y="14105"/>
                    </a:cubicBezTo>
                    <a:lnTo>
                      <a:pt x="0" y="1198"/>
                    </a:lnTo>
                    <a:cubicBezTo>
                      <a:pt x="0" y="539"/>
                      <a:pt x="524" y="0"/>
                      <a:pt x="1164" y="0"/>
                    </a:cubicBezTo>
                    <a:lnTo>
                      <a:pt x="20436" y="0"/>
                    </a:lnTo>
                    <a:cubicBezTo>
                      <a:pt x="21076" y="0"/>
                      <a:pt x="21600" y="539"/>
                      <a:pt x="21600" y="1198"/>
                    </a:cubicBezTo>
                    <a:cubicBezTo>
                      <a:pt x="21600" y="1198"/>
                      <a:pt x="21600" y="14105"/>
                      <a:pt x="21600" y="14105"/>
                    </a:cubicBez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 w="12700">
                <a:solidFill>
                  <a:srgbClr val="FFFFFF"/>
                </a:solidFill>
                <a:miter lim="400000"/>
              </a:ln>
            </p:spPr>
            <p:txBody>
              <a:bodyPr lIns="25400" tIns="25400" rIns="25400" bIns="25400" anchor="ctr"/>
              <a:lstStyle/>
              <a:p>
                <a:pPr algn="ctr">
                  <a:defRPr sz="3200" cap="none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 sz="1600"/>
              </a:p>
            </p:txBody>
          </p:sp>
          <p:sp>
            <p:nvSpPr>
              <p:cNvPr id="51" name="Shape 479">
                <a:extLst>
                  <a:ext uri="{FF2B5EF4-FFF2-40B4-BE49-F238E27FC236}">
                    <a16:creationId xmlns:a16="http://schemas.microsoft.com/office/drawing/2014/main" id="{5E93C69F-F71A-2E05-FD8A-E3B09EEE3ED7}"/>
                  </a:ext>
                </a:extLst>
              </p:cNvPr>
              <p:cNvSpPr/>
              <p:nvPr/>
            </p:nvSpPr>
            <p:spPr>
              <a:xfrm>
                <a:off x="3729540" y="2139979"/>
                <a:ext cx="2255200" cy="12225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518" extrusionOk="0">
                    <a:moveTo>
                      <a:pt x="21600" y="14105"/>
                    </a:moveTo>
                    <a:cubicBezTo>
                      <a:pt x="21600" y="14764"/>
                      <a:pt x="21146" y="15572"/>
                      <a:pt x="20592" y="15902"/>
                    </a:cubicBezTo>
                    <a:lnTo>
                      <a:pt x="11808" y="21270"/>
                    </a:lnTo>
                    <a:cubicBezTo>
                      <a:pt x="11254" y="21600"/>
                      <a:pt x="10346" y="21600"/>
                      <a:pt x="9792" y="21270"/>
                    </a:cubicBezTo>
                    <a:lnTo>
                      <a:pt x="1008" y="15902"/>
                    </a:lnTo>
                    <a:cubicBezTo>
                      <a:pt x="453" y="15572"/>
                      <a:pt x="0" y="14764"/>
                      <a:pt x="0" y="14105"/>
                    </a:cubicBezTo>
                    <a:lnTo>
                      <a:pt x="0" y="1198"/>
                    </a:lnTo>
                    <a:cubicBezTo>
                      <a:pt x="0" y="539"/>
                      <a:pt x="524" y="0"/>
                      <a:pt x="1164" y="0"/>
                    </a:cubicBezTo>
                    <a:lnTo>
                      <a:pt x="20436" y="0"/>
                    </a:lnTo>
                    <a:cubicBezTo>
                      <a:pt x="21076" y="0"/>
                      <a:pt x="21600" y="539"/>
                      <a:pt x="21600" y="1198"/>
                    </a:cubicBezTo>
                    <a:cubicBezTo>
                      <a:pt x="21600" y="1198"/>
                      <a:pt x="21600" y="14105"/>
                      <a:pt x="21600" y="14105"/>
                    </a:cubicBez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 w="12700">
                <a:solidFill>
                  <a:srgbClr val="FFFFFF"/>
                </a:solidFill>
                <a:miter lim="400000"/>
              </a:ln>
            </p:spPr>
            <p:txBody>
              <a:bodyPr lIns="25400" tIns="25400" rIns="25400" bIns="25400" anchor="ctr"/>
              <a:lstStyle/>
              <a:p>
                <a:pPr algn="ctr">
                  <a:defRPr sz="3200" cap="none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 sz="1600"/>
              </a:p>
            </p:txBody>
          </p:sp>
          <p:sp>
            <p:nvSpPr>
              <p:cNvPr id="52" name="Shape 480">
                <a:extLst>
                  <a:ext uri="{FF2B5EF4-FFF2-40B4-BE49-F238E27FC236}">
                    <a16:creationId xmlns:a16="http://schemas.microsoft.com/office/drawing/2014/main" id="{074D9334-8965-9562-3208-8F449AB022AC}"/>
                  </a:ext>
                </a:extLst>
              </p:cNvPr>
              <p:cNvSpPr/>
              <p:nvPr/>
            </p:nvSpPr>
            <p:spPr>
              <a:xfrm>
                <a:off x="3729540" y="1577389"/>
                <a:ext cx="2255200" cy="12225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518" extrusionOk="0">
                    <a:moveTo>
                      <a:pt x="21600" y="14105"/>
                    </a:moveTo>
                    <a:cubicBezTo>
                      <a:pt x="21600" y="14764"/>
                      <a:pt x="21146" y="15572"/>
                      <a:pt x="20592" y="15902"/>
                    </a:cubicBezTo>
                    <a:lnTo>
                      <a:pt x="11808" y="21270"/>
                    </a:lnTo>
                    <a:cubicBezTo>
                      <a:pt x="11254" y="21600"/>
                      <a:pt x="10346" y="21600"/>
                      <a:pt x="9792" y="21270"/>
                    </a:cubicBezTo>
                    <a:lnTo>
                      <a:pt x="1008" y="15902"/>
                    </a:lnTo>
                    <a:cubicBezTo>
                      <a:pt x="453" y="15572"/>
                      <a:pt x="0" y="14764"/>
                      <a:pt x="0" y="14105"/>
                    </a:cubicBezTo>
                    <a:lnTo>
                      <a:pt x="0" y="1198"/>
                    </a:lnTo>
                    <a:cubicBezTo>
                      <a:pt x="0" y="539"/>
                      <a:pt x="524" y="0"/>
                      <a:pt x="1164" y="0"/>
                    </a:cubicBezTo>
                    <a:lnTo>
                      <a:pt x="20436" y="0"/>
                    </a:lnTo>
                    <a:cubicBezTo>
                      <a:pt x="21076" y="0"/>
                      <a:pt x="21600" y="539"/>
                      <a:pt x="21600" y="1198"/>
                    </a:cubicBezTo>
                    <a:cubicBezTo>
                      <a:pt x="21600" y="1198"/>
                      <a:pt x="21600" y="14105"/>
                      <a:pt x="21600" y="14105"/>
                    </a:cubicBez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 w="12700">
                <a:solidFill>
                  <a:srgbClr val="FFFFFF"/>
                </a:solidFill>
                <a:miter lim="400000"/>
              </a:ln>
            </p:spPr>
            <p:txBody>
              <a:bodyPr lIns="25400" tIns="25400" rIns="25400" bIns="25400" anchor="ctr"/>
              <a:lstStyle/>
              <a:p>
                <a:pPr algn="ctr">
                  <a:defRPr sz="3200" cap="none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 sz="1600"/>
              </a:p>
            </p:txBody>
          </p:sp>
          <p:sp>
            <p:nvSpPr>
              <p:cNvPr id="53" name="Shape 481">
                <a:extLst>
                  <a:ext uri="{FF2B5EF4-FFF2-40B4-BE49-F238E27FC236}">
                    <a16:creationId xmlns:a16="http://schemas.microsoft.com/office/drawing/2014/main" id="{A27A5333-119B-A761-DD08-AB7531A852DA}"/>
                  </a:ext>
                </a:extLst>
              </p:cNvPr>
              <p:cNvSpPr/>
              <p:nvPr/>
            </p:nvSpPr>
            <p:spPr>
              <a:xfrm>
                <a:off x="3729540" y="1261623"/>
                <a:ext cx="2254440" cy="9873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511" extrusionOk="0">
                    <a:moveTo>
                      <a:pt x="21600" y="15308"/>
                    </a:moveTo>
                    <a:cubicBezTo>
                      <a:pt x="21600" y="16023"/>
                      <a:pt x="21146" y="16901"/>
                      <a:pt x="20592" y="17258"/>
                    </a:cubicBezTo>
                    <a:lnTo>
                      <a:pt x="11808" y="21243"/>
                    </a:lnTo>
                    <a:cubicBezTo>
                      <a:pt x="11254" y="21600"/>
                      <a:pt x="10346" y="21600"/>
                      <a:pt x="9792" y="21243"/>
                    </a:cubicBezTo>
                    <a:lnTo>
                      <a:pt x="1008" y="17258"/>
                    </a:lnTo>
                    <a:cubicBezTo>
                      <a:pt x="453" y="16901"/>
                      <a:pt x="0" y="16023"/>
                      <a:pt x="0" y="15308"/>
                    </a:cubicBezTo>
                    <a:lnTo>
                      <a:pt x="0" y="1300"/>
                    </a:lnTo>
                    <a:cubicBezTo>
                      <a:pt x="0" y="585"/>
                      <a:pt x="524" y="0"/>
                      <a:pt x="1164" y="0"/>
                    </a:cubicBezTo>
                    <a:lnTo>
                      <a:pt x="20436" y="0"/>
                    </a:lnTo>
                    <a:cubicBezTo>
                      <a:pt x="21076" y="0"/>
                      <a:pt x="21600" y="585"/>
                      <a:pt x="21600" y="1300"/>
                    </a:cubicBezTo>
                    <a:cubicBezTo>
                      <a:pt x="21600" y="1300"/>
                      <a:pt x="21600" y="15308"/>
                      <a:pt x="21600" y="15308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>
                <a:solidFill>
                  <a:srgbClr val="DCDEE0"/>
                </a:solidFill>
              </a:ln>
            </p:spPr>
            <p:txBody>
              <a:bodyPr lIns="19050" tIns="19050" rIns="19050" bIns="19050" anchor="ctr"/>
              <a:lstStyle/>
              <a:p>
                <a:pPr algn="ctr">
                  <a:defRPr sz="8000">
                    <a:solidFill>
                      <a:srgbClr val="53585F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sz="4000"/>
              </a:p>
            </p:txBody>
          </p:sp>
          <p:sp>
            <p:nvSpPr>
              <p:cNvPr id="54" name="Shape 500">
                <a:extLst>
                  <a:ext uri="{FF2B5EF4-FFF2-40B4-BE49-F238E27FC236}">
                    <a16:creationId xmlns:a16="http://schemas.microsoft.com/office/drawing/2014/main" id="{7067ECB9-100D-E33D-3184-336A3B2B7F35}"/>
                  </a:ext>
                </a:extLst>
              </p:cNvPr>
              <p:cNvSpPr/>
              <p:nvPr/>
            </p:nvSpPr>
            <p:spPr>
              <a:xfrm>
                <a:off x="3609028" y="1368868"/>
                <a:ext cx="2498130" cy="58601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0565" y="0"/>
                    </a:moveTo>
                    <a:lnTo>
                      <a:pt x="20518" y="0"/>
                    </a:lnTo>
                    <a:lnTo>
                      <a:pt x="20311" y="0"/>
                    </a:lnTo>
                    <a:lnTo>
                      <a:pt x="1289" y="0"/>
                    </a:lnTo>
                    <a:lnTo>
                      <a:pt x="1082" y="0"/>
                    </a:lnTo>
                    <a:lnTo>
                      <a:pt x="1035" y="0"/>
                    </a:lnTo>
                    <a:cubicBezTo>
                      <a:pt x="463" y="0"/>
                      <a:pt x="0" y="1121"/>
                      <a:pt x="0" y="2504"/>
                    </a:cubicBezTo>
                    <a:lnTo>
                      <a:pt x="0" y="19992"/>
                    </a:lnTo>
                    <a:cubicBezTo>
                      <a:pt x="0" y="20880"/>
                      <a:pt x="463" y="21600"/>
                      <a:pt x="1035" y="21600"/>
                    </a:cubicBezTo>
                    <a:lnTo>
                      <a:pt x="1035" y="18383"/>
                    </a:lnTo>
                    <a:lnTo>
                      <a:pt x="1035" y="18374"/>
                    </a:lnTo>
                    <a:lnTo>
                      <a:pt x="2111" y="18374"/>
                    </a:lnTo>
                    <a:lnTo>
                      <a:pt x="2111" y="18373"/>
                    </a:lnTo>
                    <a:lnTo>
                      <a:pt x="19489" y="18373"/>
                    </a:lnTo>
                    <a:lnTo>
                      <a:pt x="19489" y="18374"/>
                    </a:lnTo>
                    <a:lnTo>
                      <a:pt x="20565" y="18374"/>
                    </a:lnTo>
                    <a:lnTo>
                      <a:pt x="20565" y="18383"/>
                    </a:lnTo>
                    <a:lnTo>
                      <a:pt x="20565" y="21600"/>
                    </a:lnTo>
                    <a:cubicBezTo>
                      <a:pt x="21137" y="21600"/>
                      <a:pt x="21600" y="20880"/>
                      <a:pt x="21600" y="19992"/>
                    </a:cubicBezTo>
                    <a:lnTo>
                      <a:pt x="21600" y="2504"/>
                    </a:lnTo>
                    <a:cubicBezTo>
                      <a:pt x="21600" y="1121"/>
                      <a:pt x="21137" y="0"/>
                      <a:pt x="20565" y="0"/>
                    </a:cubicBezTo>
                    <a:close/>
                  </a:path>
                </a:pathLst>
              </a:custGeom>
              <a:solidFill>
                <a:srgbClr val="7030A0"/>
              </a:solidFill>
              <a:ln w="12700">
                <a:miter lim="400000"/>
              </a:ln>
            </p:spPr>
            <p:txBody>
              <a:bodyPr lIns="19050" tIns="19050" rIns="19050" bIns="19050" anchor="ctr"/>
              <a:lstStyle/>
              <a:p>
                <a:pPr algn="ctr">
                  <a:defRPr sz="3200" cap="none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 sz="1600"/>
              </a:p>
            </p:txBody>
          </p:sp>
          <p:sp>
            <p:nvSpPr>
              <p:cNvPr id="55" name="Shape 503">
                <a:extLst>
                  <a:ext uri="{FF2B5EF4-FFF2-40B4-BE49-F238E27FC236}">
                    <a16:creationId xmlns:a16="http://schemas.microsoft.com/office/drawing/2014/main" id="{F4415097-13E3-CB01-C99D-9777CE6A00B1}"/>
                  </a:ext>
                </a:extLst>
              </p:cNvPr>
              <p:cNvSpPr/>
              <p:nvPr/>
            </p:nvSpPr>
            <p:spPr>
              <a:xfrm>
                <a:off x="3768614" y="2365567"/>
                <a:ext cx="2173968" cy="230341"/>
              </a:xfrm>
              <a:prstGeom prst="rect">
                <a:avLst/>
              </a:prstGeom>
              <a:ln w="12700">
                <a:miter lim="400000"/>
              </a:ln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lIns="25400" tIns="25400" rIns="25400" bIns="25400" anchor="ctr">
                <a:noAutofit/>
              </a:bodyPr>
              <a:lstStyle>
                <a:lvl1pPr algn="ctr" defTabSz="602615">
                  <a:lnSpc>
                    <a:spcPct val="80000"/>
                  </a:lnSpc>
                  <a:defRPr sz="1898">
                    <a:solidFill>
                      <a:srgbClr val="FFFFFF"/>
                    </a:solidFill>
                  </a:defRPr>
                </a:lvl1pPr>
              </a:lstStyle>
              <a:p>
                <a:r>
                  <a:rPr lang="fr-FR" sz="1400" spc="-10">
                    <a:solidFill>
                      <a:schemeClr val="bg1"/>
                    </a:solidFill>
                    <a:latin typeface="Arial Narrow" panose="020B0606020202030204" pitchFamily="34" charset="0"/>
                  </a:rPr>
                  <a:t>Cybersécurité</a:t>
                </a:r>
              </a:p>
            </p:txBody>
          </p:sp>
          <p:sp>
            <p:nvSpPr>
              <p:cNvPr id="56" name="Shape 504">
                <a:extLst>
                  <a:ext uri="{FF2B5EF4-FFF2-40B4-BE49-F238E27FC236}">
                    <a16:creationId xmlns:a16="http://schemas.microsoft.com/office/drawing/2014/main" id="{DBA137DB-6C83-2DE2-C58A-50624AF4FAEB}"/>
                  </a:ext>
                </a:extLst>
              </p:cNvPr>
              <p:cNvSpPr/>
              <p:nvPr/>
            </p:nvSpPr>
            <p:spPr>
              <a:xfrm>
                <a:off x="3768614" y="2949812"/>
                <a:ext cx="2173968" cy="230341"/>
              </a:xfrm>
              <a:prstGeom prst="rect">
                <a:avLst/>
              </a:prstGeom>
              <a:ln w="12700">
                <a:miter lim="400000"/>
              </a:ln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lIns="25400" tIns="25400" rIns="25400" bIns="25400" anchor="ctr">
                <a:noAutofit/>
              </a:bodyPr>
              <a:lstStyle>
                <a:lvl1pPr algn="ctr" defTabSz="602615">
                  <a:lnSpc>
                    <a:spcPct val="80000"/>
                  </a:lnSpc>
                  <a:defRPr sz="1898">
                    <a:solidFill>
                      <a:srgbClr val="FFFFFF"/>
                    </a:solidFill>
                  </a:defRPr>
                </a:lvl1pPr>
              </a:lstStyle>
              <a:p>
                <a:r>
                  <a:rPr lang="fr-FR" sz="1400" spc="-10">
                    <a:solidFill>
                      <a:schemeClr val="bg1"/>
                    </a:solidFill>
                    <a:latin typeface="Arial Narrow" panose="020B0606020202030204" pitchFamily="34" charset="0"/>
                  </a:rPr>
                  <a:t>RGPD</a:t>
                </a:r>
                <a:endParaRPr sz="1400" spc="-10">
                  <a:solidFill>
                    <a:schemeClr val="bg1"/>
                  </a:solidFill>
                  <a:latin typeface="Arial Narrow" panose="020B0606020202030204" pitchFamily="34" charset="0"/>
                </a:endParaRPr>
              </a:p>
            </p:txBody>
          </p:sp>
          <p:sp>
            <p:nvSpPr>
              <p:cNvPr id="57" name="Shape 505">
                <a:extLst>
                  <a:ext uri="{FF2B5EF4-FFF2-40B4-BE49-F238E27FC236}">
                    <a16:creationId xmlns:a16="http://schemas.microsoft.com/office/drawing/2014/main" id="{DB71E11F-4BA5-7EC4-4C82-780C3AB06783}"/>
                  </a:ext>
                </a:extLst>
              </p:cNvPr>
              <p:cNvSpPr/>
              <p:nvPr/>
            </p:nvSpPr>
            <p:spPr>
              <a:xfrm>
                <a:off x="3804356" y="3505669"/>
                <a:ext cx="2173968" cy="230341"/>
              </a:xfrm>
              <a:prstGeom prst="rect">
                <a:avLst/>
              </a:prstGeom>
              <a:ln w="12700">
                <a:miter lim="400000"/>
              </a:ln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lIns="25400" tIns="25400" rIns="25400" bIns="25400" anchor="ctr">
                <a:noAutofit/>
              </a:bodyPr>
              <a:lstStyle>
                <a:lvl1pPr algn="ctr" defTabSz="602615">
                  <a:lnSpc>
                    <a:spcPct val="80000"/>
                  </a:lnSpc>
                  <a:defRPr sz="1898">
                    <a:solidFill>
                      <a:srgbClr val="FFFFFF"/>
                    </a:solidFill>
                  </a:defRPr>
                </a:lvl1pPr>
              </a:lstStyle>
              <a:p>
                <a:r>
                  <a:rPr lang="fr-FR" sz="1400" spc="-10">
                    <a:solidFill>
                      <a:schemeClr val="bg1"/>
                    </a:solidFill>
                    <a:latin typeface="Arial Narrow" panose="020B0606020202030204" pitchFamily="34" charset="0"/>
                  </a:rPr>
                  <a:t>Bureautique</a:t>
                </a:r>
                <a:endParaRPr sz="1400" spc="-10">
                  <a:solidFill>
                    <a:schemeClr val="bg1"/>
                  </a:solidFill>
                  <a:latin typeface="Arial Narrow" panose="020B0606020202030204" pitchFamily="34" charset="0"/>
                </a:endParaRPr>
              </a:p>
            </p:txBody>
          </p:sp>
          <p:sp>
            <p:nvSpPr>
              <p:cNvPr id="58" name="Shape 506">
                <a:extLst>
                  <a:ext uri="{FF2B5EF4-FFF2-40B4-BE49-F238E27FC236}">
                    <a16:creationId xmlns:a16="http://schemas.microsoft.com/office/drawing/2014/main" id="{85696902-5905-9862-A782-2D9C6D2C980C}"/>
                  </a:ext>
                </a:extLst>
              </p:cNvPr>
              <p:cNvSpPr/>
              <p:nvPr/>
            </p:nvSpPr>
            <p:spPr>
              <a:xfrm>
                <a:off x="3804356" y="3976318"/>
                <a:ext cx="2173968" cy="230341"/>
              </a:xfrm>
              <a:prstGeom prst="rect">
                <a:avLst/>
              </a:prstGeom>
              <a:ln w="12700">
                <a:miter lim="400000"/>
              </a:ln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lIns="25400" tIns="25400" rIns="25400" bIns="25400" anchor="ctr">
                <a:noAutofit/>
              </a:bodyPr>
              <a:lstStyle>
                <a:lvl1pPr algn="ctr" defTabSz="602615">
                  <a:lnSpc>
                    <a:spcPct val="80000"/>
                  </a:lnSpc>
                  <a:defRPr sz="1898">
                    <a:solidFill>
                      <a:srgbClr val="FFFFFF"/>
                    </a:solidFill>
                  </a:defRPr>
                </a:lvl1pPr>
              </a:lstStyle>
              <a:p>
                <a:r>
                  <a:rPr lang="fr-FR" sz="1400" spc="-10">
                    <a:solidFill>
                      <a:schemeClr val="bg1"/>
                    </a:solidFill>
                    <a:latin typeface="Arial Narrow" panose="020B0606020202030204" pitchFamily="34" charset="0"/>
                  </a:rPr>
                  <a:t>Travail collaboratif</a:t>
                </a:r>
                <a:endParaRPr sz="1400" spc="-10">
                  <a:solidFill>
                    <a:schemeClr val="bg1"/>
                  </a:solidFill>
                  <a:latin typeface="Arial Narrow" panose="020B0606020202030204" pitchFamily="34" charset="0"/>
                </a:endParaRPr>
              </a:p>
            </p:txBody>
          </p:sp>
          <p:sp>
            <p:nvSpPr>
              <p:cNvPr id="59" name="Shape 504">
                <a:extLst>
                  <a:ext uri="{FF2B5EF4-FFF2-40B4-BE49-F238E27FC236}">
                    <a16:creationId xmlns:a16="http://schemas.microsoft.com/office/drawing/2014/main" id="{7CD27E43-B44C-0D78-3C46-979E4551530E}"/>
                  </a:ext>
                </a:extLst>
              </p:cNvPr>
              <p:cNvSpPr/>
              <p:nvPr/>
            </p:nvSpPr>
            <p:spPr>
              <a:xfrm>
                <a:off x="3762198" y="4505386"/>
                <a:ext cx="2173968" cy="230341"/>
              </a:xfrm>
              <a:prstGeom prst="rect">
                <a:avLst/>
              </a:prstGeom>
              <a:ln w="12700">
                <a:miter lim="400000"/>
              </a:ln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lIns="25400" tIns="25400" rIns="25400" bIns="25400" anchor="ctr">
                <a:noAutofit/>
              </a:bodyPr>
              <a:lstStyle>
                <a:lvl1pPr algn="ctr" defTabSz="602615">
                  <a:lnSpc>
                    <a:spcPct val="80000"/>
                  </a:lnSpc>
                  <a:defRPr sz="1898">
                    <a:solidFill>
                      <a:srgbClr val="FFFFFF"/>
                    </a:solidFill>
                  </a:defRPr>
                </a:lvl1pPr>
              </a:lstStyle>
              <a:p>
                <a:r>
                  <a:rPr lang="fr-FR" sz="1400" spc="-10">
                    <a:solidFill>
                      <a:schemeClr val="bg1"/>
                    </a:solidFill>
                    <a:latin typeface="Arial Narrow" panose="020B0606020202030204" pitchFamily="34" charset="0"/>
                  </a:rPr>
                  <a:t>Aidant numérique</a:t>
                </a:r>
              </a:p>
            </p:txBody>
          </p:sp>
        </p:grpSp>
        <p:sp>
          <p:nvSpPr>
            <p:cNvPr id="47" name="Shape 503">
              <a:extLst>
                <a:ext uri="{FF2B5EF4-FFF2-40B4-BE49-F238E27FC236}">
                  <a16:creationId xmlns:a16="http://schemas.microsoft.com/office/drawing/2014/main" id="{0DC2C6D3-CA01-E6F2-C849-DD051FD4A215}"/>
                </a:ext>
              </a:extLst>
            </p:cNvPr>
            <p:cNvSpPr/>
            <p:nvPr/>
          </p:nvSpPr>
          <p:spPr>
            <a:xfrm>
              <a:off x="4958366" y="2640862"/>
              <a:ext cx="2278659" cy="532693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lIns="25400" tIns="25400" rIns="25400" bIns="25400" anchor="ctr">
              <a:noAutofit/>
            </a:bodyPr>
            <a:lstStyle>
              <a:lvl1pPr algn="ctr" defTabSz="602615">
                <a:lnSpc>
                  <a:spcPct val="80000"/>
                </a:lnSpc>
                <a:defRPr sz="1898">
                  <a:solidFill>
                    <a:srgbClr val="FFFFFF"/>
                  </a:solidFill>
                </a:defRPr>
              </a:lvl1pPr>
            </a:lstStyle>
            <a:p>
              <a:r>
                <a:rPr lang="fr-FR" sz="1500" spc="-10">
                  <a:solidFill>
                    <a:schemeClr val="bg1"/>
                  </a:solidFill>
                  <a:latin typeface="Arial Narrow" panose="020B0606020202030204" pitchFamily="34" charset="0"/>
                </a:rPr>
                <a:t>GCA</a:t>
              </a:r>
            </a:p>
          </p:txBody>
        </p:sp>
      </p:grpSp>
      <p:grpSp>
        <p:nvGrpSpPr>
          <p:cNvPr id="66" name="Groupe 65">
            <a:extLst>
              <a:ext uri="{FF2B5EF4-FFF2-40B4-BE49-F238E27FC236}">
                <a16:creationId xmlns:a16="http://schemas.microsoft.com/office/drawing/2014/main" id="{3528EF7D-48EB-2768-D19A-646136A9521D}"/>
              </a:ext>
            </a:extLst>
          </p:cNvPr>
          <p:cNvGrpSpPr/>
          <p:nvPr/>
        </p:nvGrpSpPr>
        <p:grpSpPr>
          <a:xfrm>
            <a:off x="9201089" y="3967750"/>
            <a:ext cx="2278659" cy="2715916"/>
            <a:chOff x="4958366" y="2588953"/>
            <a:chExt cx="2278659" cy="2715916"/>
          </a:xfrm>
        </p:grpSpPr>
        <p:grpSp>
          <p:nvGrpSpPr>
            <p:cNvPr id="67" name="Groupe 66">
              <a:extLst>
                <a:ext uri="{FF2B5EF4-FFF2-40B4-BE49-F238E27FC236}">
                  <a16:creationId xmlns:a16="http://schemas.microsoft.com/office/drawing/2014/main" id="{336310D3-EE39-1B9F-0794-D49D2A833E88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5040978" y="2588953"/>
              <a:ext cx="2132486" cy="2715916"/>
              <a:chOff x="3609028" y="1261623"/>
              <a:chExt cx="2498130" cy="3181592"/>
            </a:xfrm>
          </p:grpSpPr>
          <p:sp>
            <p:nvSpPr>
              <p:cNvPr id="86" name="Shape 480">
                <a:extLst>
                  <a:ext uri="{FF2B5EF4-FFF2-40B4-BE49-F238E27FC236}">
                    <a16:creationId xmlns:a16="http://schemas.microsoft.com/office/drawing/2014/main" id="{24C1025C-10BB-6AD0-FE70-4EBF194A595E}"/>
                  </a:ext>
                </a:extLst>
              </p:cNvPr>
              <p:cNvSpPr/>
              <p:nvPr/>
            </p:nvSpPr>
            <p:spPr>
              <a:xfrm>
                <a:off x="3723124" y="3181537"/>
                <a:ext cx="2255200" cy="122253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518" extrusionOk="0">
                    <a:moveTo>
                      <a:pt x="21600" y="14105"/>
                    </a:moveTo>
                    <a:cubicBezTo>
                      <a:pt x="21600" y="14764"/>
                      <a:pt x="21146" y="15572"/>
                      <a:pt x="20592" y="15902"/>
                    </a:cubicBezTo>
                    <a:lnTo>
                      <a:pt x="11808" y="21270"/>
                    </a:lnTo>
                    <a:cubicBezTo>
                      <a:pt x="11254" y="21600"/>
                      <a:pt x="10346" y="21600"/>
                      <a:pt x="9792" y="21270"/>
                    </a:cubicBezTo>
                    <a:lnTo>
                      <a:pt x="1008" y="15902"/>
                    </a:lnTo>
                    <a:cubicBezTo>
                      <a:pt x="453" y="15572"/>
                      <a:pt x="0" y="14764"/>
                      <a:pt x="0" y="14105"/>
                    </a:cubicBezTo>
                    <a:lnTo>
                      <a:pt x="0" y="1198"/>
                    </a:lnTo>
                    <a:cubicBezTo>
                      <a:pt x="0" y="539"/>
                      <a:pt x="524" y="0"/>
                      <a:pt x="1164" y="0"/>
                    </a:cubicBezTo>
                    <a:lnTo>
                      <a:pt x="20436" y="0"/>
                    </a:lnTo>
                    <a:cubicBezTo>
                      <a:pt x="21076" y="0"/>
                      <a:pt x="21600" y="539"/>
                      <a:pt x="21600" y="1198"/>
                    </a:cubicBezTo>
                    <a:cubicBezTo>
                      <a:pt x="21600" y="1198"/>
                      <a:pt x="21600" y="14105"/>
                      <a:pt x="21600" y="14105"/>
                    </a:cubicBez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 w="12700">
                <a:solidFill>
                  <a:srgbClr val="FFFFFF"/>
                </a:solidFill>
                <a:miter lim="400000"/>
              </a:ln>
            </p:spPr>
            <p:txBody>
              <a:bodyPr lIns="25400" tIns="25400" rIns="25400" bIns="25400" anchor="ctr"/>
              <a:lstStyle/>
              <a:p>
                <a:pPr algn="ctr">
                  <a:defRPr sz="3200" cap="none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 sz="1600"/>
              </a:p>
            </p:txBody>
          </p:sp>
          <p:sp>
            <p:nvSpPr>
              <p:cNvPr id="70" name="Shape 477">
                <a:extLst>
                  <a:ext uri="{FF2B5EF4-FFF2-40B4-BE49-F238E27FC236}">
                    <a16:creationId xmlns:a16="http://schemas.microsoft.com/office/drawing/2014/main" id="{4222F0A8-59D7-1C4D-2568-DDC744474EBC}"/>
                  </a:ext>
                </a:extLst>
              </p:cNvPr>
              <p:cNvSpPr/>
              <p:nvPr/>
            </p:nvSpPr>
            <p:spPr>
              <a:xfrm>
                <a:off x="3729540" y="1816788"/>
                <a:ext cx="2255200" cy="262642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558" extrusionOk="0">
                    <a:moveTo>
                      <a:pt x="0" y="0"/>
                    </a:moveTo>
                    <a:lnTo>
                      <a:pt x="0" y="17685"/>
                    </a:lnTo>
                    <a:cubicBezTo>
                      <a:pt x="0" y="18019"/>
                      <a:pt x="443" y="18428"/>
                      <a:pt x="985" y="18595"/>
                    </a:cubicBezTo>
                    <a:lnTo>
                      <a:pt x="9815" y="21433"/>
                    </a:lnTo>
                    <a:cubicBezTo>
                      <a:pt x="10357" y="21600"/>
                      <a:pt x="11243" y="21600"/>
                      <a:pt x="11785" y="21433"/>
                    </a:cubicBezTo>
                    <a:lnTo>
                      <a:pt x="20615" y="18595"/>
                    </a:lnTo>
                    <a:cubicBezTo>
                      <a:pt x="21157" y="18428"/>
                      <a:pt x="21600" y="18019"/>
                      <a:pt x="21600" y="17685"/>
                    </a:cubicBezTo>
                    <a:lnTo>
                      <a:pt x="21600" y="0"/>
                    </a:lnTo>
                    <a:cubicBezTo>
                      <a:pt x="2160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 w="12700">
                <a:solidFill>
                  <a:srgbClr val="FFFFFF"/>
                </a:solidFill>
                <a:miter lim="400000"/>
              </a:ln>
            </p:spPr>
            <p:txBody>
              <a:bodyPr lIns="25400" tIns="25400" rIns="25400" bIns="25400" anchor="ctr"/>
              <a:lstStyle/>
              <a:p>
                <a:pPr algn="ctr">
                  <a:defRPr sz="3200" cap="none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 sz="1600"/>
              </a:p>
            </p:txBody>
          </p:sp>
          <p:sp>
            <p:nvSpPr>
              <p:cNvPr id="71" name="Shape 478">
                <a:extLst>
                  <a:ext uri="{FF2B5EF4-FFF2-40B4-BE49-F238E27FC236}">
                    <a16:creationId xmlns:a16="http://schemas.microsoft.com/office/drawing/2014/main" id="{D048AF0C-1DF3-7FC4-D14E-59B1D4488266}"/>
                  </a:ext>
                </a:extLst>
              </p:cNvPr>
              <p:cNvSpPr/>
              <p:nvPr/>
            </p:nvSpPr>
            <p:spPr>
              <a:xfrm>
                <a:off x="3729540" y="2702568"/>
                <a:ext cx="2255200" cy="122254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518" extrusionOk="0">
                    <a:moveTo>
                      <a:pt x="21600" y="14105"/>
                    </a:moveTo>
                    <a:cubicBezTo>
                      <a:pt x="21600" y="14764"/>
                      <a:pt x="21146" y="15573"/>
                      <a:pt x="20592" y="15902"/>
                    </a:cubicBezTo>
                    <a:lnTo>
                      <a:pt x="11808" y="21270"/>
                    </a:lnTo>
                    <a:cubicBezTo>
                      <a:pt x="11254" y="21600"/>
                      <a:pt x="10346" y="21600"/>
                      <a:pt x="9792" y="21270"/>
                    </a:cubicBezTo>
                    <a:lnTo>
                      <a:pt x="1008" y="15902"/>
                    </a:lnTo>
                    <a:cubicBezTo>
                      <a:pt x="453" y="15573"/>
                      <a:pt x="0" y="14764"/>
                      <a:pt x="0" y="14105"/>
                    </a:cubicBezTo>
                    <a:lnTo>
                      <a:pt x="0" y="1198"/>
                    </a:lnTo>
                    <a:cubicBezTo>
                      <a:pt x="0" y="539"/>
                      <a:pt x="524" y="0"/>
                      <a:pt x="1164" y="0"/>
                    </a:cubicBezTo>
                    <a:lnTo>
                      <a:pt x="20436" y="0"/>
                    </a:lnTo>
                    <a:cubicBezTo>
                      <a:pt x="21076" y="0"/>
                      <a:pt x="21600" y="539"/>
                      <a:pt x="21600" y="1198"/>
                    </a:cubicBezTo>
                    <a:cubicBezTo>
                      <a:pt x="21600" y="1198"/>
                      <a:pt x="21600" y="14105"/>
                      <a:pt x="21600" y="14105"/>
                    </a:cubicBez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 w="12700">
                <a:solidFill>
                  <a:srgbClr val="FFFFFF"/>
                </a:solidFill>
                <a:miter lim="400000"/>
              </a:ln>
            </p:spPr>
            <p:txBody>
              <a:bodyPr lIns="25400" tIns="25400" rIns="25400" bIns="25400" anchor="ctr"/>
              <a:lstStyle/>
              <a:p>
                <a:pPr algn="ctr">
                  <a:defRPr sz="3200" cap="none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 sz="1600"/>
              </a:p>
            </p:txBody>
          </p:sp>
          <p:sp>
            <p:nvSpPr>
              <p:cNvPr id="72" name="Shape 479">
                <a:extLst>
                  <a:ext uri="{FF2B5EF4-FFF2-40B4-BE49-F238E27FC236}">
                    <a16:creationId xmlns:a16="http://schemas.microsoft.com/office/drawing/2014/main" id="{FE791BD6-1C96-BAD8-36AF-A148414286C7}"/>
                  </a:ext>
                </a:extLst>
              </p:cNvPr>
              <p:cNvSpPr/>
              <p:nvPr/>
            </p:nvSpPr>
            <p:spPr>
              <a:xfrm>
                <a:off x="3729540" y="2139979"/>
                <a:ext cx="2255200" cy="12225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518" extrusionOk="0">
                    <a:moveTo>
                      <a:pt x="21600" y="14105"/>
                    </a:moveTo>
                    <a:cubicBezTo>
                      <a:pt x="21600" y="14764"/>
                      <a:pt x="21146" y="15572"/>
                      <a:pt x="20592" y="15902"/>
                    </a:cubicBezTo>
                    <a:lnTo>
                      <a:pt x="11808" y="21270"/>
                    </a:lnTo>
                    <a:cubicBezTo>
                      <a:pt x="11254" y="21600"/>
                      <a:pt x="10346" y="21600"/>
                      <a:pt x="9792" y="21270"/>
                    </a:cubicBezTo>
                    <a:lnTo>
                      <a:pt x="1008" y="15902"/>
                    </a:lnTo>
                    <a:cubicBezTo>
                      <a:pt x="453" y="15572"/>
                      <a:pt x="0" y="14764"/>
                      <a:pt x="0" y="14105"/>
                    </a:cubicBezTo>
                    <a:lnTo>
                      <a:pt x="0" y="1198"/>
                    </a:lnTo>
                    <a:cubicBezTo>
                      <a:pt x="0" y="539"/>
                      <a:pt x="524" y="0"/>
                      <a:pt x="1164" y="0"/>
                    </a:cubicBezTo>
                    <a:lnTo>
                      <a:pt x="20436" y="0"/>
                    </a:lnTo>
                    <a:cubicBezTo>
                      <a:pt x="21076" y="0"/>
                      <a:pt x="21600" y="539"/>
                      <a:pt x="21600" y="1198"/>
                    </a:cubicBezTo>
                    <a:cubicBezTo>
                      <a:pt x="21600" y="1198"/>
                      <a:pt x="21600" y="14105"/>
                      <a:pt x="21600" y="14105"/>
                    </a:cubicBez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 w="12700">
                <a:solidFill>
                  <a:srgbClr val="FFFFFF"/>
                </a:solidFill>
                <a:miter lim="400000"/>
              </a:ln>
            </p:spPr>
            <p:txBody>
              <a:bodyPr lIns="25400" tIns="25400" rIns="25400" bIns="25400" anchor="ctr"/>
              <a:lstStyle/>
              <a:p>
                <a:pPr algn="ctr">
                  <a:defRPr sz="3200" cap="none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 sz="1600"/>
              </a:p>
            </p:txBody>
          </p:sp>
          <p:sp>
            <p:nvSpPr>
              <p:cNvPr id="73" name="Shape 480">
                <a:extLst>
                  <a:ext uri="{FF2B5EF4-FFF2-40B4-BE49-F238E27FC236}">
                    <a16:creationId xmlns:a16="http://schemas.microsoft.com/office/drawing/2014/main" id="{89CD0964-CF72-CC4B-FDA6-3A77A5316C50}"/>
                  </a:ext>
                </a:extLst>
              </p:cNvPr>
              <p:cNvSpPr/>
              <p:nvPr/>
            </p:nvSpPr>
            <p:spPr>
              <a:xfrm>
                <a:off x="3729540" y="1577389"/>
                <a:ext cx="2255200" cy="12225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518" extrusionOk="0">
                    <a:moveTo>
                      <a:pt x="21600" y="14105"/>
                    </a:moveTo>
                    <a:cubicBezTo>
                      <a:pt x="21600" y="14764"/>
                      <a:pt x="21146" y="15572"/>
                      <a:pt x="20592" y="15902"/>
                    </a:cubicBezTo>
                    <a:lnTo>
                      <a:pt x="11808" y="21270"/>
                    </a:lnTo>
                    <a:cubicBezTo>
                      <a:pt x="11254" y="21600"/>
                      <a:pt x="10346" y="21600"/>
                      <a:pt x="9792" y="21270"/>
                    </a:cubicBezTo>
                    <a:lnTo>
                      <a:pt x="1008" y="15902"/>
                    </a:lnTo>
                    <a:cubicBezTo>
                      <a:pt x="453" y="15572"/>
                      <a:pt x="0" y="14764"/>
                      <a:pt x="0" y="14105"/>
                    </a:cubicBezTo>
                    <a:lnTo>
                      <a:pt x="0" y="1198"/>
                    </a:lnTo>
                    <a:cubicBezTo>
                      <a:pt x="0" y="539"/>
                      <a:pt x="524" y="0"/>
                      <a:pt x="1164" y="0"/>
                    </a:cubicBezTo>
                    <a:lnTo>
                      <a:pt x="20436" y="0"/>
                    </a:lnTo>
                    <a:cubicBezTo>
                      <a:pt x="21076" y="0"/>
                      <a:pt x="21600" y="539"/>
                      <a:pt x="21600" y="1198"/>
                    </a:cubicBezTo>
                    <a:cubicBezTo>
                      <a:pt x="21600" y="1198"/>
                      <a:pt x="21600" y="14105"/>
                      <a:pt x="21600" y="14105"/>
                    </a:cubicBez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 w="12700">
                <a:solidFill>
                  <a:srgbClr val="FFFFFF"/>
                </a:solidFill>
                <a:miter lim="400000"/>
              </a:ln>
            </p:spPr>
            <p:txBody>
              <a:bodyPr lIns="25400" tIns="25400" rIns="25400" bIns="25400" anchor="ctr"/>
              <a:lstStyle/>
              <a:p>
                <a:pPr algn="ctr">
                  <a:defRPr sz="3200" cap="none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 sz="1600"/>
              </a:p>
            </p:txBody>
          </p:sp>
          <p:sp>
            <p:nvSpPr>
              <p:cNvPr id="74" name="Shape 481">
                <a:extLst>
                  <a:ext uri="{FF2B5EF4-FFF2-40B4-BE49-F238E27FC236}">
                    <a16:creationId xmlns:a16="http://schemas.microsoft.com/office/drawing/2014/main" id="{1B944175-E192-905D-1F39-601E93426B5E}"/>
                  </a:ext>
                </a:extLst>
              </p:cNvPr>
              <p:cNvSpPr/>
              <p:nvPr/>
            </p:nvSpPr>
            <p:spPr>
              <a:xfrm>
                <a:off x="3729540" y="1261623"/>
                <a:ext cx="2254440" cy="9873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511" extrusionOk="0">
                    <a:moveTo>
                      <a:pt x="21600" y="15308"/>
                    </a:moveTo>
                    <a:cubicBezTo>
                      <a:pt x="21600" y="16023"/>
                      <a:pt x="21146" y="16901"/>
                      <a:pt x="20592" y="17258"/>
                    </a:cubicBezTo>
                    <a:lnTo>
                      <a:pt x="11808" y="21243"/>
                    </a:lnTo>
                    <a:cubicBezTo>
                      <a:pt x="11254" y="21600"/>
                      <a:pt x="10346" y="21600"/>
                      <a:pt x="9792" y="21243"/>
                    </a:cubicBezTo>
                    <a:lnTo>
                      <a:pt x="1008" y="17258"/>
                    </a:lnTo>
                    <a:cubicBezTo>
                      <a:pt x="453" y="16901"/>
                      <a:pt x="0" y="16023"/>
                      <a:pt x="0" y="15308"/>
                    </a:cubicBezTo>
                    <a:lnTo>
                      <a:pt x="0" y="1300"/>
                    </a:lnTo>
                    <a:cubicBezTo>
                      <a:pt x="0" y="585"/>
                      <a:pt x="524" y="0"/>
                      <a:pt x="1164" y="0"/>
                    </a:cubicBezTo>
                    <a:lnTo>
                      <a:pt x="20436" y="0"/>
                    </a:lnTo>
                    <a:cubicBezTo>
                      <a:pt x="21076" y="0"/>
                      <a:pt x="21600" y="585"/>
                      <a:pt x="21600" y="1300"/>
                    </a:cubicBezTo>
                    <a:cubicBezTo>
                      <a:pt x="21600" y="1300"/>
                      <a:pt x="21600" y="15308"/>
                      <a:pt x="21600" y="15308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>
                <a:solidFill>
                  <a:srgbClr val="DCDEE0"/>
                </a:solidFill>
              </a:ln>
            </p:spPr>
            <p:txBody>
              <a:bodyPr lIns="19050" tIns="19050" rIns="19050" bIns="19050" anchor="ctr"/>
              <a:lstStyle/>
              <a:p>
                <a:pPr algn="ctr">
                  <a:defRPr sz="8000">
                    <a:solidFill>
                      <a:srgbClr val="53585F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sz="4000"/>
              </a:p>
            </p:txBody>
          </p:sp>
          <p:sp>
            <p:nvSpPr>
              <p:cNvPr id="75" name="Shape 500">
                <a:extLst>
                  <a:ext uri="{FF2B5EF4-FFF2-40B4-BE49-F238E27FC236}">
                    <a16:creationId xmlns:a16="http://schemas.microsoft.com/office/drawing/2014/main" id="{D5FF0BEF-BA89-A351-3D88-D9D9E88A9A99}"/>
                  </a:ext>
                </a:extLst>
              </p:cNvPr>
              <p:cNvSpPr/>
              <p:nvPr/>
            </p:nvSpPr>
            <p:spPr>
              <a:xfrm>
                <a:off x="3609028" y="1368868"/>
                <a:ext cx="2498130" cy="58601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0565" y="0"/>
                    </a:moveTo>
                    <a:lnTo>
                      <a:pt x="20518" y="0"/>
                    </a:lnTo>
                    <a:lnTo>
                      <a:pt x="20311" y="0"/>
                    </a:lnTo>
                    <a:lnTo>
                      <a:pt x="1289" y="0"/>
                    </a:lnTo>
                    <a:lnTo>
                      <a:pt x="1082" y="0"/>
                    </a:lnTo>
                    <a:lnTo>
                      <a:pt x="1035" y="0"/>
                    </a:lnTo>
                    <a:cubicBezTo>
                      <a:pt x="463" y="0"/>
                      <a:pt x="0" y="1121"/>
                      <a:pt x="0" y="2504"/>
                    </a:cubicBezTo>
                    <a:lnTo>
                      <a:pt x="0" y="19992"/>
                    </a:lnTo>
                    <a:cubicBezTo>
                      <a:pt x="0" y="20880"/>
                      <a:pt x="463" y="21600"/>
                      <a:pt x="1035" y="21600"/>
                    </a:cubicBezTo>
                    <a:lnTo>
                      <a:pt x="1035" y="18383"/>
                    </a:lnTo>
                    <a:lnTo>
                      <a:pt x="1035" y="18374"/>
                    </a:lnTo>
                    <a:lnTo>
                      <a:pt x="2111" y="18374"/>
                    </a:lnTo>
                    <a:lnTo>
                      <a:pt x="2111" y="18373"/>
                    </a:lnTo>
                    <a:lnTo>
                      <a:pt x="19489" y="18373"/>
                    </a:lnTo>
                    <a:lnTo>
                      <a:pt x="19489" y="18374"/>
                    </a:lnTo>
                    <a:lnTo>
                      <a:pt x="20565" y="18374"/>
                    </a:lnTo>
                    <a:lnTo>
                      <a:pt x="20565" y="18383"/>
                    </a:lnTo>
                    <a:lnTo>
                      <a:pt x="20565" y="21600"/>
                    </a:lnTo>
                    <a:cubicBezTo>
                      <a:pt x="21137" y="21600"/>
                      <a:pt x="21600" y="20880"/>
                      <a:pt x="21600" y="19992"/>
                    </a:cubicBezTo>
                    <a:lnTo>
                      <a:pt x="21600" y="2504"/>
                    </a:lnTo>
                    <a:cubicBezTo>
                      <a:pt x="21600" y="1121"/>
                      <a:pt x="21137" y="0"/>
                      <a:pt x="20565" y="0"/>
                    </a:cubicBezTo>
                    <a:close/>
                  </a:path>
                </a:pathLst>
              </a:custGeom>
              <a:solidFill>
                <a:srgbClr val="7030A0"/>
              </a:solidFill>
              <a:ln w="12700">
                <a:miter lim="400000"/>
              </a:ln>
            </p:spPr>
            <p:txBody>
              <a:bodyPr lIns="19050" tIns="19050" rIns="19050" bIns="19050" anchor="ctr"/>
              <a:lstStyle/>
              <a:p>
                <a:pPr algn="ctr">
                  <a:defRPr sz="3200" cap="none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 sz="1600"/>
              </a:p>
            </p:txBody>
          </p:sp>
          <p:sp>
            <p:nvSpPr>
              <p:cNvPr id="76" name="Shape 503">
                <a:extLst>
                  <a:ext uri="{FF2B5EF4-FFF2-40B4-BE49-F238E27FC236}">
                    <a16:creationId xmlns:a16="http://schemas.microsoft.com/office/drawing/2014/main" id="{CF57BD6A-9216-7AC5-A0CB-E1FA8F8DA933}"/>
                  </a:ext>
                </a:extLst>
              </p:cNvPr>
              <p:cNvSpPr/>
              <p:nvPr/>
            </p:nvSpPr>
            <p:spPr>
              <a:xfrm>
                <a:off x="3768614" y="2365567"/>
                <a:ext cx="2173968" cy="230341"/>
              </a:xfrm>
              <a:prstGeom prst="rect">
                <a:avLst/>
              </a:prstGeom>
              <a:ln w="12700">
                <a:miter lim="400000"/>
              </a:ln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lIns="25400" tIns="25400" rIns="25400" bIns="25400" anchor="ctr">
                <a:noAutofit/>
              </a:bodyPr>
              <a:lstStyle>
                <a:lvl1pPr algn="ctr" defTabSz="602615">
                  <a:lnSpc>
                    <a:spcPct val="80000"/>
                  </a:lnSpc>
                  <a:defRPr sz="1898">
                    <a:solidFill>
                      <a:srgbClr val="FFFFFF"/>
                    </a:solidFill>
                  </a:defRPr>
                </a:lvl1pPr>
              </a:lstStyle>
              <a:p>
                <a:r>
                  <a:rPr lang="fr-FR" sz="1400" spc="-10">
                    <a:solidFill>
                      <a:schemeClr val="bg1"/>
                    </a:solidFill>
                    <a:latin typeface="Arial Narrow" panose="020B0606020202030204" pitchFamily="34" charset="0"/>
                  </a:rPr>
                  <a:t>Bureautique</a:t>
                </a:r>
              </a:p>
            </p:txBody>
          </p:sp>
          <p:sp>
            <p:nvSpPr>
              <p:cNvPr id="77" name="Shape 504">
                <a:extLst>
                  <a:ext uri="{FF2B5EF4-FFF2-40B4-BE49-F238E27FC236}">
                    <a16:creationId xmlns:a16="http://schemas.microsoft.com/office/drawing/2014/main" id="{769BA43A-D558-0963-936E-565EAE2D48EE}"/>
                  </a:ext>
                </a:extLst>
              </p:cNvPr>
              <p:cNvSpPr/>
              <p:nvPr/>
            </p:nvSpPr>
            <p:spPr>
              <a:xfrm>
                <a:off x="3768614" y="2949812"/>
                <a:ext cx="2173968" cy="230341"/>
              </a:xfrm>
              <a:prstGeom prst="rect">
                <a:avLst/>
              </a:prstGeom>
              <a:ln w="12700">
                <a:miter lim="400000"/>
              </a:ln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lIns="25400" tIns="25400" rIns="25400" bIns="25400" anchor="ctr">
                <a:noAutofit/>
              </a:bodyPr>
              <a:lstStyle>
                <a:lvl1pPr algn="ctr" defTabSz="602615">
                  <a:lnSpc>
                    <a:spcPct val="80000"/>
                  </a:lnSpc>
                  <a:defRPr sz="1898">
                    <a:solidFill>
                      <a:srgbClr val="FFFFFF"/>
                    </a:solidFill>
                  </a:defRPr>
                </a:lvl1pPr>
              </a:lstStyle>
              <a:p>
                <a:r>
                  <a:rPr lang="fr-FR" sz="1400" spc="-10">
                    <a:solidFill>
                      <a:schemeClr val="bg1"/>
                    </a:solidFill>
                    <a:latin typeface="Arial Narrow" panose="020B0606020202030204" pitchFamily="34" charset="0"/>
                  </a:rPr>
                  <a:t>Cybersécurité</a:t>
                </a:r>
              </a:p>
            </p:txBody>
          </p:sp>
          <p:sp>
            <p:nvSpPr>
              <p:cNvPr id="78" name="Shape 505">
                <a:extLst>
                  <a:ext uri="{FF2B5EF4-FFF2-40B4-BE49-F238E27FC236}">
                    <a16:creationId xmlns:a16="http://schemas.microsoft.com/office/drawing/2014/main" id="{06FCB824-B0CC-9248-6019-3A3B7FA9DAFD}"/>
                  </a:ext>
                </a:extLst>
              </p:cNvPr>
              <p:cNvSpPr/>
              <p:nvPr/>
            </p:nvSpPr>
            <p:spPr>
              <a:xfrm>
                <a:off x="3804356" y="3449783"/>
                <a:ext cx="2173968" cy="230341"/>
              </a:xfrm>
              <a:prstGeom prst="rect">
                <a:avLst/>
              </a:prstGeom>
              <a:ln w="12700">
                <a:miter lim="400000"/>
              </a:ln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lIns="25400" tIns="25400" rIns="25400" bIns="25400" anchor="ctr">
                <a:noAutofit/>
              </a:bodyPr>
              <a:lstStyle>
                <a:lvl1pPr algn="ctr" defTabSz="602615">
                  <a:lnSpc>
                    <a:spcPct val="80000"/>
                  </a:lnSpc>
                  <a:defRPr sz="1898">
                    <a:solidFill>
                      <a:srgbClr val="FFFFFF"/>
                    </a:solidFill>
                  </a:defRPr>
                </a:lvl1pPr>
              </a:lstStyle>
              <a:p>
                <a:r>
                  <a:rPr lang="fr-FR" sz="1400" spc="-10">
                    <a:solidFill>
                      <a:schemeClr val="bg1"/>
                    </a:solidFill>
                    <a:latin typeface="Arial Narrow" panose="020B0606020202030204" pitchFamily="34" charset="0"/>
                  </a:rPr>
                  <a:t>Travail collaboratif</a:t>
                </a:r>
              </a:p>
            </p:txBody>
          </p:sp>
          <p:sp>
            <p:nvSpPr>
              <p:cNvPr id="79" name="Shape 506">
                <a:extLst>
                  <a:ext uri="{FF2B5EF4-FFF2-40B4-BE49-F238E27FC236}">
                    <a16:creationId xmlns:a16="http://schemas.microsoft.com/office/drawing/2014/main" id="{186A337C-856C-2DA7-7F0E-235635018AFD}"/>
                  </a:ext>
                </a:extLst>
              </p:cNvPr>
              <p:cNvSpPr/>
              <p:nvPr/>
            </p:nvSpPr>
            <p:spPr>
              <a:xfrm>
                <a:off x="3804356" y="4013574"/>
                <a:ext cx="2173968" cy="230341"/>
              </a:xfrm>
              <a:prstGeom prst="rect">
                <a:avLst/>
              </a:prstGeom>
              <a:ln w="12700">
                <a:miter lim="400000"/>
              </a:ln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lIns="25400" tIns="25400" rIns="25400" bIns="25400" anchor="ctr">
                <a:noAutofit/>
              </a:bodyPr>
              <a:lstStyle>
                <a:lvl1pPr algn="ctr" defTabSz="602615">
                  <a:lnSpc>
                    <a:spcPct val="80000"/>
                  </a:lnSpc>
                  <a:defRPr sz="1898">
                    <a:solidFill>
                      <a:srgbClr val="FFFFFF"/>
                    </a:solidFill>
                  </a:defRPr>
                </a:lvl1pPr>
              </a:lstStyle>
              <a:p>
                <a:r>
                  <a:rPr lang="fr-FR" sz="1400" spc="-10">
                    <a:solidFill>
                      <a:schemeClr val="bg1"/>
                    </a:solidFill>
                    <a:latin typeface="Arial Narrow" panose="020B0606020202030204" pitchFamily="34" charset="0"/>
                  </a:rPr>
                  <a:t>RGPD</a:t>
                </a:r>
                <a:endParaRPr sz="1400" spc="-10">
                  <a:solidFill>
                    <a:schemeClr val="bg1"/>
                  </a:solidFill>
                  <a:latin typeface="Arial Narrow" panose="020B0606020202030204" pitchFamily="34" charset="0"/>
                </a:endParaRPr>
              </a:p>
            </p:txBody>
          </p:sp>
        </p:grpSp>
        <p:sp>
          <p:nvSpPr>
            <p:cNvPr id="68" name="Shape 503">
              <a:extLst>
                <a:ext uri="{FF2B5EF4-FFF2-40B4-BE49-F238E27FC236}">
                  <a16:creationId xmlns:a16="http://schemas.microsoft.com/office/drawing/2014/main" id="{D742FBBC-FF83-667D-22F0-E57136E6E3D0}"/>
                </a:ext>
              </a:extLst>
            </p:cNvPr>
            <p:cNvSpPr/>
            <p:nvPr/>
          </p:nvSpPr>
          <p:spPr>
            <a:xfrm>
              <a:off x="4958366" y="2640862"/>
              <a:ext cx="2278659" cy="532693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lIns="25400" tIns="25400" rIns="25400" bIns="25400" anchor="ctr">
              <a:noAutofit/>
            </a:bodyPr>
            <a:lstStyle>
              <a:lvl1pPr algn="ctr" defTabSz="602615">
                <a:lnSpc>
                  <a:spcPct val="80000"/>
                </a:lnSpc>
                <a:defRPr sz="1898">
                  <a:solidFill>
                    <a:srgbClr val="FFFFFF"/>
                  </a:solidFill>
                </a:defRPr>
              </a:lvl1pPr>
            </a:lstStyle>
            <a:p>
              <a:r>
                <a:rPr lang="fr-FR" sz="1500" spc="-10">
                  <a:solidFill>
                    <a:schemeClr val="bg1"/>
                  </a:solidFill>
                  <a:latin typeface="Arial Narrow" panose="020B0606020202030204" pitchFamily="34" charset="0"/>
                </a:rPr>
                <a:t>Travailleur social</a:t>
              </a:r>
            </a:p>
          </p:txBody>
        </p:sp>
      </p:grpSp>
      <p:grpSp>
        <p:nvGrpSpPr>
          <p:cNvPr id="87" name="Groupe 86">
            <a:extLst>
              <a:ext uri="{FF2B5EF4-FFF2-40B4-BE49-F238E27FC236}">
                <a16:creationId xmlns:a16="http://schemas.microsoft.com/office/drawing/2014/main" id="{535A50C6-84D9-B08B-C635-BBB348FDF3F2}"/>
              </a:ext>
            </a:extLst>
          </p:cNvPr>
          <p:cNvGrpSpPr/>
          <p:nvPr/>
        </p:nvGrpSpPr>
        <p:grpSpPr>
          <a:xfrm>
            <a:off x="6920246" y="1101657"/>
            <a:ext cx="2278659" cy="3162746"/>
            <a:chOff x="4958366" y="2588952"/>
            <a:chExt cx="2278659" cy="3162746"/>
          </a:xfrm>
        </p:grpSpPr>
        <p:grpSp>
          <p:nvGrpSpPr>
            <p:cNvPr id="88" name="Groupe 87">
              <a:extLst>
                <a:ext uri="{FF2B5EF4-FFF2-40B4-BE49-F238E27FC236}">
                  <a16:creationId xmlns:a16="http://schemas.microsoft.com/office/drawing/2014/main" id="{530CC864-78A8-B2F5-3ACC-9C843E2D9E55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5040978" y="2588952"/>
              <a:ext cx="2132486" cy="3162746"/>
              <a:chOff x="3609028" y="1261623"/>
              <a:chExt cx="2498130" cy="3705038"/>
            </a:xfrm>
          </p:grpSpPr>
          <p:grpSp>
            <p:nvGrpSpPr>
              <p:cNvPr id="90" name="Groupe 89">
                <a:extLst>
                  <a:ext uri="{FF2B5EF4-FFF2-40B4-BE49-F238E27FC236}">
                    <a16:creationId xmlns:a16="http://schemas.microsoft.com/office/drawing/2014/main" id="{27516739-F473-4A08-F212-C9DB5361B939}"/>
                  </a:ext>
                </a:extLst>
              </p:cNvPr>
              <p:cNvGrpSpPr/>
              <p:nvPr/>
            </p:nvGrpSpPr>
            <p:grpSpPr>
              <a:xfrm>
                <a:off x="3723124" y="3181537"/>
                <a:ext cx="2255200" cy="1785124"/>
                <a:chOff x="7912011" y="3746949"/>
                <a:chExt cx="2255200" cy="1785124"/>
              </a:xfrm>
            </p:grpSpPr>
            <p:sp>
              <p:nvSpPr>
                <p:cNvPr id="106" name="Shape 479">
                  <a:extLst>
                    <a:ext uri="{FF2B5EF4-FFF2-40B4-BE49-F238E27FC236}">
                      <a16:creationId xmlns:a16="http://schemas.microsoft.com/office/drawing/2014/main" id="{9ACC370C-B92E-11B4-82C8-56AA0B9E6C30}"/>
                    </a:ext>
                  </a:extLst>
                </p:cNvPr>
                <p:cNvSpPr/>
                <p:nvPr/>
              </p:nvSpPr>
              <p:spPr>
                <a:xfrm>
                  <a:off x="7912011" y="4309539"/>
                  <a:ext cx="2255200" cy="1222534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518" extrusionOk="0">
                      <a:moveTo>
                        <a:pt x="21600" y="14105"/>
                      </a:moveTo>
                      <a:cubicBezTo>
                        <a:pt x="21600" y="14764"/>
                        <a:pt x="21146" y="15572"/>
                        <a:pt x="20592" y="15902"/>
                      </a:cubicBezTo>
                      <a:lnTo>
                        <a:pt x="11808" y="21270"/>
                      </a:lnTo>
                      <a:cubicBezTo>
                        <a:pt x="11254" y="21600"/>
                        <a:pt x="10346" y="21600"/>
                        <a:pt x="9792" y="21270"/>
                      </a:cubicBezTo>
                      <a:lnTo>
                        <a:pt x="1008" y="15902"/>
                      </a:lnTo>
                      <a:cubicBezTo>
                        <a:pt x="453" y="15572"/>
                        <a:pt x="0" y="14764"/>
                        <a:pt x="0" y="14105"/>
                      </a:cubicBezTo>
                      <a:lnTo>
                        <a:pt x="0" y="1198"/>
                      </a:lnTo>
                      <a:cubicBezTo>
                        <a:pt x="0" y="539"/>
                        <a:pt x="524" y="0"/>
                        <a:pt x="1164" y="0"/>
                      </a:cubicBezTo>
                      <a:lnTo>
                        <a:pt x="20436" y="0"/>
                      </a:lnTo>
                      <a:cubicBezTo>
                        <a:pt x="21076" y="0"/>
                        <a:pt x="21600" y="539"/>
                        <a:pt x="21600" y="1198"/>
                      </a:cubicBezTo>
                      <a:cubicBezTo>
                        <a:pt x="21600" y="1198"/>
                        <a:pt x="21600" y="14105"/>
                        <a:pt x="21600" y="14105"/>
                      </a:cubicBezTo>
                      <a:close/>
                    </a:path>
                  </a:pathLst>
                </a:custGeom>
                <a:solidFill>
                  <a:schemeClr val="accent1">
                    <a:lumMod val="50000"/>
                  </a:schemeClr>
                </a:solidFill>
                <a:ln w="12700">
                  <a:solidFill>
                    <a:srgbClr val="FFFFFF"/>
                  </a:solidFill>
                  <a:miter lim="400000"/>
                </a:ln>
              </p:spPr>
              <p:txBody>
                <a:bodyPr lIns="25400" tIns="25400" rIns="25400" bIns="25400" anchor="ctr"/>
                <a:lstStyle/>
                <a:p>
                  <a:pPr algn="ctr">
                    <a:defRPr sz="3200" cap="none">
                      <a:solidFill>
                        <a:srgbClr val="FFFFFF"/>
                      </a:solidFill>
                      <a:latin typeface="+mn-lt"/>
                      <a:ea typeface="+mn-ea"/>
                      <a:cs typeface="+mn-cs"/>
                      <a:sym typeface="Helvetica Light"/>
                    </a:defRPr>
                  </a:pPr>
                  <a:endParaRPr sz="1600"/>
                </a:p>
              </p:txBody>
            </p:sp>
            <p:sp>
              <p:nvSpPr>
                <p:cNvPr id="107" name="Shape 480">
                  <a:extLst>
                    <a:ext uri="{FF2B5EF4-FFF2-40B4-BE49-F238E27FC236}">
                      <a16:creationId xmlns:a16="http://schemas.microsoft.com/office/drawing/2014/main" id="{2703E91B-429C-593F-61DC-D14BB423F49B}"/>
                    </a:ext>
                  </a:extLst>
                </p:cNvPr>
                <p:cNvSpPr/>
                <p:nvPr/>
              </p:nvSpPr>
              <p:spPr>
                <a:xfrm>
                  <a:off x="7912011" y="3746949"/>
                  <a:ext cx="2255200" cy="1222534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518" extrusionOk="0">
                      <a:moveTo>
                        <a:pt x="21600" y="14105"/>
                      </a:moveTo>
                      <a:cubicBezTo>
                        <a:pt x="21600" y="14764"/>
                        <a:pt x="21146" y="15572"/>
                        <a:pt x="20592" y="15902"/>
                      </a:cubicBezTo>
                      <a:lnTo>
                        <a:pt x="11808" y="21270"/>
                      </a:lnTo>
                      <a:cubicBezTo>
                        <a:pt x="11254" y="21600"/>
                        <a:pt x="10346" y="21600"/>
                        <a:pt x="9792" y="21270"/>
                      </a:cubicBezTo>
                      <a:lnTo>
                        <a:pt x="1008" y="15902"/>
                      </a:lnTo>
                      <a:cubicBezTo>
                        <a:pt x="453" y="15572"/>
                        <a:pt x="0" y="14764"/>
                        <a:pt x="0" y="14105"/>
                      </a:cubicBezTo>
                      <a:lnTo>
                        <a:pt x="0" y="1198"/>
                      </a:lnTo>
                      <a:cubicBezTo>
                        <a:pt x="0" y="539"/>
                        <a:pt x="524" y="0"/>
                        <a:pt x="1164" y="0"/>
                      </a:cubicBezTo>
                      <a:lnTo>
                        <a:pt x="20436" y="0"/>
                      </a:lnTo>
                      <a:cubicBezTo>
                        <a:pt x="21076" y="0"/>
                        <a:pt x="21600" y="539"/>
                        <a:pt x="21600" y="1198"/>
                      </a:cubicBezTo>
                      <a:cubicBezTo>
                        <a:pt x="21600" y="1198"/>
                        <a:pt x="21600" y="14105"/>
                        <a:pt x="21600" y="14105"/>
                      </a:cubicBezTo>
                      <a:close/>
                    </a:path>
                  </a:pathLst>
                </a:custGeom>
                <a:solidFill>
                  <a:schemeClr val="accent1">
                    <a:lumMod val="50000"/>
                  </a:schemeClr>
                </a:solidFill>
                <a:ln w="12700">
                  <a:solidFill>
                    <a:srgbClr val="FFFFFF"/>
                  </a:solidFill>
                  <a:miter lim="400000"/>
                </a:ln>
              </p:spPr>
              <p:txBody>
                <a:bodyPr lIns="25400" tIns="25400" rIns="25400" bIns="25400" anchor="ctr"/>
                <a:lstStyle/>
                <a:p>
                  <a:pPr algn="ctr">
                    <a:defRPr sz="3200" cap="none">
                      <a:solidFill>
                        <a:srgbClr val="FFFFFF"/>
                      </a:solidFill>
                      <a:latin typeface="+mn-lt"/>
                      <a:ea typeface="+mn-ea"/>
                      <a:cs typeface="+mn-cs"/>
                      <a:sym typeface="Helvetica Light"/>
                    </a:defRPr>
                  </a:pPr>
                  <a:endParaRPr sz="1600"/>
                </a:p>
              </p:txBody>
            </p:sp>
          </p:grpSp>
          <p:sp>
            <p:nvSpPr>
              <p:cNvPr id="91" name="Shape 477">
                <a:extLst>
                  <a:ext uri="{FF2B5EF4-FFF2-40B4-BE49-F238E27FC236}">
                    <a16:creationId xmlns:a16="http://schemas.microsoft.com/office/drawing/2014/main" id="{DD46B83C-AF90-E5D3-E9B4-1A34D0AC2303}"/>
                  </a:ext>
                </a:extLst>
              </p:cNvPr>
              <p:cNvSpPr/>
              <p:nvPr/>
            </p:nvSpPr>
            <p:spPr>
              <a:xfrm>
                <a:off x="3729540" y="1816788"/>
                <a:ext cx="2255200" cy="262642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558" extrusionOk="0">
                    <a:moveTo>
                      <a:pt x="0" y="0"/>
                    </a:moveTo>
                    <a:lnTo>
                      <a:pt x="0" y="17685"/>
                    </a:lnTo>
                    <a:cubicBezTo>
                      <a:pt x="0" y="18019"/>
                      <a:pt x="443" y="18428"/>
                      <a:pt x="985" y="18595"/>
                    </a:cubicBezTo>
                    <a:lnTo>
                      <a:pt x="9815" y="21433"/>
                    </a:lnTo>
                    <a:cubicBezTo>
                      <a:pt x="10357" y="21600"/>
                      <a:pt x="11243" y="21600"/>
                      <a:pt x="11785" y="21433"/>
                    </a:cubicBezTo>
                    <a:lnTo>
                      <a:pt x="20615" y="18595"/>
                    </a:lnTo>
                    <a:cubicBezTo>
                      <a:pt x="21157" y="18428"/>
                      <a:pt x="21600" y="18019"/>
                      <a:pt x="21600" y="17685"/>
                    </a:cubicBezTo>
                    <a:lnTo>
                      <a:pt x="21600" y="0"/>
                    </a:lnTo>
                    <a:cubicBezTo>
                      <a:pt x="2160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 w="12700">
                <a:solidFill>
                  <a:srgbClr val="FFFFFF"/>
                </a:solidFill>
                <a:miter lim="400000"/>
              </a:ln>
            </p:spPr>
            <p:txBody>
              <a:bodyPr lIns="25400" tIns="25400" rIns="25400" bIns="25400" anchor="ctr"/>
              <a:lstStyle/>
              <a:p>
                <a:pPr algn="ctr">
                  <a:defRPr sz="3200" cap="none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 sz="1600"/>
              </a:p>
            </p:txBody>
          </p:sp>
          <p:sp>
            <p:nvSpPr>
              <p:cNvPr id="92" name="Shape 478">
                <a:extLst>
                  <a:ext uri="{FF2B5EF4-FFF2-40B4-BE49-F238E27FC236}">
                    <a16:creationId xmlns:a16="http://schemas.microsoft.com/office/drawing/2014/main" id="{82435208-E692-41AD-B177-51968FB7CAA3}"/>
                  </a:ext>
                </a:extLst>
              </p:cNvPr>
              <p:cNvSpPr/>
              <p:nvPr/>
            </p:nvSpPr>
            <p:spPr>
              <a:xfrm>
                <a:off x="3729540" y="2702568"/>
                <a:ext cx="2255200" cy="122254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518" extrusionOk="0">
                    <a:moveTo>
                      <a:pt x="21600" y="14105"/>
                    </a:moveTo>
                    <a:cubicBezTo>
                      <a:pt x="21600" y="14764"/>
                      <a:pt x="21146" y="15573"/>
                      <a:pt x="20592" y="15902"/>
                    </a:cubicBezTo>
                    <a:lnTo>
                      <a:pt x="11808" y="21270"/>
                    </a:lnTo>
                    <a:cubicBezTo>
                      <a:pt x="11254" y="21600"/>
                      <a:pt x="10346" y="21600"/>
                      <a:pt x="9792" y="21270"/>
                    </a:cubicBezTo>
                    <a:lnTo>
                      <a:pt x="1008" y="15902"/>
                    </a:lnTo>
                    <a:cubicBezTo>
                      <a:pt x="453" y="15573"/>
                      <a:pt x="0" y="14764"/>
                      <a:pt x="0" y="14105"/>
                    </a:cubicBezTo>
                    <a:lnTo>
                      <a:pt x="0" y="1198"/>
                    </a:lnTo>
                    <a:cubicBezTo>
                      <a:pt x="0" y="539"/>
                      <a:pt x="524" y="0"/>
                      <a:pt x="1164" y="0"/>
                    </a:cubicBezTo>
                    <a:lnTo>
                      <a:pt x="20436" y="0"/>
                    </a:lnTo>
                    <a:cubicBezTo>
                      <a:pt x="21076" y="0"/>
                      <a:pt x="21600" y="539"/>
                      <a:pt x="21600" y="1198"/>
                    </a:cubicBezTo>
                    <a:cubicBezTo>
                      <a:pt x="21600" y="1198"/>
                      <a:pt x="21600" y="14105"/>
                      <a:pt x="21600" y="14105"/>
                    </a:cubicBez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 w="12700">
                <a:solidFill>
                  <a:srgbClr val="FFFFFF"/>
                </a:solidFill>
                <a:miter lim="400000"/>
              </a:ln>
            </p:spPr>
            <p:txBody>
              <a:bodyPr lIns="25400" tIns="25400" rIns="25400" bIns="25400" anchor="ctr"/>
              <a:lstStyle/>
              <a:p>
                <a:pPr algn="ctr">
                  <a:defRPr sz="3200" cap="none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 sz="1600"/>
              </a:p>
            </p:txBody>
          </p:sp>
          <p:sp>
            <p:nvSpPr>
              <p:cNvPr id="93" name="Shape 479">
                <a:extLst>
                  <a:ext uri="{FF2B5EF4-FFF2-40B4-BE49-F238E27FC236}">
                    <a16:creationId xmlns:a16="http://schemas.microsoft.com/office/drawing/2014/main" id="{C5C84BE0-EC91-F350-F80A-0AAE75FB7FEB}"/>
                  </a:ext>
                </a:extLst>
              </p:cNvPr>
              <p:cNvSpPr/>
              <p:nvPr/>
            </p:nvSpPr>
            <p:spPr>
              <a:xfrm>
                <a:off x="3729540" y="2139979"/>
                <a:ext cx="2255200" cy="12225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518" extrusionOk="0">
                    <a:moveTo>
                      <a:pt x="21600" y="14105"/>
                    </a:moveTo>
                    <a:cubicBezTo>
                      <a:pt x="21600" y="14764"/>
                      <a:pt x="21146" y="15572"/>
                      <a:pt x="20592" y="15902"/>
                    </a:cubicBezTo>
                    <a:lnTo>
                      <a:pt x="11808" y="21270"/>
                    </a:lnTo>
                    <a:cubicBezTo>
                      <a:pt x="11254" y="21600"/>
                      <a:pt x="10346" y="21600"/>
                      <a:pt x="9792" y="21270"/>
                    </a:cubicBezTo>
                    <a:lnTo>
                      <a:pt x="1008" y="15902"/>
                    </a:lnTo>
                    <a:cubicBezTo>
                      <a:pt x="453" y="15572"/>
                      <a:pt x="0" y="14764"/>
                      <a:pt x="0" y="14105"/>
                    </a:cubicBezTo>
                    <a:lnTo>
                      <a:pt x="0" y="1198"/>
                    </a:lnTo>
                    <a:cubicBezTo>
                      <a:pt x="0" y="539"/>
                      <a:pt x="524" y="0"/>
                      <a:pt x="1164" y="0"/>
                    </a:cubicBezTo>
                    <a:lnTo>
                      <a:pt x="20436" y="0"/>
                    </a:lnTo>
                    <a:cubicBezTo>
                      <a:pt x="21076" y="0"/>
                      <a:pt x="21600" y="539"/>
                      <a:pt x="21600" y="1198"/>
                    </a:cubicBezTo>
                    <a:cubicBezTo>
                      <a:pt x="21600" y="1198"/>
                      <a:pt x="21600" y="14105"/>
                      <a:pt x="21600" y="14105"/>
                    </a:cubicBez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 w="12700">
                <a:solidFill>
                  <a:srgbClr val="FFFFFF"/>
                </a:solidFill>
                <a:miter lim="400000"/>
              </a:ln>
            </p:spPr>
            <p:txBody>
              <a:bodyPr lIns="25400" tIns="25400" rIns="25400" bIns="25400" anchor="ctr"/>
              <a:lstStyle/>
              <a:p>
                <a:pPr algn="ctr">
                  <a:defRPr sz="3200" cap="none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 sz="1600"/>
              </a:p>
            </p:txBody>
          </p:sp>
          <p:sp>
            <p:nvSpPr>
              <p:cNvPr id="94" name="Shape 480">
                <a:extLst>
                  <a:ext uri="{FF2B5EF4-FFF2-40B4-BE49-F238E27FC236}">
                    <a16:creationId xmlns:a16="http://schemas.microsoft.com/office/drawing/2014/main" id="{C69E49B1-C0E6-7CB2-56E0-B528E6B0CC78}"/>
                  </a:ext>
                </a:extLst>
              </p:cNvPr>
              <p:cNvSpPr/>
              <p:nvPr/>
            </p:nvSpPr>
            <p:spPr>
              <a:xfrm>
                <a:off x="3729540" y="1577389"/>
                <a:ext cx="2255200" cy="12225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518" extrusionOk="0">
                    <a:moveTo>
                      <a:pt x="21600" y="14105"/>
                    </a:moveTo>
                    <a:cubicBezTo>
                      <a:pt x="21600" y="14764"/>
                      <a:pt x="21146" y="15572"/>
                      <a:pt x="20592" y="15902"/>
                    </a:cubicBezTo>
                    <a:lnTo>
                      <a:pt x="11808" y="21270"/>
                    </a:lnTo>
                    <a:cubicBezTo>
                      <a:pt x="11254" y="21600"/>
                      <a:pt x="10346" y="21600"/>
                      <a:pt x="9792" y="21270"/>
                    </a:cubicBezTo>
                    <a:lnTo>
                      <a:pt x="1008" y="15902"/>
                    </a:lnTo>
                    <a:cubicBezTo>
                      <a:pt x="453" y="15572"/>
                      <a:pt x="0" y="14764"/>
                      <a:pt x="0" y="14105"/>
                    </a:cubicBezTo>
                    <a:lnTo>
                      <a:pt x="0" y="1198"/>
                    </a:lnTo>
                    <a:cubicBezTo>
                      <a:pt x="0" y="539"/>
                      <a:pt x="524" y="0"/>
                      <a:pt x="1164" y="0"/>
                    </a:cubicBezTo>
                    <a:lnTo>
                      <a:pt x="20436" y="0"/>
                    </a:lnTo>
                    <a:cubicBezTo>
                      <a:pt x="21076" y="0"/>
                      <a:pt x="21600" y="539"/>
                      <a:pt x="21600" y="1198"/>
                    </a:cubicBezTo>
                    <a:cubicBezTo>
                      <a:pt x="21600" y="1198"/>
                      <a:pt x="21600" y="14105"/>
                      <a:pt x="21600" y="14105"/>
                    </a:cubicBez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 w="12700">
                <a:solidFill>
                  <a:srgbClr val="FFFFFF"/>
                </a:solidFill>
                <a:miter lim="400000"/>
              </a:ln>
            </p:spPr>
            <p:txBody>
              <a:bodyPr lIns="25400" tIns="25400" rIns="25400" bIns="25400" anchor="ctr"/>
              <a:lstStyle/>
              <a:p>
                <a:pPr algn="ctr">
                  <a:defRPr sz="3200" cap="none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 sz="1600"/>
              </a:p>
            </p:txBody>
          </p:sp>
          <p:sp>
            <p:nvSpPr>
              <p:cNvPr id="95" name="Shape 481">
                <a:extLst>
                  <a:ext uri="{FF2B5EF4-FFF2-40B4-BE49-F238E27FC236}">
                    <a16:creationId xmlns:a16="http://schemas.microsoft.com/office/drawing/2014/main" id="{AD5CE2F4-FF11-4B51-B57F-929174BD4E18}"/>
                  </a:ext>
                </a:extLst>
              </p:cNvPr>
              <p:cNvSpPr/>
              <p:nvPr/>
            </p:nvSpPr>
            <p:spPr>
              <a:xfrm>
                <a:off x="3729540" y="1261623"/>
                <a:ext cx="2254440" cy="9873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511" extrusionOk="0">
                    <a:moveTo>
                      <a:pt x="21600" y="15308"/>
                    </a:moveTo>
                    <a:cubicBezTo>
                      <a:pt x="21600" y="16023"/>
                      <a:pt x="21146" y="16901"/>
                      <a:pt x="20592" y="17258"/>
                    </a:cubicBezTo>
                    <a:lnTo>
                      <a:pt x="11808" y="21243"/>
                    </a:lnTo>
                    <a:cubicBezTo>
                      <a:pt x="11254" y="21600"/>
                      <a:pt x="10346" y="21600"/>
                      <a:pt x="9792" y="21243"/>
                    </a:cubicBezTo>
                    <a:lnTo>
                      <a:pt x="1008" y="17258"/>
                    </a:lnTo>
                    <a:cubicBezTo>
                      <a:pt x="453" y="16901"/>
                      <a:pt x="0" y="16023"/>
                      <a:pt x="0" y="15308"/>
                    </a:cubicBezTo>
                    <a:lnTo>
                      <a:pt x="0" y="1300"/>
                    </a:lnTo>
                    <a:cubicBezTo>
                      <a:pt x="0" y="585"/>
                      <a:pt x="524" y="0"/>
                      <a:pt x="1164" y="0"/>
                    </a:cubicBezTo>
                    <a:lnTo>
                      <a:pt x="20436" y="0"/>
                    </a:lnTo>
                    <a:cubicBezTo>
                      <a:pt x="21076" y="0"/>
                      <a:pt x="21600" y="585"/>
                      <a:pt x="21600" y="1300"/>
                    </a:cubicBezTo>
                    <a:cubicBezTo>
                      <a:pt x="21600" y="1300"/>
                      <a:pt x="21600" y="15308"/>
                      <a:pt x="21600" y="15308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>
                <a:solidFill>
                  <a:srgbClr val="DCDEE0"/>
                </a:solidFill>
              </a:ln>
            </p:spPr>
            <p:txBody>
              <a:bodyPr lIns="19050" tIns="19050" rIns="19050" bIns="19050" anchor="ctr"/>
              <a:lstStyle/>
              <a:p>
                <a:pPr algn="ctr">
                  <a:defRPr sz="8000">
                    <a:solidFill>
                      <a:srgbClr val="53585F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sz="4000"/>
              </a:p>
            </p:txBody>
          </p:sp>
          <p:sp>
            <p:nvSpPr>
              <p:cNvPr id="96" name="Shape 500">
                <a:extLst>
                  <a:ext uri="{FF2B5EF4-FFF2-40B4-BE49-F238E27FC236}">
                    <a16:creationId xmlns:a16="http://schemas.microsoft.com/office/drawing/2014/main" id="{95FE040B-ED94-45B8-DC8A-B2BB8ECD96F1}"/>
                  </a:ext>
                </a:extLst>
              </p:cNvPr>
              <p:cNvSpPr/>
              <p:nvPr/>
            </p:nvSpPr>
            <p:spPr>
              <a:xfrm>
                <a:off x="3609028" y="1368868"/>
                <a:ext cx="2498130" cy="58601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0565" y="0"/>
                    </a:moveTo>
                    <a:lnTo>
                      <a:pt x="20518" y="0"/>
                    </a:lnTo>
                    <a:lnTo>
                      <a:pt x="20311" y="0"/>
                    </a:lnTo>
                    <a:lnTo>
                      <a:pt x="1289" y="0"/>
                    </a:lnTo>
                    <a:lnTo>
                      <a:pt x="1082" y="0"/>
                    </a:lnTo>
                    <a:lnTo>
                      <a:pt x="1035" y="0"/>
                    </a:lnTo>
                    <a:cubicBezTo>
                      <a:pt x="463" y="0"/>
                      <a:pt x="0" y="1121"/>
                      <a:pt x="0" y="2504"/>
                    </a:cubicBezTo>
                    <a:lnTo>
                      <a:pt x="0" y="19992"/>
                    </a:lnTo>
                    <a:cubicBezTo>
                      <a:pt x="0" y="20880"/>
                      <a:pt x="463" y="21600"/>
                      <a:pt x="1035" y="21600"/>
                    </a:cubicBezTo>
                    <a:lnTo>
                      <a:pt x="1035" y="18383"/>
                    </a:lnTo>
                    <a:lnTo>
                      <a:pt x="1035" y="18374"/>
                    </a:lnTo>
                    <a:lnTo>
                      <a:pt x="2111" y="18374"/>
                    </a:lnTo>
                    <a:lnTo>
                      <a:pt x="2111" y="18373"/>
                    </a:lnTo>
                    <a:lnTo>
                      <a:pt x="19489" y="18373"/>
                    </a:lnTo>
                    <a:lnTo>
                      <a:pt x="19489" y="18374"/>
                    </a:lnTo>
                    <a:lnTo>
                      <a:pt x="20565" y="18374"/>
                    </a:lnTo>
                    <a:lnTo>
                      <a:pt x="20565" y="18383"/>
                    </a:lnTo>
                    <a:lnTo>
                      <a:pt x="20565" y="21600"/>
                    </a:lnTo>
                    <a:cubicBezTo>
                      <a:pt x="21137" y="21600"/>
                      <a:pt x="21600" y="20880"/>
                      <a:pt x="21600" y="19992"/>
                    </a:cubicBezTo>
                    <a:lnTo>
                      <a:pt x="21600" y="2504"/>
                    </a:lnTo>
                    <a:cubicBezTo>
                      <a:pt x="21600" y="1121"/>
                      <a:pt x="21137" y="0"/>
                      <a:pt x="20565" y="0"/>
                    </a:cubicBezTo>
                    <a:close/>
                  </a:path>
                </a:pathLst>
              </a:custGeom>
              <a:solidFill>
                <a:srgbClr val="7030A0"/>
              </a:solidFill>
              <a:ln w="12700">
                <a:miter lim="400000"/>
              </a:ln>
            </p:spPr>
            <p:txBody>
              <a:bodyPr lIns="19050" tIns="19050" rIns="19050" bIns="19050" anchor="ctr"/>
              <a:lstStyle/>
              <a:p>
                <a:pPr algn="ctr">
                  <a:defRPr sz="3200" cap="none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 sz="1600"/>
              </a:p>
            </p:txBody>
          </p:sp>
          <p:sp>
            <p:nvSpPr>
              <p:cNvPr id="97" name="Shape 503">
                <a:extLst>
                  <a:ext uri="{FF2B5EF4-FFF2-40B4-BE49-F238E27FC236}">
                    <a16:creationId xmlns:a16="http://schemas.microsoft.com/office/drawing/2014/main" id="{0B6A67B1-4C1C-376A-B7CD-F4BC86870F39}"/>
                  </a:ext>
                </a:extLst>
              </p:cNvPr>
              <p:cNvSpPr/>
              <p:nvPr/>
            </p:nvSpPr>
            <p:spPr>
              <a:xfrm>
                <a:off x="3768614" y="2365567"/>
                <a:ext cx="2173968" cy="230341"/>
              </a:xfrm>
              <a:prstGeom prst="rect">
                <a:avLst/>
              </a:prstGeom>
              <a:ln w="12700">
                <a:miter lim="400000"/>
              </a:ln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lIns="25400" tIns="25400" rIns="25400" bIns="25400" anchor="ctr">
                <a:noAutofit/>
              </a:bodyPr>
              <a:lstStyle>
                <a:lvl1pPr algn="ctr" defTabSz="602615">
                  <a:lnSpc>
                    <a:spcPct val="80000"/>
                  </a:lnSpc>
                  <a:defRPr sz="1898">
                    <a:solidFill>
                      <a:srgbClr val="FFFFFF"/>
                    </a:solidFill>
                  </a:defRPr>
                </a:lvl1pPr>
              </a:lstStyle>
              <a:p>
                <a:r>
                  <a:rPr lang="fr-FR" sz="1400" spc="-10">
                    <a:solidFill>
                      <a:schemeClr val="bg1"/>
                    </a:solidFill>
                    <a:latin typeface="Arial Narrow" panose="020B0606020202030204" pitchFamily="34" charset="0"/>
                  </a:rPr>
                  <a:t>Office 365</a:t>
                </a:r>
              </a:p>
            </p:txBody>
          </p:sp>
          <p:sp>
            <p:nvSpPr>
              <p:cNvPr id="98" name="Shape 504">
                <a:extLst>
                  <a:ext uri="{FF2B5EF4-FFF2-40B4-BE49-F238E27FC236}">
                    <a16:creationId xmlns:a16="http://schemas.microsoft.com/office/drawing/2014/main" id="{8BFBA842-6458-E44D-70F8-724B96EED9C2}"/>
                  </a:ext>
                </a:extLst>
              </p:cNvPr>
              <p:cNvSpPr/>
              <p:nvPr/>
            </p:nvSpPr>
            <p:spPr>
              <a:xfrm>
                <a:off x="3768614" y="2949812"/>
                <a:ext cx="2173968" cy="230341"/>
              </a:xfrm>
              <a:prstGeom prst="rect">
                <a:avLst/>
              </a:prstGeom>
              <a:ln w="12700">
                <a:miter lim="400000"/>
              </a:ln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lIns="25400" tIns="25400" rIns="25400" bIns="25400" anchor="ctr">
                <a:noAutofit/>
              </a:bodyPr>
              <a:lstStyle>
                <a:lvl1pPr algn="ctr" defTabSz="602615">
                  <a:lnSpc>
                    <a:spcPct val="80000"/>
                  </a:lnSpc>
                  <a:defRPr sz="1898">
                    <a:solidFill>
                      <a:srgbClr val="FFFFFF"/>
                    </a:solidFill>
                  </a:defRPr>
                </a:lvl1pPr>
              </a:lstStyle>
              <a:p>
                <a:r>
                  <a:rPr lang="fr-FR" sz="1400" spc="-10">
                    <a:solidFill>
                      <a:schemeClr val="bg1"/>
                    </a:solidFill>
                    <a:latin typeface="Arial Narrow" panose="020B0606020202030204" pitchFamily="34" charset="0"/>
                  </a:rPr>
                  <a:t>Réseaux</a:t>
                </a:r>
                <a:br>
                  <a:rPr lang="fr-FR" sz="1400" spc="-10">
                    <a:solidFill>
                      <a:schemeClr val="bg1"/>
                    </a:solidFill>
                    <a:latin typeface="Arial Narrow" panose="020B0606020202030204" pitchFamily="34" charset="0"/>
                  </a:rPr>
                </a:br>
                <a:r>
                  <a:rPr lang="fr-FR" sz="1400" spc="-10">
                    <a:solidFill>
                      <a:schemeClr val="bg1"/>
                    </a:solidFill>
                    <a:latin typeface="Arial Narrow" panose="020B0606020202030204" pitchFamily="34" charset="0"/>
                  </a:rPr>
                  <a:t>sociaux</a:t>
                </a:r>
                <a:endParaRPr sz="1400" spc="-10">
                  <a:solidFill>
                    <a:schemeClr val="bg1"/>
                  </a:solidFill>
                  <a:latin typeface="Arial Narrow" panose="020B0606020202030204" pitchFamily="34" charset="0"/>
                </a:endParaRPr>
              </a:p>
            </p:txBody>
          </p:sp>
          <p:sp>
            <p:nvSpPr>
              <p:cNvPr id="99" name="Shape 505">
                <a:extLst>
                  <a:ext uri="{FF2B5EF4-FFF2-40B4-BE49-F238E27FC236}">
                    <a16:creationId xmlns:a16="http://schemas.microsoft.com/office/drawing/2014/main" id="{4E2503F6-32D1-880E-400D-35CAD7CD546A}"/>
                  </a:ext>
                </a:extLst>
              </p:cNvPr>
              <p:cNvSpPr/>
              <p:nvPr/>
            </p:nvSpPr>
            <p:spPr>
              <a:xfrm>
                <a:off x="3804356" y="3505669"/>
                <a:ext cx="2173968" cy="230341"/>
              </a:xfrm>
              <a:prstGeom prst="rect">
                <a:avLst/>
              </a:prstGeom>
              <a:ln w="12700">
                <a:miter lim="400000"/>
              </a:ln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lIns="25400" tIns="25400" rIns="25400" bIns="25400" anchor="ctr">
                <a:noAutofit/>
              </a:bodyPr>
              <a:lstStyle>
                <a:lvl1pPr algn="ctr" defTabSz="602615">
                  <a:lnSpc>
                    <a:spcPct val="80000"/>
                  </a:lnSpc>
                  <a:defRPr sz="1898">
                    <a:solidFill>
                      <a:srgbClr val="FFFFFF"/>
                    </a:solidFill>
                  </a:defRPr>
                </a:lvl1pPr>
              </a:lstStyle>
              <a:p>
                <a:r>
                  <a:rPr lang="fr-FR" sz="1400" spc="-10">
                    <a:solidFill>
                      <a:schemeClr val="bg1"/>
                    </a:solidFill>
                    <a:latin typeface="Arial Narrow" panose="020B0606020202030204" pitchFamily="34" charset="0"/>
                  </a:rPr>
                  <a:t>RGPD</a:t>
                </a:r>
                <a:endParaRPr sz="1400" spc="-10">
                  <a:solidFill>
                    <a:schemeClr val="bg1"/>
                  </a:solidFill>
                  <a:latin typeface="Arial Narrow" panose="020B0606020202030204" pitchFamily="34" charset="0"/>
                </a:endParaRPr>
              </a:p>
            </p:txBody>
          </p:sp>
          <p:sp>
            <p:nvSpPr>
              <p:cNvPr id="100" name="Shape 506">
                <a:extLst>
                  <a:ext uri="{FF2B5EF4-FFF2-40B4-BE49-F238E27FC236}">
                    <a16:creationId xmlns:a16="http://schemas.microsoft.com/office/drawing/2014/main" id="{769E4A7F-060D-8567-F675-41011C8CD86D}"/>
                  </a:ext>
                </a:extLst>
              </p:cNvPr>
              <p:cNvSpPr/>
              <p:nvPr/>
            </p:nvSpPr>
            <p:spPr>
              <a:xfrm>
                <a:off x="3804356" y="3994946"/>
                <a:ext cx="2173968" cy="230341"/>
              </a:xfrm>
              <a:prstGeom prst="rect">
                <a:avLst/>
              </a:prstGeom>
              <a:ln w="12700">
                <a:miter lim="400000"/>
              </a:ln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lIns="25400" tIns="25400" rIns="25400" bIns="25400" anchor="ctr">
                <a:noAutofit/>
              </a:bodyPr>
              <a:lstStyle>
                <a:lvl1pPr algn="ctr" defTabSz="602615">
                  <a:lnSpc>
                    <a:spcPct val="80000"/>
                  </a:lnSpc>
                  <a:defRPr sz="1898">
                    <a:solidFill>
                      <a:srgbClr val="FFFFFF"/>
                    </a:solidFill>
                  </a:defRPr>
                </a:lvl1pPr>
              </a:lstStyle>
              <a:p>
                <a:r>
                  <a:rPr lang="fr-FR" sz="1400" spc="-10">
                    <a:solidFill>
                      <a:schemeClr val="bg1"/>
                    </a:solidFill>
                    <a:latin typeface="Arial Narrow" panose="020B0606020202030204" pitchFamily="34" charset="0"/>
                  </a:rPr>
                  <a:t>Cybersécurité</a:t>
                </a:r>
                <a:endParaRPr sz="1400" spc="-10">
                  <a:solidFill>
                    <a:schemeClr val="bg1"/>
                  </a:solidFill>
                  <a:latin typeface="Arial Narrow" panose="020B0606020202030204" pitchFamily="34" charset="0"/>
                </a:endParaRPr>
              </a:p>
            </p:txBody>
          </p:sp>
          <p:sp>
            <p:nvSpPr>
              <p:cNvPr id="101" name="Shape 504">
                <a:extLst>
                  <a:ext uri="{FF2B5EF4-FFF2-40B4-BE49-F238E27FC236}">
                    <a16:creationId xmlns:a16="http://schemas.microsoft.com/office/drawing/2014/main" id="{302BA2C5-0232-322E-B5EE-8E502BB2A766}"/>
                  </a:ext>
                </a:extLst>
              </p:cNvPr>
              <p:cNvSpPr/>
              <p:nvPr/>
            </p:nvSpPr>
            <p:spPr>
              <a:xfrm>
                <a:off x="3762198" y="4561272"/>
                <a:ext cx="2173968" cy="230341"/>
              </a:xfrm>
              <a:prstGeom prst="rect">
                <a:avLst/>
              </a:prstGeom>
              <a:ln w="12700">
                <a:miter lim="400000"/>
              </a:ln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lIns="25400" tIns="25400" rIns="25400" bIns="25400" anchor="ctr">
                <a:noAutofit/>
              </a:bodyPr>
              <a:lstStyle>
                <a:lvl1pPr algn="ctr" defTabSz="602615">
                  <a:lnSpc>
                    <a:spcPct val="80000"/>
                  </a:lnSpc>
                  <a:defRPr sz="1898">
                    <a:solidFill>
                      <a:srgbClr val="FFFFFF"/>
                    </a:solidFill>
                  </a:defRPr>
                </a:lvl1pPr>
              </a:lstStyle>
              <a:p>
                <a:r>
                  <a:rPr lang="fr-FR" sz="1400" spc="-10">
                    <a:solidFill>
                      <a:schemeClr val="bg1"/>
                    </a:solidFill>
                    <a:latin typeface="Arial Narrow" panose="020B0606020202030204" pitchFamily="34" charset="0"/>
                  </a:rPr>
                  <a:t>Diaporama</a:t>
                </a:r>
                <a:endParaRPr sz="1400" spc="-10">
                  <a:solidFill>
                    <a:schemeClr val="bg1"/>
                  </a:solidFill>
                  <a:latin typeface="Arial Narrow" panose="020B0606020202030204" pitchFamily="34" charset="0"/>
                </a:endParaRPr>
              </a:p>
            </p:txBody>
          </p:sp>
        </p:grpSp>
        <p:sp>
          <p:nvSpPr>
            <p:cNvPr id="89" name="Shape 503">
              <a:extLst>
                <a:ext uri="{FF2B5EF4-FFF2-40B4-BE49-F238E27FC236}">
                  <a16:creationId xmlns:a16="http://schemas.microsoft.com/office/drawing/2014/main" id="{ACDC327F-4EE6-D41C-410D-707863312769}"/>
                </a:ext>
              </a:extLst>
            </p:cNvPr>
            <p:cNvSpPr/>
            <p:nvPr/>
          </p:nvSpPr>
          <p:spPr>
            <a:xfrm>
              <a:off x="4958366" y="2640862"/>
              <a:ext cx="2278659" cy="532693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lIns="25400" tIns="25400" rIns="25400" bIns="25400" anchor="ctr">
              <a:noAutofit/>
            </a:bodyPr>
            <a:lstStyle>
              <a:lvl1pPr algn="ctr" defTabSz="602615">
                <a:lnSpc>
                  <a:spcPct val="80000"/>
                </a:lnSpc>
                <a:defRPr sz="1898">
                  <a:solidFill>
                    <a:srgbClr val="FFFFFF"/>
                  </a:solidFill>
                </a:defRPr>
              </a:lvl1pPr>
            </a:lstStyle>
            <a:p>
              <a:r>
                <a:rPr lang="fr-FR" sz="1500" spc="-10">
                  <a:solidFill>
                    <a:schemeClr val="bg1"/>
                  </a:solidFill>
                  <a:latin typeface="Arial Narrow" panose="020B0606020202030204" pitchFamily="34" charset="0"/>
                </a:rPr>
                <a:t>Chargé(e) de communication</a:t>
              </a:r>
            </a:p>
          </p:txBody>
        </p:sp>
      </p:grpSp>
      <p:grpSp>
        <p:nvGrpSpPr>
          <p:cNvPr id="108" name="Groupe 107">
            <a:extLst>
              <a:ext uri="{FF2B5EF4-FFF2-40B4-BE49-F238E27FC236}">
                <a16:creationId xmlns:a16="http://schemas.microsoft.com/office/drawing/2014/main" id="{848A6935-614F-0711-B278-53C884F7C5EC}"/>
              </a:ext>
            </a:extLst>
          </p:cNvPr>
          <p:cNvGrpSpPr/>
          <p:nvPr/>
        </p:nvGrpSpPr>
        <p:grpSpPr>
          <a:xfrm>
            <a:off x="9208407" y="1101658"/>
            <a:ext cx="2278659" cy="2715916"/>
            <a:chOff x="4958366" y="2588953"/>
            <a:chExt cx="2278659" cy="2715916"/>
          </a:xfrm>
        </p:grpSpPr>
        <p:grpSp>
          <p:nvGrpSpPr>
            <p:cNvPr id="109" name="Groupe 108">
              <a:extLst>
                <a:ext uri="{FF2B5EF4-FFF2-40B4-BE49-F238E27FC236}">
                  <a16:creationId xmlns:a16="http://schemas.microsoft.com/office/drawing/2014/main" id="{7FB4C6B3-DCD7-6B7B-B527-BA1FA1C20DF8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5040978" y="2588953"/>
              <a:ext cx="2132486" cy="2715916"/>
              <a:chOff x="3609028" y="1261623"/>
              <a:chExt cx="2498130" cy="3181592"/>
            </a:xfrm>
          </p:grpSpPr>
          <p:sp>
            <p:nvSpPr>
              <p:cNvPr id="128" name="Shape 480">
                <a:extLst>
                  <a:ext uri="{FF2B5EF4-FFF2-40B4-BE49-F238E27FC236}">
                    <a16:creationId xmlns:a16="http://schemas.microsoft.com/office/drawing/2014/main" id="{88039B59-9F2F-EC13-0E55-E1B89FF78950}"/>
                  </a:ext>
                </a:extLst>
              </p:cNvPr>
              <p:cNvSpPr/>
              <p:nvPr/>
            </p:nvSpPr>
            <p:spPr>
              <a:xfrm>
                <a:off x="3723124" y="3181537"/>
                <a:ext cx="2255200" cy="122253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518" extrusionOk="0">
                    <a:moveTo>
                      <a:pt x="21600" y="14105"/>
                    </a:moveTo>
                    <a:cubicBezTo>
                      <a:pt x="21600" y="14764"/>
                      <a:pt x="21146" y="15572"/>
                      <a:pt x="20592" y="15902"/>
                    </a:cubicBezTo>
                    <a:lnTo>
                      <a:pt x="11808" y="21270"/>
                    </a:lnTo>
                    <a:cubicBezTo>
                      <a:pt x="11254" y="21600"/>
                      <a:pt x="10346" y="21600"/>
                      <a:pt x="9792" y="21270"/>
                    </a:cubicBezTo>
                    <a:lnTo>
                      <a:pt x="1008" y="15902"/>
                    </a:lnTo>
                    <a:cubicBezTo>
                      <a:pt x="453" y="15572"/>
                      <a:pt x="0" y="14764"/>
                      <a:pt x="0" y="14105"/>
                    </a:cubicBezTo>
                    <a:lnTo>
                      <a:pt x="0" y="1198"/>
                    </a:lnTo>
                    <a:cubicBezTo>
                      <a:pt x="0" y="539"/>
                      <a:pt x="524" y="0"/>
                      <a:pt x="1164" y="0"/>
                    </a:cubicBezTo>
                    <a:lnTo>
                      <a:pt x="20436" y="0"/>
                    </a:lnTo>
                    <a:cubicBezTo>
                      <a:pt x="21076" y="0"/>
                      <a:pt x="21600" y="539"/>
                      <a:pt x="21600" y="1198"/>
                    </a:cubicBezTo>
                    <a:cubicBezTo>
                      <a:pt x="21600" y="1198"/>
                      <a:pt x="21600" y="14105"/>
                      <a:pt x="21600" y="14105"/>
                    </a:cubicBez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 w="12700">
                <a:solidFill>
                  <a:srgbClr val="FFFFFF"/>
                </a:solidFill>
                <a:miter lim="400000"/>
              </a:ln>
            </p:spPr>
            <p:txBody>
              <a:bodyPr lIns="25400" tIns="25400" rIns="25400" bIns="25400" anchor="ctr"/>
              <a:lstStyle/>
              <a:p>
                <a:pPr algn="ctr">
                  <a:defRPr sz="3200" cap="none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 sz="1600"/>
              </a:p>
            </p:txBody>
          </p:sp>
          <p:sp>
            <p:nvSpPr>
              <p:cNvPr id="112" name="Shape 477">
                <a:extLst>
                  <a:ext uri="{FF2B5EF4-FFF2-40B4-BE49-F238E27FC236}">
                    <a16:creationId xmlns:a16="http://schemas.microsoft.com/office/drawing/2014/main" id="{76C4F403-BE36-9EAE-0765-C6A0F3A044CC}"/>
                  </a:ext>
                </a:extLst>
              </p:cNvPr>
              <p:cNvSpPr/>
              <p:nvPr/>
            </p:nvSpPr>
            <p:spPr>
              <a:xfrm>
                <a:off x="3729540" y="1816788"/>
                <a:ext cx="2255200" cy="262642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558" extrusionOk="0">
                    <a:moveTo>
                      <a:pt x="0" y="0"/>
                    </a:moveTo>
                    <a:lnTo>
                      <a:pt x="0" y="17685"/>
                    </a:lnTo>
                    <a:cubicBezTo>
                      <a:pt x="0" y="18019"/>
                      <a:pt x="443" y="18428"/>
                      <a:pt x="985" y="18595"/>
                    </a:cubicBezTo>
                    <a:lnTo>
                      <a:pt x="9815" y="21433"/>
                    </a:lnTo>
                    <a:cubicBezTo>
                      <a:pt x="10357" y="21600"/>
                      <a:pt x="11243" y="21600"/>
                      <a:pt x="11785" y="21433"/>
                    </a:cubicBezTo>
                    <a:lnTo>
                      <a:pt x="20615" y="18595"/>
                    </a:lnTo>
                    <a:cubicBezTo>
                      <a:pt x="21157" y="18428"/>
                      <a:pt x="21600" y="18019"/>
                      <a:pt x="21600" y="17685"/>
                    </a:cubicBezTo>
                    <a:lnTo>
                      <a:pt x="21600" y="0"/>
                    </a:lnTo>
                    <a:cubicBezTo>
                      <a:pt x="2160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 w="12700">
                <a:solidFill>
                  <a:srgbClr val="FFFFFF"/>
                </a:solidFill>
                <a:miter lim="400000"/>
              </a:ln>
            </p:spPr>
            <p:txBody>
              <a:bodyPr lIns="25400" tIns="25400" rIns="25400" bIns="25400" anchor="ctr"/>
              <a:lstStyle/>
              <a:p>
                <a:pPr algn="ctr">
                  <a:defRPr sz="3200" cap="none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 sz="1600"/>
              </a:p>
            </p:txBody>
          </p:sp>
          <p:sp>
            <p:nvSpPr>
              <p:cNvPr id="113" name="Shape 478">
                <a:extLst>
                  <a:ext uri="{FF2B5EF4-FFF2-40B4-BE49-F238E27FC236}">
                    <a16:creationId xmlns:a16="http://schemas.microsoft.com/office/drawing/2014/main" id="{B72D4268-5198-7F0F-37DF-33F876E270E8}"/>
                  </a:ext>
                </a:extLst>
              </p:cNvPr>
              <p:cNvSpPr/>
              <p:nvPr/>
            </p:nvSpPr>
            <p:spPr>
              <a:xfrm>
                <a:off x="3729540" y="2702568"/>
                <a:ext cx="2255200" cy="122254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518" extrusionOk="0">
                    <a:moveTo>
                      <a:pt x="21600" y="14105"/>
                    </a:moveTo>
                    <a:cubicBezTo>
                      <a:pt x="21600" y="14764"/>
                      <a:pt x="21146" y="15573"/>
                      <a:pt x="20592" y="15902"/>
                    </a:cubicBezTo>
                    <a:lnTo>
                      <a:pt x="11808" y="21270"/>
                    </a:lnTo>
                    <a:cubicBezTo>
                      <a:pt x="11254" y="21600"/>
                      <a:pt x="10346" y="21600"/>
                      <a:pt x="9792" y="21270"/>
                    </a:cubicBezTo>
                    <a:lnTo>
                      <a:pt x="1008" y="15902"/>
                    </a:lnTo>
                    <a:cubicBezTo>
                      <a:pt x="453" y="15573"/>
                      <a:pt x="0" y="14764"/>
                      <a:pt x="0" y="14105"/>
                    </a:cubicBezTo>
                    <a:lnTo>
                      <a:pt x="0" y="1198"/>
                    </a:lnTo>
                    <a:cubicBezTo>
                      <a:pt x="0" y="539"/>
                      <a:pt x="524" y="0"/>
                      <a:pt x="1164" y="0"/>
                    </a:cubicBezTo>
                    <a:lnTo>
                      <a:pt x="20436" y="0"/>
                    </a:lnTo>
                    <a:cubicBezTo>
                      <a:pt x="21076" y="0"/>
                      <a:pt x="21600" y="539"/>
                      <a:pt x="21600" y="1198"/>
                    </a:cubicBezTo>
                    <a:cubicBezTo>
                      <a:pt x="21600" y="1198"/>
                      <a:pt x="21600" y="14105"/>
                      <a:pt x="21600" y="14105"/>
                    </a:cubicBez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 w="12700">
                <a:solidFill>
                  <a:srgbClr val="FFFFFF"/>
                </a:solidFill>
                <a:miter lim="400000"/>
              </a:ln>
            </p:spPr>
            <p:txBody>
              <a:bodyPr lIns="25400" tIns="25400" rIns="25400" bIns="25400" anchor="ctr"/>
              <a:lstStyle/>
              <a:p>
                <a:pPr algn="ctr">
                  <a:defRPr sz="3200" cap="none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 sz="1600"/>
              </a:p>
            </p:txBody>
          </p:sp>
          <p:sp>
            <p:nvSpPr>
              <p:cNvPr id="114" name="Shape 479">
                <a:extLst>
                  <a:ext uri="{FF2B5EF4-FFF2-40B4-BE49-F238E27FC236}">
                    <a16:creationId xmlns:a16="http://schemas.microsoft.com/office/drawing/2014/main" id="{C8F4A95E-645C-3BF6-E895-4E22B85F3EA4}"/>
                  </a:ext>
                </a:extLst>
              </p:cNvPr>
              <p:cNvSpPr/>
              <p:nvPr/>
            </p:nvSpPr>
            <p:spPr>
              <a:xfrm>
                <a:off x="3729540" y="2139979"/>
                <a:ext cx="2255200" cy="12225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518" extrusionOk="0">
                    <a:moveTo>
                      <a:pt x="21600" y="14105"/>
                    </a:moveTo>
                    <a:cubicBezTo>
                      <a:pt x="21600" y="14764"/>
                      <a:pt x="21146" y="15572"/>
                      <a:pt x="20592" y="15902"/>
                    </a:cubicBezTo>
                    <a:lnTo>
                      <a:pt x="11808" y="21270"/>
                    </a:lnTo>
                    <a:cubicBezTo>
                      <a:pt x="11254" y="21600"/>
                      <a:pt x="10346" y="21600"/>
                      <a:pt x="9792" y="21270"/>
                    </a:cubicBezTo>
                    <a:lnTo>
                      <a:pt x="1008" y="15902"/>
                    </a:lnTo>
                    <a:cubicBezTo>
                      <a:pt x="453" y="15572"/>
                      <a:pt x="0" y="14764"/>
                      <a:pt x="0" y="14105"/>
                    </a:cubicBezTo>
                    <a:lnTo>
                      <a:pt x="0" y="1198"/>
                    </a:lnTo>
                    <a:cubicBezTo>
                      <a:pt x="0" y="539"/>
                      <a:pt x="524" y="0"/>
                      <a:pt x="1164" y="0"/>
                    </a:cubicBezTo>
                    <a:lnTo>
                      <a:pt x="20436" y="0"/>
                    </a:lnTo>
                    <a:cubicBezTo>
                      <a:pt x="21076" y="0"/>
                      <a:pt x="21600" y="539"/>
                      <a:pt x="21600" y="1198"/>
                    </a:cubicBezTo>
                    <a:cubicBezTo>
                      <a:pt x="21600" y="1198"/>
                      <a:pt x="21600" y="14105"/>
                      <a:pt x="21600" y="14105"/>
                    </a:cubicBez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 w="12700">
                <a:solidFill>
                  <a:srgbClr val="FFFFFF"/>
                </a:solidFill>
                <a:miter lim="400000"/>
              </a:ln>
            </p:spPr>
            <p:txBody>
              <a:bodyPr lIns="25400" tIns="25400" rIns="25400" bIns="25400" anchor="ctr"/>
              <a:lstStyle/>
              <a:p>
                <a:pPr algn="ctr">
                  <a:defRPr sz="3200" cap="none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 sz="1600"/>
              </a:p>
            </p:txBody>
          </p:sp>
          <p:sp>
            <p:nvSpPr>
              <p:cNvPr id="115" name="Shape 480">
                <a:extLst>
                  <a:ext uri="{FF2B5EF4-FFF2-40B4-BE49-F238E27FC236}">
                    <a16:creationId xmlns:a16="http://schemas.microsoft.com/office/drawing/2014/main" id="{C6F65A61-554F-478D-3E0E-733FC13B8DE3}"/>
                  </a:ext>
                </a:extLst>
              </p:cNvPr>
              <p:cNvSpPr/>
              <p:nvPr/>
            </p:nvSpPr>
            <p:spPr>
              <a:xfrm>
                <a:off x="3729540" y="1577389"/>
                <a:ext cx="2255200" cy="12225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518" extrusionOk="0">
                    <a:moveTo>
                      <a:pt x="21600" y="14105"/>
                    </a:moveTo>
                    <a:cubicBezTo>
                      <a:pt x="21600" y="14764"/>
                      <a:pt x="21146" y="15572"/>
                      <a:pt x="20592" y="15902"/>
                    </a:cubicBezTo>
                    <a:lnTo>
                      <a:pt x="11808" y="21270"/>
                    </a:lnTo>
                    <a:cubicBezTo>
                      <a:pt x="11254" y="21600"/>
                      <a:pt x="10346" y="21600"/>
                      <a:pt x="9792" y="21270"/>
                    </a:cubicBezTo>
                    <a:lnTo>
                      <a:pt x="1008" y="15902"/>
                    </a:lnTo>
                    <a:cubicBezTo>
                      <a:pt x="453" y="15572"/>
                      <a:pt x="0" y="14764"/>
                      <a:pt x="0" y="14105"/>
                    </a:cubicBezTo>
                    <a:lnTo>
                      <a:pt x="0" y="1198"/>
                    </a:lnTo>
                    <a:cubicBezTo>
                      <a:pt x="0" y="539"/>
                      <a:pt x="524" y="0"/>
                      <a:pt x="1164" y="0"/>
                    </a:cubicBezTo>
                    <a:lnTo>
                      <a:pt x="20436" y="0"/>
                    </a:lnTo>
                    <a:cubicBezTo>
                      <a:pt x="21076" y="0"/>
                      <a:pt x="21600" y="539"/>
                      <a:pt x="21600" y="1198"/>
                    </a:cubicBezTo>
                    <a:cubicBezTo>
                      <a:pt x="21600" y="1198"/>
                      <a:pt x="21600" y="14105"/>
                      <a:pt x="21600" y="14105"/>
                    </a:cubicBez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 w="12700">
                <a:solidFill>
                  <a:srgbClr val="FFFFFF"/>
                </a:solidFill>
                <a:miter lim="400000"/>
              </a:ln>
            </p:spPr>
            <p:txBody>
              <a:bodyPr lIns="25400" tIns="25400" rIns="25400" bIns="25400" anchor="ctr"/>
              <a:lstStyle/>
              <a:p>
                <a:pPr algn="ctr">
                  <a:defRPr sz="3200" cap="none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 sz="1600"/>
              </a:p>
            </p:txBody>
          </p:sp>
          <p:sp>
            <p:nvSpPr>
              <p:cNvPr id="116" name="Shape 481">
                <a:extLst>
                  <a:ext uri="{FF2B5EF4-FFF2-40B4-BE49-F238E27FC236}">
                    <a16:creationId xmlns:a16="http://schemas.microsoft.com/office/drawing/2014/main" id="{553A330B-2D50-4484-2D8F-C615DCD3BEBD}"/>
                  </a:ext>
                </a:extLst>
              </p:cNvPr>
              <p:cNvSpPr/>
              <p:nvPr/>
            </p:nvSpPr>
            <p:spPr>
              <a:xfrm>
                <a:off x="3729540" y="1261623"/>
                <a:ext cx="2254440" cy="9873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511" extrusionOk="0">
                    <a:moveTo>
                      <a:pt x="21600" y="15308"/>
                    </a:moveTo>
                    <a:cubicBezTo>
                      <a:pt x="21600" y="16023"/>
                      <a:pt x="21146" y="16901"/>
                      <a:pt x="20592" y="17258"/>
                    </a:cubicBezTo>
                    <a:lnTo>
                      <a:pt x="11808" y="21243"/>
                    </a:lnTo>
                    <a:cubicBezTo>
                      <a:pt x="11254" y="21600"/>
                      <a:pt x="10346" y="21600"/>
                      <a:pt x="9792" y="21243"/>
                    </a:cubicBezTo>
                    <a:lnTo>
                      <a:pt x="1008" y="17258"/>
                    </a:lnTo>
                    <a:cubicBezTo>
                      <a:pt x="453" y="16901"/>
                      <a:pt x="0" y="16023"/>
                      <a:pt x="0" y="15308"/>
                    </a:cubicBezTo>
                    <a:lnTo>
                      <a:pt x="0" y="1300"/>
                    </a:lnTo>
                    <a:cubicBezTo>
                      <a:pt x="0" y="585"/>
                      <a:pt x="524" y="0"/>
                      <a:pt x="1164" y="0"/>
                    </a:cubicBezTo>
                    <a:lnTo>
                      <a:pt x="20436" y="0"/>
                    </a:lnTo>
                    <a:cubicBezTo>
                      <a:pt x="21076" y="0"/>
                      <a:pt x="21600" y="585"/>
                      <a:pt x="21600" y="1300"/>
                    </a:cubicBezTo>
                    <a:cubicBezTo>
                      <a:pt x="21600" y="1300"/>
                      <a:pt x="21600" y="15308"/>
                      <a:pt x="21600" y="15308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>
                <a:solidFill>
                  <a:srgbClr val="DCDEE0"/>
                </a:solidFill>
              </a:ln>
            </p:spPr>
            <p:txBody>
              <a:bodyPr lIns="19050" tIns="19050" rIns="19050" bIns="19050" anchor="ctr"/>
              <a:lstStyle/>
              <a:p>
                <a:pPr algn="ctr">
                  <a:defRPr sz="8000">
                    <a:solidFill>
                      <a:srgbClr val="53585F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sz="4000"/>
              </a:p>
            </p:txBody>
          </p:sp>
          <p:sp>
            <p:nvSpPr>
              <p:cNvPr id="117" name="Shape 500">
                <a:extLst>
                  <a:ext uri="{FF2B5EF4-FFF2-40B4-BE49-F238E27FC236}">
                    <a16:creationId xmlns:a16="http://schemas.microsoft.com/office/drawing/2014/main" id="{4B633DBF-00FA-4CAB-0E8D-48C88C8B9F32}"/>
                  </a:ext>
                </a:extLst>
              </p:cNvPr>
              <p:cNvSpPr/>
              <p:nvPr/>
            </p:nvSpPr>
            <p:spPr>
              <a:xfrm>
                <a:off x="3609028" y="1368868"/>
                <a:ext cx="2498130" cy="58601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0565" y="0"/>
                    </a:moveTo>
                    <a:lnTo>
                      <a:pt x="20518" y="0"/>
                    </a:lnTo>
                    <a:lnTo>
                      <a:pt x="20311" y="0"/>
                    </a:lnTo>
                    <a:lnTo>
                      <a:pt x="1289" y="0"/>
                    </a:lnTo>
                    <a:lnTo>
                      <a:pt x="1082" y="0"/>
                    </a:lnTo>
                    <a:lnTo>
                      <a:pt x="1035" y="0"/>
                    </a:lnTo>
                    <a:cubicBezTo>
                      <a:pt x="463" y="0"/>
                      <a:pt x="0" y="1121"/>
                      <a:pt x="0" y="2504"/>
                    </a:cubicBezTo>
                    <a:lnTo>
                      <a:pt x="0" y="19992"/>
                    </a:lnTo>
                    <a:cubicBezTo>
                      <a:pt x="0" y="20880"/>
                      <a:pt x="463" y="21600"/>
                      <a:pt x="1035" y="21600"/>
                    </a:cubicBezTo>
                    <a:lnTo>
                      <a:pt x="1035" y="18383"/>
                    </a:lnTo>
                    <a:lnTo>
                      <a:pt x="1035" y="18374"/>
                    </a:lnTo>
                    <a:lnTo>
                      <a:pt x="2111" y="18374"/>
                    </a:lnTo>
                    <a:lnTo>
                      <a:pt x="2111" y="18373"/>
                    </a:lnTo>
                    <a:lnTo>
                      <a:pt x="19489" y="18373"/>
                    </a:lnTo>
                    <a:lnTo>
                      <a:pt x="19489" y="18374"/>
                    </a:lnTo>
                    <a:lnTo>
                      <a:pt x="20565" y="18374"/>
                    </a:lnTo>
                    <a:lnTo>
                      <a:pt x="20565" y="18383"/>
                    </a:lnTo>
                    <a:lnTo>
                      <a:pt x="20565" y="21600"/>
                    </a:lnTo>
                    <a:cubicBezTo>
                      <a:pt x="21137" y="21600"/>
                      <a:pt x="21600" y="20880"/>
                      <a:pt x="21600" y="19992"/>
                    </a:cubicBezTo>
                    <a:lnTo>
                      <a:pt x="21600" y="2504"/>
                    </a:lnTo>
                    <a:cubicBezTo>
                      <a:pt x="21600" y="1121"/>
                      <a:pt x="21137" y="0"/>
                      <a:pt x="20565" y="0"/>
                    </a:cubicBezTo>
                    <a:close/>
                  </a:path>
                </a:pathLst>
              </a:custGeom>
              <a:solidFill>
                <a:srgbClr val="7030A0"/>
              </a:solidFill>
              <a:ln w="12700">
                <a:miter lim="400000"/>
              </a:ln>
            </p:spPr>
            <p:txBody>
              <a:bodyPr lIns="19050" tIns="19050" rIns="19050" bIns="19050" anchor="ctr"/>
              <a:lstStyle/>
              <a:p>
                <a:pPr algn="ctr">
                  <a:defRPr sz="3200" cap="none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 sz="1600"/>
              </a:p>
            </p:txBody>
          </p:sp>
          <p:sp>
            <p:nvSpPr>
              <p:cNvPr id="118" name="Shape 503">
                <a:extLst>
                  <a:ext uri="{FF2B5EF4-FFF2-40B4-BE49-F238E27FC236}">
                    <a16:creationId xmlns:a16="http://schemas.microsoft.com/office/drawing/2014/main" id="{E1F228BA-40B2-5F50-F4F4-15587B9FA65C}"/>
                  </a:ext>
                </a:extLst>
              </p:cNvPr>
              <p:cNvSpPr/>
              <p:nvPr/>
            </p:nvSpPr>
            <p:spPr>
              <a:xfrm>
                <a:off x="3768614" y="2365567"/>
                <a:ext cx="2173968" cy="230341"/>
              </a:xfrm>
              <a:prstGeom prst="rect">
                <a:avLst/>
              </a:prstGeom>
              <a:ln w="12700">
                <a:miter lim="400000"/>
              </a:ln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lIns="25400" tIns="25400" rIns="25400" bIns="25400" anchor="ctr">
                <a:noAutofit/>
              </a:bodyPr>
              <a:lstStyle>
                <a:lvl1pPr algn="ctr" defTabSz="602615">
                  <a:lnSpc>
                    <a:spcPct val="80000"/>
                  </a:lnSpc>
                  <a:defRPr sz="1898">
                    <a:solidFill>
                      <a:srgbClr val="FFFFFF"/>
                    </a:solidFill>
                  </a:defRPr>
                </a:lvl1pPr>
              </a:lstStyle>
              <a:p>
                <a:r>
                  <a:rPr lang="fr-FR" sz="1400" spc="-10">
                    <a:solidFill>
                      <a:schemeClr val="bg1"/>
                    </a:solidFill>
                    <a:latin typeface="Arial Narrow" panose="020B0606020202030204" pitchFamily="34" charset="0"/>
                  </a:rPr>
                  <a:t>Cybersécurité</a:t>
                </a:r>
              </a:p>
            </p:txBody>
          </p:sp>
          <p:sp>
            <p:nvSpPr>
              <p:cNvPr id="119" name="Shape 504">
                <a:extLst>
                  <a:ext uri="{FF2B5EF4-FFF2-40B4-BE49-F238E27FC236}">
                    <a16:creationId xmlns:a16="http://schemas.microsoft.com/office/drawing/2014/main" id="{6766E0A6-BEA7-7CA8-1BFD-261045DFC55C}"/>
                  </a:ext>
                </a:extLst>
              </p:cNvPr>
              <p:cNvSpPr/>
              <p:nvPr/>
            </p:nvSpPr>
            <p:spPr>
              <a:xfrm>
                <a:off x="3768614" y="2949812"/>
                <a:ext cx="2173968" cy="230341"/>
              </a:xfrm>
              <a:prstGeom prst="rect">
                <a:avLst/>
              </a:prstGeom>
              <a:ln w="12700">
                <a:miter lim="400000"/>
              </a:ln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lIns="25400" tIns="25400" rIns="25400" bIns="25400" anchor="ctr">
                <a:noAutofit/>
              </a:bodyPr>
              <a:lstStyle>
                <a:lvl1pPr algn="ctr" defTabSz="602615">
                  <a:lnSpc>
                    <a:spcPct val="80000"/>
                  </a:lnSpc>
                  <a:defRPr sz="1898">
                    <a:solidFill>
                      <a:srgbClr val="FFFFFF"/>
                    </a:solidFill>
                  </a:defRPr>
                </a:lvl1pPr>
              </a:lstStyle>
              <a:p>
                <a:r>
                  <a:rPr lang="fr-FR" sz="1400" spc="-10">
                    <a:solidFill>
                      <a:schemeClr val="bg1"/>
                    </a:solidFill>
                    <a:latin typeface="Arial Narrow" panose="020B0606020202030204" pitchFamily="34" charset="0"/>
                  </a:rPr>
                  <a:t>Tableurs</a:t>
                </a:r>
                <a:endParaRPr sz="1400" spc="-10">
                  <a:solidFill>
                    <a:schemeClr val="bg1"/>
                  </a:solidFill>
                  <a:latin typeface="Arial Narrow" panose="020B0606020202030204" pitchFamily="34" charset="0"/>
                </a:endParaRPr>
              </a:p>
            </p:txBody>
          </p:sp>
          <p:sp>
            <p:nvSpPr>
              <p:cNvPr id="120" name="Shape 505">
                <a:extLst>
                  <a:ext uri="{FF2B5EF4-FFF2-40B4-BE49-F238E27FC236}">
                    <a16:creationId xmlns:a16="http://schemas.microsoft.com/office/drawing/2014/main" id="{E7588369-8EDF-AC16-BE0D-4B897C4B77EF}"/>
                  </a:ext>
                </a:extLst>
              </p:cNvPr>
              <p:cNvSpPr/>
              <p:nvPr/>
            </p:nvSpPr>
            <p:spPr>
              <a:xfrm>
                <a:off x="3804356" y="3505669"/>
                <a:ext cx="2173968" cy="230341"/>
              </a:xfrm>
              <a:prstGeom prst="rect">
                <a:avLst/>
              </a:prstGeom>
              <a:ln w="12700">
                <a:miter lim="400000"/>
              </a:ln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lIns="25400" tIns="25400" rIns="25400" bIns="25400" anchor="ctr">
                <a:noAutofit/>
              </a:bodyPr>
              <a:lstStyle>
                <a:lvl1pPr algn="ctr" defTabSz="602615">
                  <a:lnSpc>
                    <a:spcPct val="80000"/>
                  </a:lnSpc>
                  <a:defRPr sz="1898">
                    <a:solidFill>
                      <a:srgbClr val="FFFFFF"/>
                    </a:solidFill>
                  </a:defRPr>
                </a:lvl1pPr>
              </a:lstStyle>
              <a:p>
                <a:r>
                  <a:rPr lang="fr-FR" sz="1400" spc="-10">
                    <a:solidFill>
                      <a:schemeClr val="bg1"/>
                    </a:solidFill>
                    <a:latin typeface="Arial Narrow" panose="020B0606020202030204" pitchFamily="34" charset="0"/>
                  </a:rPr>
                  <a:t>RGPD</a:t>
                </a:r>
                <a:endParaRPr sz="1400" spc="-10">
                  <a:solidFill>
                    <a:schemeClr val="bg1"/>
                  </a:solidFill>
                  <a:latin typeface="Arial Narrow" panose="020B0606020202030204" pitchFamily="34" charset="0"/>
                </a:endParaRPr>
              </a:p>
            </p:txBody>
          </p:sp>
          <p:sp>
            <p:nvSpPr>
              <p:cNvPr id="121" name="Shape 506">
                <a:extLst>
                  <a:ext uri="{FF2B5EF4-FFF2-40B4-BE49-F238E27FC236}">
                    <a16:creationId xmlns:a16="http://schemas.microsoft.com/office/drawing/2014/main" id="{76EFB613-CBB3-BA0D-48B6-275C7ECF723B}"/>
                  </a:ext>
                </a:extLst>
              </p:cNvPr>
              <p:cNvSpPr/>
              <p:nvPr/>
            </p:nvSpPr>
            <p:spPr>
              <a:xfrm>
                <a:off x="3776413" y="4022889"/>
                <a:ext cx="2173968" cy="230341"/>
              </a:xfrm>
              <a:prstGeom prst="rect">
                <a:avLst/>
              </a:prstGeom>
              <a:ln w="12700">
                <a:miter lim="400000"/>
              </a:ln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lIns="25400" tIns="25400" rIns="25400" bIns="25400" anchor="ctr">
                <a:noAutofit/>
              </a:bodyPr>
              <a:lstStyle>
                <a:lvl1pPr algn="ctr" defTabSz="602615">
                  <a:lnSpc>
                    <a:spcPct val="80000"/>
                  </a:lnSpc>
                  <a:defRPr sz="1898">
                    <a:solidFill>
                      <a:srgbClr val="FFFFFF"/>
                    </a:solidFill>
                  </a:defRPr>
                </a:lvl1pPr>
              </a:lstStyle>
              <a:p>
                <a:r>
                  <a:rPr lang="fr-FR" sz="1400" spc="-10">
                    <a:solidFill>
                      <a:schemeClr val="bg1"/>
                    </a:solidFill>
                    <a:latin typeface="Arial Narrow" panose="020B0606020202030204" pitchFamily="34" charset="0"/>
                  </a:rPr>
                  <a:t>Données publiques</a:t>
                </a:r>
                <a:br>
                  <a:rPr lang="fr-FR" sz="1400" spc="-10">
                    <a:solidFill>
                      <a:schemeClr val="bg1"/>
                    </a:solidFill>
                    <a:latin typeface="Arial Narrow" panose="020B0606020202030204" pitchFamily="34" charset="0"/>
                  </a:rPr>
                </a:br>
                <a:r>
                  <a:rPr lang="fr-FR" sz="1400" spc="-10">
                    <a:solidFill>
                      <a:schemeClr val="bg1"/>
                    </a:solidFill>
                    <a:latin typeface="Arial Narrow" panose="020B0606020202030204" pitchFamily="34" charset="0"/>
                  </a:rPr>
                  <a:t>(à venir)</a:t>
                </a:r>
                <a:endParaRPr sz="1400" spc="-10">
                  <a:solidFill>
                    <a:schemeClr val="bg1"/>
                  </a:solidFill>
                  <a:latin typeface="Arial Narrow" panose="020B0606020202030204" pitchFamily="34" charset="0"/>
                </a:endParaRPr>
              </a:p>
            </p:txBody>
          </p:sp>
        </p:grpSp>
        <p:sp>
          <p:nvSpPr>
            <p:cNvPr id="110" name="Shape 503">
              <a:extLst>
                <a:ext uri="{FF2B5EF4-FFF2-40B4-BE49-F238E27FC236}">
                  <a16:creationId xmlns:a16="http://schemas.microsoft.com/office/drawing/2014/main" id="{5A5B6D36-52B2-051D-B8A7-1E79007FEE2B}"/>
                </a:ext>
              </a:extLst>
            </p:cNvPr>
            <p:cNvSpPr/>
            <p:nvPr/>
          </p:nvSpPr>
          <p:spPr>
            <a:xfrm>
              <a:off x="4958366" y="2640862"/>
              <a:ext cx="2278659" cy="532693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lIns="25400" tIns="25400" rIns="25400" bIns="25400" anchor="ctr">
              <a:noAutofit/>
            </a:bodyPr>
            <a:lstStyle>
              <a:lvl1pPr algn="ctr" defTabSz="602615">
                <a:lnSpc>
                  <a:spcPct val="80000"/>
                </a:lnSpc>
                <a:defRPr sz="1898">
                  <a:solidFill>
                    <a:srgbClr val="FFFFFF"/>
                  </a:solidFill>
                </a:defRPr>
              </a:lvl1pPr>
            </a:lstStyle>
            <a:p>
              <a:r>
                <a:rPr lang="fr-FR" sz="1500" spc="-10">
                  <a:solidFill>
                    <a:schemeClr val="bg1"/>
                  </a:solidFill>
                  <a:latin typeface="Arial Narrow" panose="020B0606020202030204" pitchFamily="34" charset="0"/>
                </a:rPr>
                <a:t>Statisticien(ne)</a:t>
              </a:r>
            </a:p>
          </p:txBody>
        </p:sp>
      </p:grpSp>
      <p:grpSp>
        <p:nvGrpSpPr>
          <p:cNvPr id="187" name="Groupe 186">
            <a:extLst>
              <a:ext uri="{FF2B5EF4-FFF2-40B4-BE49-F238E27FC236}">
                <a16:creationId xmlns:a16="http://schemas.microsoft.com/office/drawing/2014/main" id="{01B06D24-BF85-28EE-8188-932368C99097}"/>
              </a:ext>
            </a:extLst>
          </p:cNvPr>
          <p:cNvGrpSpPr>
            <a:grpSpLocks noChangeAspect="1"/>
          </p:cNvGrpSpPr>
          <p:nvPr/>
        </p:nvGrpSpPr>
        <p:grpSpPr>
          <a:xfrm>
            <a:off x="2504495" y="1101666"/>
            <a:ext cx="2132486" cy="3643001"/>
            <a:chOff x="3609028" y="1261623"/>
            <a:chExt cx="2498130" cy="4267639"/>
          </a:xfrm>
        </p:grpSpPr>
        <p:grpSp>
          <p:nvGrpSpPr>
            <p:cNvPr id="188" name="Groupe 187">
              <a:extLst>
                <a:ext uri="{FF2B5EF4-FFF2-40B4-BE49-F238E27FC236}">
                  <a16:creationId xmlns:a16="http://schemas.microsoft.com/office/drawing/2014/main" id="{4F0194A1-16C4-379D-F33C-FDBFA55A7609}"/>
                </a:ext>
              </a:extLst>
            </p:cNvPr>
            <p:cNvGrpSpPr/>
            <p:nvPr/>
          </p:nvGrpSpPr>
          <p:grpSpPr>
            <a:xfrm>
              <a:off x="3723124" y="3181537"/>
              <a:ext cx="2255200" cy="2347725"/>
              <a:chOff x="7912011" y="3746949"/>
              <a:chExt cx="2255200" cy="2347725"/>
            </a:xfrm>
          </p:grpSpPr>
          <p:sp>
            <p:nvSpPr>
              <p:cNvPr id="203" name="Shape 478">
                <a:extLst>
                  <a:ext uri="{FF2B5EF4-FFF2-40B4-BE49-F238E27FC236}">
                    <a16:creationId xmlns:a16="http://schemas.microsoft.com/office/drawing/2014/main" id="{0559F5F8-9201-A2CE-5CBB-1B8B93621AD5}"/>
                  </a:ext>
                </a:extLst>
              </p:cNvPr>
              <p:cNvSpPr/>
              <p:nvPr/>
            </p:nvSpPr>
            <p:spPr>
              <a:xfrm>
                <a:off x="7912011" y="4872128"/>
                <a:ext cx="2255200" cy="122254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518" extrusionOk="0">
                    <a:moveTo>
                      <a:pt x="21600" y="14105"/>
                    </a:moveTo>
                    <a:cubicBezTo>
                      <a:pt x="21600" y="14764"/>
                      <a:pt x="21146" y="15573"/>
                      <a:pt x="20592" y="15902"/>
                    </a:cubicBezTo>
                    <a:lnTo>
                      <a:pt x="11808" y="21270"/>
                    </a:lnTo>
                    <a:cubicBezTo>
                      <a:pt x="11254" y="21600"/>
                      <a:pt x="10346" y="21600"/>
                      <a:pt x="9792" y="21270"/>
                    </a:cubicBezTo>
                    <a:lnTo>
                      <a:pt x="1008" y="15902"/>
                    </a:lnTo>
                    <a:cubicBezTo>
                      <a:pt x="453" y="15573"/>
                      <a:pt x="0" y="14764"/>
                      <a:pt x="0" y="14105"/>
                    </a:cubicBezTo>
                    <a:lnTo>
                      <a:pt x="0" y="1198"/>
                    </a:lnTo>
                    <a:cubicBezTo>
                      <a:pt x="0" y="539"/>
                      <a:pt x="524" y="0"/>
                      <a:pt x="1164" y="0"/>
                    </a:cubicBezTo>
                    <a:lnTo>
                      <a:pt x="20436" y="0"/>
                    </a:lnTo>
                    <a:cubicBezTo>
                      <a:pt x="21076" y="0"/>
                      <a:pt x="21600" y="539"/>
                      <a:pt x="21600" y="1198"/>
                    </a:cubicBezTo>
                    <a:cubicBezTo>
                      <a:pt x="21600" y="1198"/>
                      <a:pt x="21600" y="14105"/>
                      <a:pt x="21600" y="14105"/>
                    </a:cubicBez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 w="12700">
                <a:solidFill>
                  <a:srgbClr val="FFFFFF"/>
                </a:solidFill>
                <a:miter lim="400000"/>
              </a:ln>
            </p:spPr>
            <p:txBody>
              <a:bodyPr lIns="25400" tIns="25400" rIns="25400" bIns="25400" anchor="ctr"/>
              <a:lstStyle/>
              <a:p>
                <a:pPr algn="ctr">
                  <a:defRPr sz="3200" cap="none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 sz="1600"/>
              </a:p>
            </p:txBody>
          </p:sp>
          <p:sp>
            <p:nvSpPr>
              <p:cNvPr id="204" name="Shape 479">
                <a:extLst>
                  <a:ext uri="{FF2B5EF4-FFF2-40B4-BE49-F238E27FC236}">
                    <a16:creationId xmlns:a16="http://schemas.microsoft.com/office/drawing/2014/main" id="{214E87F1-E972-F1D3-D00B-080E175D7B19}"/>
                  </a:ext>
                </a:extLst>
              </p:cNvPr>
              <p:cNvSpPr/>
              <p:nvPr/>
            </p:nvSpPr>
            <p:spPr>
              <a:xfrm>
                <a:off x="7912011" y="4309539"/>
                <a:ext cx="2255200" cy="12225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518" extrusionOk="0">
                    <a:moveTo>
                      <a:pt x="21600" y="14105"/>
                    </a:moveTo>
                    <a:cubicBezTo>
                      <a:pt x="21600" y="14764"/>
                      <a:pt x="21146" y="15572"/>
                      <a:pt x="20592" y="15902"/>
                    </a:cubicBezTo>
                    <a:lnTo>
                      <a:pt x="11808" y="21270"/>
                    </a:lnTo>
                    <a:cubicBezTo>
                      <a:pt x="11254" y="21600"/>
                      <a:pt x="10346" y="21600"/>
                      <a:pt x="9792" y="21270"/>
                    </a:cubicBezTo>
                    <a:lnTo>
                      <a:pt x="1008" y="15902"/>
                    </a:lnTo>
                    <a:cubicBezTo>
                      <a:pt x="453" y="15572"/>
                      <a:pt x="0" y="14764"/>
                      <a:pt x="0" y="14105"/>
                    </a:cubicBezTo>
                    <a:lnTo>
                      <a:pt x="0" y="1198"/>
                    </a:lnTo>
                    <a:cubicBezTo>
                      <a:pt x="0" y="539"/>
                      <a:pt x="524" y="0"/>
                      <a:pt x="1164" y="0"/>
                    </a:cubicBezTo>
                    <a:lnTo>
                      <a:pt x="20436" y="0"/>
                    </a:lnTo>
                    <a:cubicBezTo>
                      <a:pt x="21076" y="0"/>
                      <a:pt x="21600" y="539"/>
                      <a:pt x="21600" y="1198"/>
                    </a:cubicBezTo>
                    <a:cubicBezTo>
                      <a:pt x="21600" y="1198"/>
                      <a:pt x="21600" y="14105"/>
                      <a:pt x="21600" y="14105"/>
                    </a:cubicBez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 w="12700">
                <a:solidFill>
                  <a:srgbClr val="FFFFFF"/>
                </a:solidFill>
                <a:miter lim="400000"/>
              </a:ln>
            </p:spPr>
            <p:txBody>
              <a:bodyPr lIns="25400" tIns="25400" rIns="25400" bIns="25400" anchor="ctr"/>
              <a:lstStyle/>
              <a:p>
                <a:pPr algn="ctr">
                  <a:defRPr sz="3200" cap="none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 sz="1600"/>
              </a:p>
            </p:txBody>
          </p:sp>
          <p:sp>
            <p:nvSpPr>
              <p:cNvPr id="205" name="Shape 480">
                <a:extLst>
                  <a:ext uri="{FF2B5EF4-FFF2-40B4-BE49-F238E27FC236}">
                    <a16:creationId xmlns:a16="http://schemas.microsoft.com/office/drawing/2014/main" id="{0881E120-681A-0ACE-5BF6-60E90B12414E}"/>
                  </a:ext>
                </a:extLst>
              </p:cNvPr>
              <p:cNvSpPr/>
              <p:nvPr/>
            </p:nvSpPr>
            <p:spPr>
              <a:xfrm>
                <a:off x="7912011" y="3746949"/>
                <a:ext cx="2255200" cy="12225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518" extrusionOk="0">
                    <a:moveTo>
                      <a:pt x="21600" y="14105"/>
                    </a:moveTo>
                    <a:cubicBezTo>
                      <a:pt x="21600" y="14764"/>
                      <a:pt x="21146" y="15572"/>
                      <a:pt x="20592" y="15902"/>
                    </a:cubicBezTo>
                    <a:lnTo>
                      <a:pt x="11808" y="21270"/>
                    </a:lnTo>
                    <a:cubicBezTo>
                      <a:pt x="11254" y="21600"/>
                      <a:pt x="10346" y="21600"/>
                      <a:pt x="9792" y="21270"/>
                    </a:cubicBezTo>
                    <a:lnTo>
                      <a:pt x="1008" y="15902"/>
                    </a:lnTo>
                    <a:cubicBezTo>
                      <a:pt x="453" y="15572"/>
                      <a:pt x="0" y="14764"/>
                      <a:pt x="0" y="14105"/>
                    </a:cubicBezTo>
                    <a:lnTo>
                      <a:pt x="0" y="1198"/>
                    </a:lnTo>
                    <a:cubicBezTo>
                      <a:pt x="0" y="539"/>
                      <a:pt x="524" y="0"/>
                      <a:pt x="1164" y="0"/>
                    </a:cubicBezTo>
                    <a:lnTo>
                      <a:pt x="20436" y="0"/>
                    </a:lnTo>
                    <a:cubicBezTo>
                      <a:pt x="21076" y="0"/>
                      <a:pt x="21600" y="539"/>
                      <a:pt x="21600" y="1198"/>
                    </a:cubicBezTo>
                    <a:cubicBezTo>
                      <a:pt x="21600" y="1198"/>
                      <a:pt x="21600" y="14105"/>
                      <a:pt x="21600" y="14105"/>
                    </a:cubicBez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 w="12700">
                <a:solidFill>
                  <a:srgbClr val="FFFFFF"/>
                </a:solidFill>
                <a:miter lim="400000"/>
              </a:ln>
            </p:spPr>
            <p:txBody>
              <a:bodyPr lIns="25400" tIns="25400" rIns="25400" bIns="25400" anchor="ctr"/>
              <a:lstStyle/>
              <a:p>
                <a:pPr algn="ctr">
                  <a:defRPr sz="3200" cap="none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 sz="1600"/>
              </a:p>
            </p:txBody>
          </p:sp>
        </p:grpSp>
        <p:sp>
          <p:nvSpPr>
            <p:cNvPr id="189" name="Shape 477">
              <a:extLst>
                <a:ext uri="{FF2B5EF4-FFF2-40B4-BE49-F238E27FC236}">
                  <a16:creationId xmlns:a16="http://schemas.microsoft.com/office/drawing/2014/main" id="{CDA00447-B25E-3AEE-A840-64E2D7E6D15B}"/>
                </a:ext>
              </a:extLst>
            </p:cNvPr>
            <p:cNvSpPr/>
            <p:nvPr/>
          </p:nvSpPr>
          <p:spPr>
            <a:xfrm>
              <a:off x="3729540" y="1816788"/>
              <a:ext cx="2255200" cy="262642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58" extrusionOk="0">
                  <a:moveTo>
                    <a:pt x="0" y="0"/>
                  </a:moveTo>
                  <a:lnTo>
                    <a:pt x="0" y="17685"/>
                  </a:lnTo>
                  <a:cubicBezTo>
                    <a:pt x="0" y="18019"/>
                    <a:pt x="443" y="18428"/>
                    <a:pt x="985" y="18595"/>
                  </a:cubicBezTo>
                  <a:lnTo>
                    <a:pt x="9815" y="21433"/>
                  </a:lnTo>
                  <a:cubicBezTo>
                    <a:pt x="10357" y="21600"/>
                    <a:pt x="11243" y="21600"/>
                    <a:pt x="11785" y="21433"/>
                  </a:cubicBezTo>
                  <a:lnTo>
                    <a:pt x="20615" y="18595"/>
                  </a:lnTo>
                  <a:cubicBezTo>
                    <a:pt x="21157" y="18428"/>
                    <a:pt x="21600" y="18019"/>
                    <a:pt x="21600" y="17685"/>
                  </a:cubicBezTo>
                  <a:lnTo>
                    <a:pt x="21600" y="0"/>
                  </a:lnTo>
                  <a:cubicBezTo>
                    <a:pt x="2160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12700">
              <a:solidFill>
                <a:srgbClr val="FFFFFF"/>
              </a:solidFill>
              <a:miter lim="400000"/>
            </a:ln>
          </p:spPr>
          <p:txBody>
            <a:bodyPr lIns="25400" tIns="25400" rIns="25400" bIns="25400" anchor="ctr"/>
            <a:lstStyle/>
            <a:p>
              <a:pPr algn="ctr">
                <a:defRPr sz="3200" cap="none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 sz="1600"/>
            </a:p>
          </p:txBody>
        </p:sp>
        <p:sp>
          <p:nvSpPr>
            <p:cNvPr id="190" name="Shape 478">
              <a:extLst>
                <a:ext uri="{FF2B5EF4-FFF2-40B4-BE49-F238E27FC236}">
                  <a16:creationId xmlns:a16="http://schemas.microsoft.com/office/drawing/2014/main" id="{FDDF1E93-D289-C85F-C582-1D52F25E5EFA}"/>
                </a:ext>
              </a:extLst>
            </p:cNvPr>
            <p:cNvSpPr/>
            <p:nvPr/>
          </p:nvSpPr>
          <p:spPr>
            <a:xfrm>
              <a:off x="3729540" y="2702568"/>
              <a:ext cx="2255200" cy="122254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18" extrusionOk="0">
                  <a:moveTo>
                    <a:pt x="21600" y="14105"/>
                  </a:moveTo>
                  <a:cubicBezTo>
                    <a:pt x="21600" y="14764"/>
                    <a:pt x="21146" y="15573"/>
                    <a:pt x="20592" y="15902"/>
                  </a:cubicBezTo>
                  <a:lnTo>
                    <a:pt x="11808" y="21270"/>
                  </a:lnTo>
                  <a:cubicBezTo>
                    <a:pt x="11254" y="21600"/>
                    <a:pt x="10346" y="21600"/>
                    <a:pt x="9792" y="21270"/>
                  </a:cubicBezTo>
                  <a:lnTo>
                    <a:pt x="1008" y="15902"/>
                  </a:lnTo>
                  <a:cubicBezTo>
                    <a:pt x="453" y="15573"/>
                    <a:pt x="0" y="14764"/>
                    <a:pt x="0" y="14105"/>
                  </a:cubicBezTo>
                  <a:lnTo>
                    <a:pt x="0" y="1198"/>
                  </a:lnTo>
                  <a:cubicBezTo>
                    <a:pt x="0" y="539"/>
                    <a:pt x="524" y="0"/>
                    <a:pt x="1164" y="0"/>
                  </a:cubicBezTo>
                  <a:lnTo>
                    <a:pt x="20436" y="0"/>
                  </a:lnTo>
                  <a:cubicBezTo>
                    <a:pt x="21076" y="0"/>
                    <a:pt x="21600" y="539"/>
                    <a:pt x="21600" y="1198"/>
                  </a:cubicBezTo>
                  <a:cubicBezTo>
                    <a:pt x="21600" y="1198"/>
                    <a:pt x="21600" y="14105"/>
                    <a:pt x="21600" y="14105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12700">
              <a:solidFill>
                <a:srgbClr val="FFFFFF"/>
              </a:solidFill>
              <a:miter lim="400000"/>
            </a:ln>
          </p:spPr>
          <p:txBody>
            <a:bodyPr lIns="25400" tIns="25400" rIns="25400" bIns="25400" anchor="ctr"/>
            <a:lstStyle/>
            <a:p>
              <a:pPr algn="ctr">
                <a:defRPr sz="3200" cap="none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 sz="1600"/>
            </a:p>
          </p:txBody>
        </p:sp>
        <p:sp>
          <p:nvSpPr>
            <p:cNvPr id="191" name="Shape 479">
              <a:extLst>
                <a:ext uri="{FF2B5EF4-FFF2-40B4-BE49-F238E27FC236}">
                  <a16:creationId xmlns:a16="http://schemas.microsoft.com/office/drawing/2014/main" id="{2148A55C-D8C9-7C37-74AC-5576D23AEBEC}"/>
                </a:ext>
              </a:extLst>
            </p:cNvPr>
            <p:cNvSpPr/>
            <p:nvPr/>
          </p:nvSpPr>
          <p:spPr>
            <a:xfrm>
              <a:off x="3729540" y="2139979"/>
              <a:ext cx="2255200" cy="12225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18" extrusionOk="0">
                  <a:moveTo>
                    <a:pt x="21600" y="14105"/>
                  </a:moveTo>
                  <a:cubicBezTo>
                    <a:pt x="21600" y="14764"/>
                    <a:pt x="21146" y="15572"/>
                    <a:pt x="20592" y="15902"/>
                  </a:cubicBezTo>
                  <a:lnTo>
                    <a:pt x="11808" y="21270"/>
                  </a:lnTo>
                  <a:cubicBezTo>
                    <a:pt x="11254" y="21600"/>
                    <a:pt x="10346" y="21600"/>
                    <a:pt x="9792" y="21270"/>
                  </a:cubicBezTo>
                  <a:lnTo>
                    <a:pt x="1008" y="15902"/>
                  </a:lnTo>
                  <a:cubicBezTo>
                    <a:pt x="453" y="15572"/>
                    <a:pt x="0" y="14764"/>
                    <a:pt x="0" y="14105"/>
                  </a:cubicBezTo>
                  <a:lnTo>
                    <a:pt x="0" y="1198"/>
                  </a:lnTo>
                  <a:cubicBezTo>
                    <a:pt x="0" y="539"/>
                    <a:pt x="524" y="0"/>
                    <a:pt x="1164" y="0"/>
                  </a:cubicBezTo>
                  <a:lnTo>
                    <a:pt x="20436" y="0"/>
                  </a:lnTo>
                  <a:cubicBezTo>
                    <a:pt x="21076" y="0"/>
                    <a:pt x="21600" y="539"/>
                    <a:pt x="21600" y="1198"/>
                  </a:cubicBezTo>
                  <a:cubicBezTo>
                    <a:pt x="21600" y="1198"/>
                    <a:pt x="21600" y="14105"/>
                    <a:pt x="21600" y="14105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12700">
              <a:solidFill>
                <a:srgbClr val="FFFFFF"/>
              </a:solidFill>
              <a:miter lim="400000"/>
            </a:ln>
          </p:spPr>
          <p:txBody>
            <a:bodyPr lIns="25400" tIns="25400" rIns="25400" bIns="25400" anchor="ctr"/>
            <a:lstStyle/>
            <a:p>
              <a:pPr algn="ctr">
                <a:defRPr sz="3200" cap="none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 sz="1600"/>
            </a:p>
          </p:txBody>
        </p:sp>
        <p:sp>
          <p:nvSpPr>
            <p:cNvPr id="192" name="Shape 480">
              <a:extLst>
                <a:ext uri="{FF2B5EF4-FFF2-40B4-BE49-F238E27FC236}">
                  <a16:creationId xmlns:a16="http://schemas.microsoft.com/office/drawing/2014/main" id="{31EB93E2-E7EB-FFCA-9A32-5B98C54C893A}"/>
                </a:ext>
              </a:extLst>
            </p:cNvPr>
            <p:cNvSpPr/>
            <p:nvPr/>
          </p:nvSpPr>
          <p:spPr>
            <a:xfrm>
              <a:off x="3729540" y="1577389"/>
              <a:ext cx="2255200" cy="12225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18" extrusionOk="0">
                  <a:moveTo>
                    <a:pt x="21600" y="14105"/>
                  </a:moveTo>
                  <a:cubicBezTo>
                    <a:pt x="21600" y="14764"/>
                    <a:pt x="21146" y="15572"/>
                    <a:pt x="20592" y="15902"/>
                  </a:cubicBezTo>
                  <a:lnTo>
                    <a:pt x="11808" y="21270"/>
                  </a:lnTo>
                  <a:cubicBezTo>
                    <a:pt x="11254" y="21600"/>
                    <a:pt x="10346" y="21600"/>
                    <a:pt x="9792" y="21270"/>
                  </a:cubicBezTo>
                  <a:lnTo>
                    <a:pt x="1008" y="15902"/>
                  </a:lnTo>
                  <a:cubicBezTo>
                    <a:pt x="453" y="15572"/>
                    <a:pt x="0" y="14764"/>
                    <a:pt x="0" y="14105"/>
                  </a:cubicBezTo>
                  <a:lnTo>
                    <a:pt x="0" y="1198"/>
                  </a:lnTo>
                  <a:cubicBezTo>
                    <a:pt x="0" y="539"/>
                    <a:pt x="524" y="0"/>
                    <a:pt x="1164" y="0"/>
                  </a:cubicBezTo>
                  <a:lnTo>
                    <a:pt x="20436" y="0"/>
                  </a:lnTo>
                  <a:cubicBezTo>
                    <a:pt x="21076" y="0"/>
                    <a:pt x="21600" y="539"/>
                    <a:pt x="21600" y="1198"/>
                  </a:cubicBezTo>
                  <a:cubicBezTo>
                    <a:pt x="21600" y="1198"/>
                    <a:pt x="21600" y="14105"/>
                    <a:pt x="21600" y="14105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12700">
              <a:solidFill>
                <a:srgbClr val="FFFFFF"/>
              </a:solidFill>
              <a:miter lim="400000"/>
            </a:ln>
          </p:spPr>
          <p:txBody>
            <a:bodyPr lIns="25400" tIns="25400" rIns="25400" bIns="25400" anchor="ctr"/>
            <a:lstStyle/>
            <a:p>
              <a:pPr algn="ctr">
                <a:defRPr sz="3200" cap="none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 sz="1600"/>
            </a:p>
          </p:txBody>
        </p:sp>
        <p:sp>
          <p:nvSpPr>
            <p:cNvPr id="193" name="Shape 481">
              <a:extLst>
                <a:ext uri="{FF2B5EF4-FFF2-40B4-BE49-F238E27FC236}">
                  <a16:creationId xmlns:a16="http://schemas.microsoft.com/office/drawing/2014/main" id="{64AFD3F0-E3A1-7A64-F9BD-73CDE133ED5E}"/>
                </a:ext>
              </a:extLst>
            </p:cNvPr>
            <p:cNvSpPr/>
            <p:nvPr/>
          </p:nvSpPr>
          <p:spPr>
            <a:xfrm>
              <a:off x="3729540" y="1261623"/>
              <a:ext cx="2254440" cy="98730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11" extrusionOk="0">
                  <a:moveTo>
                    <a:pt x="21600" y="15308"/>
                  </a:moveTo>
                  <a:cubicBezTo>
                    <a:pt x="21600" y="16023"/>
                    <a:pt x="21146" y="16901"/>
                    <a:pt x="20592" y="17258"/>
                  </a:cubicBezTo>
                  <a:lnTo>
                    <a:pt x="11808" y="21243"/>
                  </a:lnTo>
                  <a:cubicBezTo>
                    <a:pt x="11254" y="21600"/>
                    <a:pt x="10346" y="21600"/>
                    <a:pt x="9792" y="21243"/>
                  </a:cubicBezTo>
                  <a:lnTo>
                    <a:pt x="1008" y="17258"/>
                  </a:lnTo>
                  <a:cubicBezTo>
                    <a:pt x="453" y="16901"/>
                    <a:pt x="0" y="16023"/>
                    <a:pt x="0" y="15308"/>
                  </a:cubicBezTo>
                  <a:lnTo>
                    <a:pt x="0" y="1300"/>
                  </a:lnTo>
                  <a:cubicBezTo>
                    <a:pt x="0" y="585"/>
                    <a:pt x="524" y="0"/>
                    <a:pt x="1164" y="0"/>
                  </a:cubicBezTo>
                  <a:lnTo>
                    <a:pt x="20436" y="0"/>
                  </a:lnTo>
                  <a:cubicBezTo>
                    <a:pt x="21076" y="0"/>
                    <a:pt x="21600" y="585"/>
                    <a:pt x="21600" y="1300"/>
                  </a:cubicBezTo>
                  <a:cubicBezTo>
                    <a:pt x="21600" y="1300"/>
                    <a:pt x="21600" y="15308"/>
                    <a:pt x="21600" y="15308"/>
                  </a:cubicBezTo>
                  <a:close/>
                </a:path>
              </a:pathLst>
            </a:custGeom>
            <a:solidFill>
              <a:srgbClr val="FFFFFF"/>
            </a:solidFill>
            <a:ln w="12700">
              <a:solidFill>
                <a:srgbClr val="DCDEE0"/>
              </a:solidFill>
            </a:ln>
          </p:spPr>
          <p:txBody>
            <a:bodyPr lIns="19050" tIns="19050" rIns="19050" bIns="19050" anchor="ctr"/>
            <a:lstStyle/>
            <a:p>
              <a:pPr algn="ctr">
                <a:defRPr sz="8000">
                  <a:solidFill>
                    <a:srgbClr val="53585F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 sz="4000"/>
            </a:p>
          </p:txBody>
        </p:sp>
        <p:sp>
          <p:nvSpPr>
            <p:cNvPr id="194" name="Shape 500">
              <a:extLst>
                <a:ext uri="{FF2B5EF4-FFF2-40B4-BE49-F238E27FC236}">
                  <a16:creationId xmlns:a16="http://schemas.microsoft.com/office/drawing/2014/main" id="{2DB07A65-507A-BDAE-8822-07264A20EABC}"/>
                </a:ext>
              </a:extLst>
            </p:cNvPr>
            <p:cNvSpPr/>
            <p:nvPr/>
          </p:nvSpPr>
          <p:spPr>
            <a:xfrm>
              <a:off x="3609028" y="1368868"/>
              <a:ext cx="2498130" cy="5860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565" y="0"/>
                  </a:moveTo>
                  <a:lnTo>
                    <a:pt x="20518" y="0"/>
                  </a:lnTo>
                  <a:lnTo>
                    <a:pt x="20311" y="0"/>
                  </a:lnTo>
                  <a:lnTo>
                    <a:pt x="1289" y="0"/>
                  </a:lnTo>
                  <a:lnTo>
                    <a:pt x="1082" y="0"/>
                  </a:lnTo>
                  <a:lnTo>
                    <a:pt x="1035" y="0"/>
                  </a:lnTo>
                  <a:cubicBezTo>
                    <a:pt x="463" y="0"/>
                    <a:pt x="0" y="1121"/>
                    <a:pt x="0" y="2504"/>
                  </a:cubicBezTo>
                  <a:lnTo>
                    <a:pt x="0" y="19992"/>
                  </a:lnTo>
                  <a:cubicBezTo>
                    <a:pt x="0" y="20880"/>
                    <a:pt x="463" y="21600"/>
                    <a:pt x="1035" y="21600"/>
                  </a:cubicBezTo>
                  <a:lnTo>
                    <a:pt x="1035" y="18383"/>
                  </a:lnTo>
                  <a:lnTo>
                    <a:pt x="1035" y="18374"/>
                  </a:lnTo>
                  <a:lnTo>
                    <a:pt x="2111" y="18374"/>
                  </a:lnTo>
                  <a:lnTo>
                    <a:pt x="2111" y="18373"/>
                  </a:lnTo>
                  <a:lnTo>
                    <a:pt x="19489" y="18373"/>
                  </a:lnTo>
                  <a:lnTo>
                    <a:pt x="19489" y="18374"/>
                  </a:lnTo>
                  <a:lnTo>
                    <a:pt x="20565" y="18374"/>
                  </a:lnTo>
                  <a:lnTo>
                    <a:pt x="20565" y="18383"/>
                  </a:lnTo>
                  <a:lnTo>
                    <a:pt x="20565" y="21600"/>
                  </a:lnTo>
                  <a:cubicBezTo>
                    <a:pt x="21137" y="21600"/>
                    <a:pt x="21600" y="20880"/>
                    <a:pt x="21600" y="19992"/>
                  </a:cubicBezTo>
                  <a:lnTo>
                    <a:pt x="21600" y="2504"/>
                  </a:lnTo>
                  <a:cubicBezTo>
                    <a:pt x="21600" y="1121"/>
                    <a:pt x="21137" y="0"/>
                    <a:pt x="20565" y="0"/>
                  </a:cubicBezTo>
                  <a:close/>
                </a:path>
              </a:pathLst>
            </a:custGeom>
            <a:solidFill>
              <a:srgbClr val="7030A0"/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 algn="ctr">
                <a:defRPr sz="3200" cap="none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 sz="1600"/>
            </a:p>
          </p:txBody>
        </p:sp>
        <p:sp>
          <p:nvSpPr>
            <p:cNvPr id="195" name="Shape 503">
              <a:extLst>
                <a:ext uri="{FF2B5EF4-FFF2-40B4-BE49-F238E27FC236}">
                  <a16:creationId xmlns:a16="http://schemas.microsoft.com/office/drawing/2014/main" id="{98000A1B-3D38-8644-4D6C-3DA88A5DCE50}"/>
                </a:ext>
              </a:extLst>
            </p:cNvPr>
            <p:cNvSpPr/>
            <p:nvPr/>
          </p:nvSpPr>
          <p:spPr>
            <a:xfrm>
              <a:off x="3768614" y="2346938"/>
              <a:ext cx="2173968" cy="230341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lIns="25400" tIns="25400" rIns="25400" bIns="25400" anchor="ctr">
              <a:noAutofit/>
            </a:bodyPr>
            <a:lstStyle>
              <a:lvl1pPr algn="ctr" defTabSz="602615">
                <a:lnSpc>
                  <a:spcPct val="80000"/>
                </a:lnSpc>
                <a:defRPr sz="1898">
                  <a:solidFill>
                    <a:srgbClr val="FFFFFF"/>
                  </a:solidFill>
                </a:defRPr>
              </a:lvl1pPr>
            </a:lstStyle>
            <a:p>
              <a:r>
                <a:rPr lang="fr-FR" sz="1400" spc="-10">
                  <a:solidFill>
                    <a:schemeClr val="bg1"/>
                  </a:solidFill>
                  <a:latin typeface="Arial Narrow" panose="020B0606020202030204" pitchFamily="34" charset="0"/>
                </a:rPr>
                <a:t>Travail collaboratif</a:t>
              </a:r>
            </a:p>
          </p:txBody>
        </p:sp>
        <p:sp>
          <p:nvSpPr>
            <p:cNvPr id="196" name="Shape 504">
              <a:extLst>
                <a:ext uri="{FF2B5EF4-FFF2-40B4-BE49-F238E27FC236}">
                  <a16:creationId xmlns:a16="http://schemas.microsoft.com/office/drawing/2014/main" id="{2315FDBF-299A-9A19-A8B6-DC2EE82C68F5}"/>
                </a:ext>
              </a:extLst>
            </p:cNvPr>
            <p:cNvSpPr/>
            <p:nvPr/>
          </p:nvSpPr>
          <p:spPr>
            <a:xfrm>
              <a:off x="3768614" y="2949812"/>
              <a:ext cx="2173968" cy="230341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lIns="25400" tIns="25400" rIns="25400" bIns="25400" anchor="ctr">
              <a:noAutofit/>
            </a:bodyPr>
            <a:lstStyle>
              <a:lvl1pPr algn="ctr" defTabSz="602615">
                <a:lnSpc>
                  <a:spcPct val="80000"/>
                </a:lnSpc>
                <a:defRPr sz="1898">
                  <a:solidFill>
                    <a:srgbClr val="FFFFFF"/>
                  </a:solidFill>
                </a:defRPr>
              </a:lvl1pPr>
            </a:lstStyle>
            <a:p>
              <a:r>
                <a:rPr lang="fr-FR" sz="1400" spc="-10">
                  <a:solidFill>
                    <a:schemeClr val="bg1"/>
                  </a:solidFill>
                  <a:latin typeface="Arial Narrow" panose="020B0606020202030204" pitchFamily="34" charset="0"/>
                </a:rPr>
                <a:t>Office 365</a:t>
              </a:r>
              <a:endParaRPr sz="1400" spc="-10">
                <a:solidFill>
                  <a:schemeClr val="bg1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197" name="Shape 505">
              <a:extLst>
                <a:ext uri="{FF2B5EF4-FFF2-40B4-BE49-F238E27FC236}">
                  <a16:creationId xmlns:a16="http://schemas.microsoft.com/office/drawing/2014/main" id="{E4955B44-86A4-8224-6E51-80477142B270}"/>
                </a:ext>
              </a:extLst>
            </p:cNvPr>
            <p:cNvSpPr/>
            <p:nvPr/>
          </p:nvSpPr>
          <p:spPr>
            <a:xfrm>
              <a:off x="3804356" y="3505669"/>
              <a:ext cx="2173968" cy="230341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lIns="25400" tIns="25400" rIns="25400" bIns="25400" anchor="ctr">
              <a:noAutofit/>
            </a:bodyPr>
            <a:lstStyle>
              <a:lvl1pPr algn="ctr" defTabSz="602615">
                <a:lnSpc>
                  <a:spcPct val="80000"/>
                </a:lnSpc>
                <a:defRPr sz="1898">
                  <a:solidFill>
                    <a:srgbClr val="FFFFFF"/>
                  </a:solidFill>
                </a:defRPr>
              </a:lvl1pPr>
            </a:lstStyle>
            <a:p>
              <a:r>
                <a:rPr lang="fr-FR" sz="1400" spc="-10">
                  <a:solidFill>
                    <a:schemeClr val="bg1"/>
                  </a:solidFill>
                  <a:latin typeface="Arial Narrow" panose="020B0606020202030204" pitchFamily="34" charset="0"/>
                </a:rPr>
                <a:t>RGPD</a:t>
              </a:r>
              <a:endParaRPr sz="1400" spc="-10">
                <a:solidFill>
                  <a:schemeClr val="bg1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198" name="Shape 506">
              <a:extLst>
                <a:ext uri="{FF2B5EF4-FFF2-40B4-BE49-F238E27FC236}">
                  <a16:creationId xmlns:a16="http://schemas.microsoft.com/office/drawing/2014/main" id="{F5EA4AEA-0874-1566-49A3-194D99D6F16B}"/>
                </a:ext>
              </a:extLst>
            </p:cNvPr>
            <p:cNvSpPr/>
            <p:nvPr/>
          </p:nvSpPr>
          <p:spPr>
            <a:xfrm>
              <a:off x="3804356" y="3994946"/>
              <a:ext cx="2173968" cy="230341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lIns="25400" tIns="25400" rIns="25400" bIns="25400" anchor="ctr">
              <a:noAutofit/>
            </a:bodyPr>
            <a:lstStyle>
              <a:lvl1pPr algn="ctr" defTabSz="602615">
                <a:lnSpc>
                  <a:spcPct val="80000"/>
                </a:lnSpc>
                <a:defRPr sz="1898">
                  <a:solidFill>
                    <a:srgbClr val="FFFFFF"/>
                  </a:solidFill>
                </a:defRPr>
              </a:lvl1pPr>
            </a:lstStyle>
            <a:p>
              <a:r>
                <a:rPr lang="fr-FR" sz="1400" spc="-10">
                  <a:solidFill>
                    <a:schemeClr val="bg1"/>
                  </a:solidFill>
                  <a:latin typeface="Arial Narrow" panose="020B0606020202030204" pitchFamily="34" charset="0"/>
                </a:rPr>
                <a:t>Cybersécurité</a:t>
              </a:r>
              <a:endParaRPr sz="1400" spc="-10">
                <a:solidFill>
                  <a:schemeClr val="bg1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199" name="Shape 504">
              <a:extLst>
                <a:ext uri="{FF2B5EF4-FFF2-40B4-BE49-F238E27FC236}">
                  <a16:creationId xmlns:a16="http://schemas.microsoft.com/office/drawing/2014/main" id="{2FD305B0-3536-4243-3586-E5C39C75F521}"/>
                </a:ext>
              </a:extLst>
            </p:cNvPr>
            <p:cNvSpPr/>
            <p:nvPr/>
          </p:nvSpPr>
          <p:spPr>
            <a:xfrm>
              <a:off x="3762198" y="4561272"/>
              <a:ext cx="2173968" cy="230341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lIns="25400" tIns="25400" rIns="25400" bIns="25400" anchor="ctr">
              <a:noAutofit/>
            </a:bodyPr>
            <a:lstStyle>
              <a:lvl1pPr algn="ctr" defTabSz="602615">
                <a:lnSpc>
                  <a:spcPct val="80000"/>
                </a:lnSpc>
                <a:defRPr sz="1898">
                  <a:solidFill>
                    <a:srgbClr val="FFFFFF"/>
                  </a:solidFill>
                </a:defRPr>
              </a:lvl1pPr>
            </a:lstStyle>
            <a:p>
              <a:r>
                <a:rPr lang="fr-FR" sz="1400" spc="-10">
                  <a:solidFill>
                    <a:schemeClr val="bg1"/>
                  </a:solidFill>
                  <a:latin typeface="Arial Narrow" panose="020B0606020202030204" pitchFamily="34" charset="0"/>
                </a:rPr>
                <a:t>Bureautique</a:t>
              </a:r>
              <a:endParaRPr sz="1400" spc="-10">
                <a:solidFill>
                  <a:schemeClr val="bg1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200" name="Shape 505">
              <a:extLst>
                <a:ext uri="{FF2B5EF4-FFF2-40B4-BE49-F238E27FC236}">
                  <a16:creationId xmlns:a16="http://schemas.microsoft.com/office/drawing/2014/main" id="{9858B5C3-C599-6867-D9D4-1B18AABA98FA}"/>
                </a:ext>
              </a:extLst>
            </p:cNvPr>
            <p:cNvSpPr/>
            <p:nvPr/>
          </p:nvSpPr>
          <p:spPr>
            <a:xfrm>
              <a:off x="3797939" y="5119227"/>
              <a:ext cx="2173968" cy="230341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lIns="25400" tIns="25400" rIns="25400" bIns="25400" anchor="ctr">
              <a:noAutofit/>
            </a:bodyPr>
            <a:lstStyle>
              <a:lvl1pPr algn="ctr" defTabSz="602615">
                <a:lnSpc>
                  <a:spcPct val="80000"/>
                </a:lnSpc>
                <a:defRPr sz="1898">
                  <a:solidFill>
                    <a:srgbClr val="FFFFFF"/>
                  </a:solidFill>
                </a:defRPr>
              </a:lvl1pPr>
            </a:lstStyle>
            <a:p>
              <a:r>
                <a:rPr lang="fr-FR" sz="1400" spc="-10">
                  <a:solidFill>
                    <a:schemeClr val="bg1"/>
                  </a:solidFill>
                  <a:latin typeface="Arial Narrow" panose="020B0606020202030204" pitchFamily="34" charset="0"/>
                </a:rPr>
                <a:t>Tableurs</a:t>
              </a:r>
              <a:endParaRPr sz="1400" spc="-10">
                <a:solidFill>
                  <a:schemeClr val="bg1"/>
                </a:solidFill>
                <a:latin typeface="Arial Narrow" panose="020B0606020202030204" pitchFamily="34" charset="0"/>
              </a:endParaRPr>
            </a:p>
          </p:txBody>
        </p:sp>
      </p:grpSp>
      <p:sp>
        <p:nvSpPr>
          <p:cNvPr id="206" name="Shape 503">
            <a:extLst>
              <a:ext uri="{FF2B5EF4-FFF2-40B4-BE49-F238E27FC236}">
                <a16:creationId xmlns:a16="http://schemas.microsoft.com/office/drawing/2014/main" id="{2326FCAB-BC93-300B-0314-A0F9A16AFCE7}"/>
              </a:ext>
            </a:extLst>
          </p:cNvPr>
          <p:cNvSpPr/>
          <p:nvPr/>
        </p:nvSpPr>
        <p:spPr>
          <a:xfrm>
            <a:off x="2421883" y="1153567"/>
            <a:ext cx="2278659" cy="53269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25400" tIns="25400" rIns="25400" bIns="25400" anchor="ctr">
            <a:noAutofit/>
          </a:bodyPr>
          <a:lstStyle>
            <a:lvl1pPr algn="ctr" defTabSz="602615">
              <a:lnSpc>
                <a:spcPct val="80000"/>
              </a:lnSpc>
              <a:defRPr sz="1898">
                <a:solidFill>
                  <a:srgbClr val="FFFFFF"/>
                </a:solidFill>
              </a:defRPr>
            </a:lvl1pPr>
          </a:lstStyle>
          <a:p>
            <a:r>
              <a:rPr lang="fr-FR" sz="1500" spc="-10">
                <a:solidFill>
                  <a:schemeClr val="bg1"/>
                </a:solidFill>
                <a:latin typeface="Arial Narrow" panose="020B0606020202030204" pitchFamily="34" charset="0"/>
              </a:rPr>
              <a:t>Gestionnaire RH</a:t>
            </a:r>
          </a:p>
        </p:txBody>
      </p:sp>
      <p:grpSp>
        <p:nvGrpSpPr>
          <p:cNvPr id="244" name="Groupe 243">
            <a:extLst>
              <a:ext uri="{FF2B5EF4-FFF2-40B4-BE49-F238E27FC236}">
                <a16:creationId xmlns:a16="http://schemas.microsoft.com/office/drawing/2014/main" id="{E5533645-18F4-94FE-D255-BEA4A884FDE4}"/>
              </a:ext>
            </a:extLst>
          </p:cNvPr>
          <p:cNvGrpSpPr/>
          <p:nvPr/>
        </p:nvGrpSpPr>
        <p:grpSpPr>
          <a:xfrm>
            <a:off x="140894" y="1101658"/>
            <a:ext cx="2278659" cy="4525762"/>
            <a:chOff x="171508" y="1107725"/>
            <a:chExt cx="2278659" cy="4525762"/>
          </a:xfrm>
        </p:grpSpPr>
        <p:grpSp>
          <p:nvGrpSpPr>
            <p:cNvPr id="245" name="Groupe 244">
              <a:extLst>
                <a:ext uri="{FF2B5EF4-FFF2-40B4-BE49-F238E27FC236}">
                  <a16:creationId xmlns:a16="http://schemas.microsoft.com/office/drawing/2014/main" id="{95F93E5A-2186-21F6-A6A4-0806D5DC235A}"/>
                </a:ext>
              </a:extLst>
            </p:cNvPr>
            <p:cNvGrpSpPr/>
            <p:nvPr/>
          </p:nvGrpSpPr>
          <p:grpSpPr>
            <a:xfrm>
              <a:off x="380380" y="4109635"/>
              <a:ext cx="1925113" cy="1523852"/>
              <a:chOff x="535254" y="3379273"/>
              <a:chExt cx="1925113" cy="1523852"/>
            </a:xfrm>
          </p:grpSpPr>
          <p:sp>
            <p:nvSpPr>
              <p:cNvPr id="266" name="Shape 478">
                <a:extLst>
                  <a:ext uri="{FF2B5EF4-FFF2-40B4-BE49-F238E27FC236}">
                    <a16:creationId xmlns:a16="http://schemas.microsoft.com/office/drawing/2014/main" id="{E4C49DC6-DB0B-7B65-800A-04CB14586D71}"/>
                  </a:ext>
                </a:extLst>
              </p:cNvPr>
              <p:cNvSpPr/>
              <p:nvPr/>
            </p:nvSpPr>
            <p:spPr>
              <a:xfrm>
                <a:off x="535254" y="3859518"/>
                <a:ext cx="1925113" cy="10436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518" extrusionOk="0">
                    <a:moveTo>
                      <a:pt x="21600" y="14105"/>
                    </a:moveTo>
                    <a:cubicBezTo>
                      <a:pt x="21600" y="14764"/>
                      <a:pt x="21146" y="15573"/>
                      <a:pt x="20592" y="15902"/>
                    </a:cubicBezTo>
                    <a:lnTo>
                      <a:pt x="11808" y="21270"/>
                    </a:lnTo>
                    <a:cubicBezTo>
                      <a:pt x="11254" y="21600"/>
                      <a:pt x="10346" y="21600"/>
                      <a:pt x="9792" y="21270"/>
                    </a:cubicBezTo>
                    <a:lnTo>
                      <a:pt x="1008" y="15902"/>
                    </a:lnTo>
                    <a:cubicBezTo>
                      <a:pt x="453" y="15573"/>
                      <a:pt x="0" y="14764"/>
                      <a:pt x="0" y="14105"/>
                    </a:cubicBezTo>
                    <a:lnTo>
                      <a:pt x="0" y="1198"/>
                    </a:lnTo>
                    <a:cubicBezTo>
                      <a:pt x="0" y="539"/>
                      <a:pt x="524" y="0"/>
                      <a:pt x="1164" y="0"/>
                    </a:cubicBezTo>
                    <a:lnTo>
                      <a:pt x="20436" y="0"/>
                    </a:lnTo>
                    <a:cubicBezTo>
                      <a:pt x="21076" y="0"/>
                      <a:pt x="21600" y="539"/>
                      <a:pt x="21600" y="1198"/>
                    </a:cubicBezTo>
                    <a:cubicBezTo>
                      <a:pt x="21600" y="1198"/>
                      <a:pt x="21600" y="14105"/>
                      <a:pt x="21600" y="14105"/>
                    </a:cubicBez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 w="12700">
                <a:solidFill>
                  <a:srgbClr val="FFFFFF"/>
                </a:solidFill>
                <a:miter lim="400000"/>
              </a:ln>
            </p:spPr>
            <p:txBody>
              <a:bodyPr lIns="25400" tIns="25400" rIns="25400" bIns="25400" anchor="ctr"/>
              <a:lstStyle/>
              <a:p>
                <a:pPr algn="ctr">
                  <a:defRPr sz="3200" cap="none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 sz="1600"/>
              </a:p>
            </p:txBody>
          </p:sp>
          <p:sp>
            <p:nvSpPr>
              <p:cNvPr id="267" name="Shape 479">
                <a:extLst>
                  <a:ext uri="{FF2B5EF4-FFF2-40B4-BE49-F238E27FC236}">
                    <a16:creationId xmlns:a16="http://schemas.microsoft.com/office/drawing/2014/main" id="{1038E2BF-5656-A27C-26B4-294B16EF41B6}"/>
                  </a:ext>
                </a:extLst>
              </p:cNvPr>
              <p:cNvSpPr/>
              <p:nvPr/>
            </p:nvSpPr>
            <p:spPr>
              <a:xfrm>
                <a:off x="535254" y="3379273"/>
                <a:ext cx="1925113" cy="10435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518" extrusionOk="0">
                    <a:moveTo>
                      <a:pt x="21600" y="14105"/>
                    </a:moveTo>
                    <a:cubicBezTo>
                      <a:pt x="21600" y="14764"/>
                      <a:pt x="21146" y="15572"/>
                      <a:pt x="20592" y="15902"/>
                    </a:cubicBezTo>
                    <a:lnTo>
                      <a:pt x="11808" y="21270"/>
                    </a:lnTo>
                    <a:cubicBezTo>
                      <a:pt x="11254" y="21600"/>
                      <a:pt x="10346" y="21600"/>
                      <a:pt x="9792" y="21270"/>
                    </a:cubicBezTo>
                    <a:lnTo>
                      <a:pt x="1008" y="15902"/>
                    </a:lnTo>
                    <a:cubicBezTo>
                      <a:pt x="453" y="15572"/>
                      <a:pt x="0" y="14764"/>
                      <a:pt x="0" y="14105"/>
                    </a:cubicBezTo>
                    <a:lnTo>
                      <a:pt x="0" y="1198"/>
                    </a:lnTo>
                    <a:cubicBezTo>
                      <a:pt x="0" y="539"/>
                      <a:pt x="524" y="0"/>
                      <a:pt x="1164" y="0"/>
                    </a:cubicBezTo>
                    <a:lnTo>
                      <a:pt x="20436" y="0"/>
                    </a:lnTo>
                    <a:cubicBezTo>
                      <a:pt x="21076" y="0"/>
                      <a:pt x="21600" y="539"/>
                      <a:pt x="21600" y="1198"/>
                    </a:cubicBezTo>
                    <a:cubicBezTo>
                      <a:pt x="21600" y="1198"/>
                      <a:pt x="21600" y="14105"/>
                      <a:pt x="21600" y="14105"/>
                    </a:cubicBez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 w="12700">
                <a:solidFill>
                  <a:srgbClr val="FFFFFF"/>
                </a:solidFill>
                <a:miter lim="400000"/>
              </a:ln>
            </p:spPr>
            <p:txBody>
              <a:bodyPr lIns="25400" tIns="25400" rIns="25400" bIns="25400" anchor="ctr"/>
              <a:lstStyle/>
              <a:p>
                <a:pPr algn="ctr">
                  <a:defRPr sz="3200" cap="none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 sz="1600"/>
              </a:p>
            </p:txBody>
          </p:sp>
          <p:sp>
            <p:nvSpPr>
              <p:cNvPr id="268" name="Shape 504">
                <a:extLst>
                  <a:ext uri="{FF2B5EF4-FFF2-40B4-BE49-F238E27FC236}">
                    <a16:creationId xmlns:a16="http://schemas.microsoft.com/office/drawing/2014/main" id="{224EC8A7-5269-7992-E3F2-7018423A41A8}"/>
                  </a:ext>
                </a:extLst>
              </p:cNvPr>
              <p:cNvSpPr/>
              <p:nvPr/>
            </p:nvSpPr>
            <p:spPr>
              <a:xfrm>
                <a:off x="568609" y="4076816"/>
                <a:ext cx="1855771" cy="196627"/>
              </a:xfrm>
              <a:prstGeom prst="rect">
                <a:avLst/>
              </a:prstGeom>
              <a:ln w="12700">
                <a:miter lim="400000"/>
              </a:ln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lIns="25400" tIns="25400" rIns="25400" bIns="25400" anchor="ctr">
                <a:noAutofit/>
              </a:bodyPr>
              <a:lstStyle>
                <a:lvl1pPr algn="ctr" defTabSz="602615">
                  <a:lnSpc>
                    <a:spcPct val="80000"/>
                  </a:lnSpc>
                  <a:defRPr sz="1898">
                    <a:solidFill>
                      <a:srgbClr val="FFFFFF"/>
                    </a:solidFill>
                  </a:defRPr>
                </a:lvl1pPr>
              </a:lstStyle>
              <a:p>
                <a:r>
                  <a:rPr lang="fr-FR" sz="1400" spc="-10">
                    <a:solidFill>
                      <a:schemeClr val="bg1"/>
                    </a:solidFill>
                    <a:latin typeface="Arial Narrow" panose="020B0606020202030204" pitchFamily="34" charset="0"/>
                  </a:rPr>
                  <a:t>Tableurs</a:t>
                </a:r>
                <a:endParaRPr sz="1400" spc="-10">
                  <a:solidFill>
                    <a:schemeClr val="bg1"/>
                  </a:solidFill>
                  <a:latin typeface="Arial Narrow" panose="020B0606020202030204" pitchFamily="34" charset="0"/>
                </a:endParaRPr>
              </a:p>
            </p:txBody>
          </p:sp>
          <p:sp>
            <p:nvSpPr>
              <p:cNvPr id="269" name="Shape 505">
                <a:extLst>
                  <a:ext uri="{FF2B5EF4-FFF2-40B4-BE49-F238E27FC236}">
                    <a16:creationId xmlns:a16="http://schemas.microsoft.com/office/drawing/2014/main" id="{DE2D7DB0-17C6-78A2-B8EC-39C7720224B4}"/>
                  </a:ext>
                </a:extLst>
              </p:cNvPr>
              <p:cNvSpPr/>
              <p:nvPr/>
            </p:nvSpPr>
            <p:spPr>
              <a:xfrm>
                <a:off x="599119" y="4505399"/>
                <a:ext cx="1855771" cy="196627"/>
              </a:xfrm>
              <a:prstGeom prst="rect">
                <a:avLst/>
              </a:prstGeom>
              <a:ln w="12700">
                <a:miter lim="400000"/>
              </a:ln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lIns="25400" tIns="25400" rIns="25400" bIns="25400" anchor="ctr">
                <a:noAutofit/>
              </a:bodyPr>
              <a:lstStyle>
                <a:lvl1pPr algn="ctr" defTabSz="602615">
                  <a:lnSpc>
                    <a:spcPct val="80000"/>
                  </a:lnSpc>
                  <a:defRPr sz="1898">
                    <a:solidFill>
                      <a:srgbClr val="FFFFFF"/>
                    </a:solidFill>
                  </a:defRPr>
                </a:lvl1pPr>
              </a:lstStyle>
              <a:p>
                <a:r>
                  <a:rPr lang="fr-FR" sz="1400" spc="-10">
                    <a:solidFill>
                      <a:schemeClr val="bg1"/>
                    </a:solidFill>
                    <a:latin typeface="Arial Narrow" panose="020B0606020202030204" pitchFamily="34" charset="0"/>
                  </a:rPr>
                  <a:t>Travail collaboratif</a:t>
                </a:r>
                <a:endParaRPr sz="1400" spc="-10">
                  <a:solidFill>
                    <a:schemeClr val="bg1"/>
                  </a:solidFill>
                  <a:latin typeface="Arial Narrow" panose="020B0606020202030204" pitchFamily="34" charset="0"/>
                </a:endParaRPr>
              </a:p>
            </p:txBody>
          </p:sp>
        </p:grpSp>
        <p:grpSp>
          <p:nvGrpSpPr>
            <p:cNvPr id="246" name="Groupe 245">
              <a:extLst>
                <a:ext uri="{FF2B5EF4-FFF2-40B4-BE49-F238E27FC236}">
                  <a16:creationId xmlns:a16="http://schemas.microsoft.com/office/drawing/2014/main" id="{6804EE25-4687-35B1-B33F-8C4A9A7A49B8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285458" y="1107725"/>
              <a:ext cx="2132486" cy="4085270"/>
              <a:chOff x="3609028" y="1261623"/>
              <a:chExt cx="2498130" cy="4785740"/>
            </a:xfrm>
          </p:grpSpPr>
          <p:grpSp>
            <p:nvGrpSpPr>
              <p:cNvPr id="248" name="Groupe 247">
                <a:extLst>
                  <a:ext uri="{FF2B5EF4-FFF2-40B4-BE49-F238E27FC236}">
                    <a16:creationId xmlns:a16="http://schemas.microsoft.com/office/drawing/2014/main" id="{6CE937C2-F15E-8535-7F33-8DEE432F7444}"/>
                  </a:ext>
                </a:extLst>
              </p:cNvPr>
              <p:cNvGrpSpPr/>
              <p:nvPr/>
            </p:nvGrpSpPr>
            <p:grpSpPr>
              <a:xfrm>
                <a:off x="3723124" y="3181537"/>
                <a:ext cx="2255200" cy="2865826"/>
                <a:chOff x="7912011" y="3746949"/>
                <a:chExt cx="2255200" cy="2865826"/>
              </a:xfrm>
            </p:grpSpPr>
            <p:sp>
              <p:nvSpPr>
                <p:cNvPr id="262" name="Shape 477">
                  <a:extLst>
                    <a:ext uri="{FF2B5EF4-FFF2-40B4-BE49-F238E27FC236}">
                      <a16:creationId xmlns:a16="http://schemas.microsoft.com/office/drawing/2014/main" id="{EE41A8BB-438A-714E-BD4D-3B73A31B7473}"/>
                    </a:ext>
                  </a:extLst>
                </p:cNvPr>
                <p:cNvSpPr/>
                <p:nvPr/>
              </p:nvSpPr>
              <p:spPr>
                <a:xfrm>
                  <a:off x="7912011" y="3986348"/>
                  <a:ext cx="2255200" cy="2626427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558" extrusionOk="0">
                      <a:moveTo>
                        <a:pt x="0" y="0"/>
                      </a:moveTo>
                      <a:lnTo>
                        <a:pt x="0" y="17685"/>
                      </a:lnTo>
                      <a:cubicBezTo>
                        <a:pt x="0" y="18019"/>
                        <a:pt x="443" y="18428"/>
                        <a:pt x="985" y="18595"/>
                      </a:cubicBezTo>
                      <a:lnTo>
                        <a:pt x="9815" y="21433"/>
                      </a:lnTo>
                      <a:cubicBezTo>
                        <a:pt x="10357" y="21600"/>
                        <a:pt x="11243" y="21600"/>
                        <a:pt x="11785" y="21433"/>
                      </a:cubicBezTo>
                      <a:lnTo>
                        <a:pt x="20615" y="18595"/>
                      </a:lnTo>
                      <a:cubicBezTo>
                        <a:pt x="21157" y="18428"/>
                        <a:pt x="21600" y="18019"/>
                        <a:pt x="21600" y="17685"/>
                      </a:cubicBezTo>
                      <a:lnTo>
                        <a:pt x="21600" y="0"/>
                      </a:lnTo>
                      <a:cubicBezTo>
                        <a:pt x="2160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1">
                    <a:lumMod val="50000"/>
                  </a:schemeClr>
                </a:solidFill>
                <a:ln w="12700">
                  <a:solidFill>
                    <a:srgbClr val="FFFFFF"/>
                  </a:solidFill>
                  <a:miter lim="400000"/>
                </a:ln>
              </p:spPr>
              <p:txBody>
                <a:bodyPr lIns="25400" tIns="25400" rIns="25400" bIns="25400" anchor="ctr"/>
                <a:lstStyle/>
                <a:p>
                  <a:pPr algn="ctr">
                    <a:defRPr sz="3200" cap="none">
                      <a:solidFill>
                        <a:srgbClr val="FFFFFF"/>
                      </a:solidFill>
                      <a:latin typeface="+mn-lt"/>
                      <a:ea typeface="+mn-ea"/>
                      <a:cs typeface="+mn-cs"/>
                      <a:sym typeface="Helvetica Light"/>
                    </a:defRPr>
                  </a:pPr>
                  <a:endParaRPr sz="1600"/>
                </a:p>
              </p:txBody>
            </p:sp>
            <p:sp>
              <p:nvSpPr>
                <p:cNvPr id="263" name="Shape 478">
                  <a:extLst>
                    <a:ext uri="{FF2B5EF4-FFF2-40B4-BE49-F238E27FC236}">
                      <a16:creationId xmlns:a16="http://schemas.microsoft.com/office/drawing/2014/main" id="{FDA62338-62B8-C4D0-FA0C-F51ABE6BCC54}"/>
                    </a:ext>
                  </a:extLst>
                </p:cNvPr>
                <p:cNvSpPr/>
                <p:nvPr/>
              </p:nvSpPr>
              <p:spPr>
                <a:xfrm>
                  <a:off x="7912011" y="4872128"/>
                  <a:ext cx="2255200" cy="1222546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518" extrusionOk="0">
                      <a:moveTo>
                        <a:pt x="21600" y="14105"/>
                      </a:moveTo>
                      <a:cubicBezTo>
                        <a:pt x="21600" y="14764"/>
                        <a:pt x="21146" y="15573"/>
                        <a:pt x="20592" y="15902"/>
                      </a:cubicBezTo>
                      <a:lnTo>
                        <a:pt x="11808" y="21270"/>
                      </a:lnTo>
                      <a:cubicBezTo>
                        <a:pt x="11254" y="21600"/>
                        <a:pt x="10346" y="21600"/>
                        <a:pt x="9792" y="21270"/>
                      </a:cubicBezTo>
                      <a:lnTo>
                        <a:pt x="1008" y="15902"/>
                      </a:lnTo>
                      <a:cubicBezTo>
                        <a:pt x="453" y="15573"/>
                        <a:pt x="0" y="14764"/>
                        <a:pt x="0" y="14105"/>
                      </a:cubicBezTo>
                      <a:lnTo>
                        <a:pt x="0" y="1198"/>
                      </a:lnTo>
                      <a:cubicBezTo>
                        <a:pt x="0" y="539"/>
                        <a:pt x="524" y="0"/>
                        <a:pt x="1164" y="0"/>
                      </a:cubicBezTo>
                      <a:lnTo>
                        <a:pt x="20436" y="0"/>
                      </a:lnTo>
                      <a:cubicBezTo>
                        <a:pt x="21076" y="0"/>
                        <a:pt x="21600" y="539"/>
                        <a:pt x="21600" y="1198"/>
                      </a:cubicBezTo>
                      <a:cubicBezTo>
                        <a:pt x="21600" y="1198"/>
                        <a:pt x="21600" y="14105"/>
                        <a:pt x="21600" y="14105"/>
                      </a:cubicBezTo>
                      <a:close/>
                    </a:path>
                  </a:pathLst>
                </a:custGeom>
                <a:solidFill>
                  <a:schemeClr val="accent1">
                    <a:lumMod val="50000"/>
                  </a:schemeClr>
                </a:solidFill>
                <a:ln w="12700">
                  <a:solidFill>
                    <a:srgbClr val="FFFFFF"/>
                  </a:solidFill>
                  <a:miter lim="400000"/>
                </a:ln>
              </p:spPr>
              <p:txBody>
                <a:bodyPr lIns="25400" tIns="25400" rIns="25400" bIns="25400" anchor="ctr"/>
                <a:lstStyle/>
                <a:p>
                  <a:pPr algn="ctr">
                    <a:defRPr sz="3200" cap="none">
                      <a:solidFill>
                        <a:srgbClr val="FFFFFF"/>
                      </a:solidFill>
                      <a:latin typeface="+mn-lt"/>
                      <a:ea typeface="+mn-ea"/>
                      <a:cs typeface="+mn-cs"/>
                      <a:sym typeface="Helvetica Light"/>
                    </a:defRPr>
                  </a:pPr>
                  <a:endParaRPr sz="1600"/>
                </a:p>
              </p:txBody>
            </p:sp>
            <p:sp>
              <p:nvSpPr>
                <p:cNvPr id="264" name="Shape 479">
                  <a:extLst>
                    <a:ext uri="{FF2B5EF4-FFF2-40B4-BE49-F238E27FC236}">
                      <a16:creationId xmlns:a16="http://schemas.microsoft.com/office/drawing/2014/main" id="{4A7C3A26-DA6B-A84B-5525-DB017F2D449C}"/>
                    </a:ext>
                  </a:extLst>
                </p:cNvPr>
                <p:cNvSpPr/>
                <p:nvPr/>
              </p:nvSpPr>
              <p:spPr>
                <a:xfrm>
                  <a:off x="7912011" y="4309539"/>
                  <a:ext cx="2255200" cy="1222534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518" extrusionOk="0">
                      <a:moveTo>
                        <a:pt x="21600" y="14105"/>
                      </a:moveTo>
                      <a:cubicBezTo>
                        <a:pt x="21600" y="14764"/>
                        <a:pt x="21146" y="15572"/>
                        <a:pt x="20592" y="15902"/>
                      </a:cubicBezTo>
                      <a:lnTo>
                        <a:pt x="11808" y="21270"/>
                      </a:lnTo>
                      <a:cubicBezTo>
                        <a:pt x="11254" y="21600"/>
                        <a:pt x="10346" y="21600"/>
                        <a:pt x="9792" y="21270"/>
                      </a:cubicBezTo>
                      <a:lnTo>
                        <a:pt x="1008" y="15902"/>
                      </a:lnTo>
                      <a:cubicBezTo>
                        <a:pt x="453" y="15572"/>
                        <a:pt x="0" y="14764"/>
                        <a:pt x="0" y="14105"/>
                      </a:cubicBezTo>
                      <a:lnTo>
                        <a:pt x="0" y="1198"/>
                      </a:lnTo>
                      <a:cubicBezTo>
                        <a:pt x="0" y="539"/>
                        <a:pt x="524" y="0"/>
                        <a:pt x="1164" y="0"/>
                      </a:cubicBezTo>
                      <a:lnTo>
                        <a:pt x="20436" y="0"/>
                      </a:lnTo>
                      <a:cubicBezTo>
                        <a:pt x="21076" y="0"/>
                        <a:pt x="21600" y="539"/>
                        <a:pt x="21600" y="1198"/>
                      </a:cubicBezTo>
                      <a:cubicBezTo>
                        <a:pt x="21600" y="1198"/>
                        <a:pt x="21600" y="14105"/>
                        <a:pt x="21600" y="14105"/>
                      </a:cubicBezTo>
                      <a:close/>
                    </a:path>
                  </a:pathLst>
                </a:custGeom>
                <a:solidFill>
                  <a:schemeClr val="accent1">
                    <a:lumMod val="50000"/>
                  </a:schemeClr>
                </a:solidFill>
                <a:ln w="12700">
                  <a:solidFill>
                    <a:srgbClr val="FFFFFF"/>
                  </a:solidFill>
                  <a:miter lim="400000"/>
                </a:ln>
              </p:spPr>
              <p:txBody>
                <a:bodyPr lIns="25400" tIns="25400" rIns="25400" bIns="25400" anchor="ctr"/>
                <a:lstStyle/>
                <a:p>
                  <a:pPr algn="ctr">
                    <a:defRPr sz="3200" cap="none">
                      <a:solidFill>
                        <a:srgbClr val="FFFFFF"/>
                      </a:solidFill>
                      <a:latin typeface="+mn-lt"/>
                      <a:ea typeface="+mn-ea"/>
                      <a:cs typeface="+mn-cs"/>
                      <a:sym typeface="Helvetica Light"/>
                    </a:defRPr>
                  </a:pPr>
                  <a:endParaRPr sz="1600"/>
                </a:p>
              </p:txBody>
            </p:sp>
            <p:sp>
              <p:nvSpPr>
                <p:cNvPr id="265" name="Shape 480">
                  <a:extLst>
                    <a:ext uri="{FF2B5EF4-FFF2-40B4-BE49-F238E27FC236}">
                      <a16:creationId xmlns:a16="http://schemas.microsoft.com/office/drawing/2014/main" id="{38FAF037-2544-3F29-C65D-32657CCF5CE1}"/>
                    </a:ext>
                  </a:extLst>
                </p:cNvPr>
                <p:cNvSpPr/>
                <p:nvPr/>
              </p:nvSpPr>
              <p:spPr>
                <a:xfrm>
                  <a:off x="7912011" y="3746949"/>
                  <a:ext cx="2255200" cy="1222534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518" extrusionOk="0">
                      <a:moveTo>
                        <a:pt x="21600" y="14105"/>
                      </a:moveTo>
                      <a:cubicBezTo>
                        <a:pt x="21600" y="14764"/>
                        <a:pt x="21146" y="15572"/>
                        <a:pt x="20592" y="15902"/>
                      </a:cubicBezTo>
                      <a:lnTo>
                        <a:pt x="11808" y="21270"/>
                      </a:lnTo>
                      <a:cubicBezTo>
                        <a:pt x="11254" y="21600"/>
                        <a:pt x="10346" y="21600"/>
                        <a:pt x="9792" y="21270"/>
                      </a:cubicBezTo>
                      <a:lnTo>
                        <a:pt x="1008" y="15902"/>
                      </a:lnTo>
                      <a:cubicBezTo>
                        <a:pt x="453" y="15572"/>
                        <a:pt x="0" y="14764"/>
                        <a:pt x="0" y="14105"/>
                      </a:cubicBezTo>
                      <a:lnTo>
                        <a:pt x="0" y="1198"/>
                      </a:lnTo>
                      <a:cubicBezTo>
                        <a:pt x="0" y="539"/>
                        <a:pt x="524" y="0"/>
                        <a:pt x="1164" y="0"/>
                      </a:cubicBezTo>
                      <a:lnTo>
                        <a:pt x="20436" y="0"/>
                      </a:lnTo>
                      <a:cubicBezTo>
                        <a:pt x="21076" y="0"/>
                        <a:pt x="21600" y="539"/>
                        <a:pt x="21600" y="1198"/>
                      </a:cubicBezTo>
                      <a:cubicBezTo>
                        <a:pt x="21600" y="1198"/>
                        <a:pt x="21600" y="14105"/>
                        <a:pt x="21600" y="14105"/>
                      </a:cubicBezTo>
                      <a:close/>
                    </a:path>
                  </a:pathLst>
                </a:custGeom>
                <a:solidFill>
                  <a:schemeClr val="accent1">
                    <a:lumMod val="50000"/>
                  </a:schemeClr>
                </a:solidFill>
                <a:ln w="12700">
                  <a:solidFill>
                    <a:srgbClr val="FFFFFF"/>
                  </a:solidFill>
                  <a:miter lim="400000"/>
                </a:ln>
              </p:spPr>
              <p:txBody>
                <a:bodyPr lIns="25400" tIns="25400" rIns="25400" bIns="25400" anchor="ctr"/>
                <a:lstStyle/>
                <a:p>
                  <a:pPr algn="ctr">
                    <a:defRPr sz="3200" cap="none">
                      <a:solidFill>
                        <a:srgbClr val="FFFFFF"/>
                      </a:solidFill>
                      <a:latin typeface="+mn-lt"/>
                      <a:ea typeface="+mn-ea"/>
                      <a:cs typeface="+mn-cs"/>
                      <a:sym typeface="Helvetica Light"/>
                    </a:defRPr>
                  </a:pPr>
                  <a:endParaRPr sz="1600"/>
                </a:p>
              </p:txBody>
            </p:sp>
          </p:grpSp>
          <p:sp>
            <p:nvSpPr>
              <p:cNvPr id="249" name="Shape 477">
                <a:extLst>
                  <a:ext uri="{FF2B5EF4-FFF2-40B4-BE49-F238E27FC236}">
                    <a16:creationId xmlns:a16="http://schemas.microsoft.com/office/drawing/2014/main" id="{73DABB78-BE58-9B67-C705-1D069F721502}"/>
                  </a:ext>
                </a:extLst>
              </p:cNvPr>
              <p:cNvSpPr/>
              <p:nvPr/>
            </p:nvSpPr>
            <p:spPr>
              <a:xfrm>
                <a:off x="3729540" y="1816788"/>
                <a:ext cx="2255200" cy="262642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558" extrusionOk="0">
                    <a:moveTo>
                      <a:pt x="0" y="0"/>
                    </a:moveTo>
                    <a:lnTo>
                      <a:pt x="0" y="17685"/>
                    </a:lnTo>
                    <a:cubicBezTo>
                      <a:pt x="0" y="18019"/>
                      <a:pt x="443" y="18428"/>
                      <a:pt x="985" y="18595"/>
                    </a:cubicBezTo>
                    <a:lnTo>
                      <a:pt x="9815" y="21433"/>
                    </a:lnTo>
                    <a:cubicBezTo>
                      <a:pt x="10357" y="21600"/>
                      <a:pt x="11243" y="21600"/>
                      <a:pt x="11785" y="21433"/>
                    </a:cubicBezTo>
                    <a:lnTo>
                      <a:pt x="20615" y="18595"/>
                    </a:lnTo>
                    <a:cubicBezTo>
                      <a:pt x="21157" y="18428"/>
                      <a:pt x="21600" y="18019"/>
                      <a:pt x="21600" y="17685"/>
                    </a:cubicBezTo>
                    <a:lnTo>
                      <a:pt x="21600" y="0"/>
                    </a:lnTo>
                    <a:cubicBezTo>
                      <a:pt x="2160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 w="12700">
                <a:solidFill>
                  <a:srgbClr val="FFFFFF"/>
                </a:solidFill>
                <a:miter lim="400000"/>
              </a:ln>
            </p:spPr>
            <p:txBody>
              <a:bodyPr lIns="25400" tIns="25400" rIns="25400" bIns="25400" anchor="ctr"/>
              <a:lstStyle/>
              <a:p>
                <a:pPr algn="ctr">
                  <a:defRPr sz="3200" cap="none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 sz="1600"/>
              </a:p>
            </p:txBody>
          </p:sp>
          <p:sp>
            <p:nvSpPr>
              <p:cNvPr id="250" name="Shape 478">
                <a:extLst>
                  <a:ext uri="{FF2B5EF4-FFF2-40B4-BE49-F238E27FC236}">
                    <a16:creationId xmlns:a16="http://schemas.microsoft.com/office/drawing/2014/main" id="{6FCCF8F0-6A8F-95D9-826A-B28A04591B58}"/>
                  </a:ext>
                </a:extLst>
              </p:cNvPr>
              <p:cNvSpPr/>
              <p:nvPr/>
            </p:nvSpPr>
            <p:spPr>
              <a:xfrm>
                <a:off x="3729540" y="2702568"/>
                <a:ext cx="2255200" cy="122254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518" extrusionOk="0">
                    <a:moveTo>
                      <a:pt x="21600" y="14105"/>
                    </a:moveTo>
                    <a:cubicBezTo>
                      <a:pt x="21600" y="14764"/>
                      <a:pt x="21146" y="15573"/>
                      <a:pt x="20592" y="15902"/>
                    </a:cubicBezTo>
                    <a:lnTo>
                      <a:pt x="11808" y="21270"/>
                    </a:lnTo>
                    <a:cubicBezTo>
                      <a:pt x="11254" y="21600"/>
                      <a:pt x="10346" y="21600"/>
                      <a:pt x="9792" y="21270"/>
                    </a:cubicBezTo>
                    <a:lnTo>
                      <a:pt x="1008" y="15902"/>
                    </a:lnTo>
                    <a:cubicBezTo>
                      <a:pt x="453" y="15573"/>
                      <a:pt x="0" y="14764"/>
                      <a:pt x="0" y="14105"/>
                    </a:cubicBezTo>
                    <a:lnTo>
                      <a:pt x="0" y="1198"/>
                    </a:lnTo>
                    <a:cubicBezTo>
                      <a:pt x="0" y="539"/>
                      <a:pt x="524" y="0"/>
                      <a:pt x="1164" y="0"/>
                    </a:cubicBezTo>
                    <a:lnTo>
                      <a:pt x="20436" y="0"/>
                    </a:lnTo>
                    <a:cubicBezTo>
                      <a:pt x="21076" y="0"/>
                      <a:pt x="21600" y="539"/>
                      <a:pt x="21600" y="1198"/>
                    </a:cubicBezTo>
                    <a:cubicBezTo>
                      <a:pt x="21600" y="1198"/>
                      <a:pt x="21600" y="14105"/>
                      <a:pt x="21600" y="14105"/>
                    </a:cubicBez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 w="12700">
                <a:solidFill>
                  <a:srgbClr val="FFFFFF"/>
                </a:solidFill>
                <a:miter lim="400000"/>
              </a:ln>
            </p:spPr>
            <p:txBody>
              <a:bodyPr lIns="25400" tIns="25400" rIns="25400" bIns="25400" anchor="ctr"/>
              <a:lstStyle/>
              <a:p>
                <a:pPr algn="ctr">
                  <a:defRPr sz="3200" cap="none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 sz="1600"/>
              </a:p>
            </p:txBody>
          </p:sp>
          <p:sp>
            <p:nvSpPr>
              <p:cNvPr id="251" name="Shape 479">
                <a:extLst>
                  <a:ext uri="{FF2B5EF4-FFF2-40B4-BE49-F238E27FC236}">
                    <a16:creationId xmlns:a16="http://schemas.microsoft.com/office/drawing/2014/main" id="{D95B7A70-C915-B5F4-715B-29EDEF072610}"/>
                  </a:ext>
                </a:extLst>
              </p:cNvPr>
              <p:cNvSpPr/>
              <p:nvPr/>
            </p:nvSpPr>
            <p:spPr>
              <a:xfrm>
                <a:off x="3729540" y="2139979"/>
                <a:ext cx="2255200" cy="12225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518" extrusionOk="0">
                    <a:moveTo>
                      <a:pt x="21600" y="14105"/>
                    </a:moveTo>
                    <a:cubicBezTo>
                      <a:pt x="21600" y="14764"/>
                      <a:pt x="21146" y="15572"/>
                      <a:pt x="20592" y="15902"/>
                    </a:cubicBezTo>
                    <a:lnTo>
                      <a:pt x="11808" y="21270"/>
                    </a:lnTo>
                    <a:cubicBezTo>
                      <a:pt x="11254" y="21600"/>
                      <a:pt x="10346" y="21600"/>
                      <a:pt x="9792" y="21270"/>
                    </a:cubicBezTo>
                    <a:lnTo>
                      <a:pt x="1008" y="15902"/>
                    </a:lnTo>
                    <a:cubicBezTo>
                      <a:pt x="453" y="15572"/>
                      <a:pt x="0" y="14764"/>
                      <a:pt x="0" y="14105"/>
                    </a:cubicBezTo>
                    <a:lnTo>
                      <a:pt x="0" y="1198"/>
                    </a:lnTo>
                    <a:cubicBezTo>
                      <a:pt x="0" y="539"/>
                      <a:pt x="524" y="0"/>
                      <a:pt x="1164" y="0"/>
                    </a:cubicBezTo>
                    <a:lnTo>
                      <a:pt x="20436" y="0"/>
                    </a:lnTo>
                    <a:cubicBezTo>
                      <a:pt x="21076" y="0"/>
                      <a:pt x="21600" y="539"/>
                      <a:pt x="21600" y="1198"/>
                    </a:cubicBezTo>
                    <a:cubicBezTo>
                      <a:pt x="21600" y="1198"/>
                      <a:pt x="21600" y="14105"/>
                      <a:pt x="21600" y="14105"/>
                    </a:cubicBez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 w="12700">
                <a:solidFill>
                  <a:srgbClr val="FFFFFF"/>
                </a:solidFill>
                <a:miter lim="400000"/>
              </a:ln>
            </p:spPr>
            <p:txBody>
              <a:bodyPr lIns="25400" tIns="25400" rIns="25400" bIns="25400" anchor="ctr"/>
              <a:lstStyle/>
              <a:p>
                <a:pPr algn="ctr">
                  <a:defRPr sz="3200" cap="none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 sz="1600"/>
              </a:p>
            </p:txBody>
          </p:sp>
          <p:sp>
            <p:nvSpPr>
              <p:cNvPr id="252" name="Shape 480">
                <a:extLst>
                  <a:ext uri="{FF2B5EF4-FFF2-40B4-BE49-F238E27FC236}">
                    <a16:creationId xmlns:a16="http://schemas.microsoft.com/office/drawing/2014/main" id="{BB864CB6-2385-7BE8-F106-0F6CF54A34B2}"/>
                  </a:ext>
                </a:extLst>
              </p:cNvPr>
              <p:cNvSpPr/>
              <p:nvPr/>
            </p:nvSpPr>
            <p:spPr>
              <a:xfrm>
                <a:off x="3729540" y="1577389"/>
                <a:ext cx="2255200" cy="12225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518" extrusionOk="0">
                    <a:moveTo>
                      <a:pt x="21600" y="14105"/>
                    </a:moveTo>
                    <a:cubicBezTo>
                      <a:pt x="21600" y="14764"/>
                      <a:pt x="21146" y="15572"/>
                      <a:pt x="20592" y="15902"/>
                    </a:cubicBezTo>
                    <a:lnTo>
                      <a:pt x="11808" y="21270"/>
                    </a:lnTo>
                    <a:cubicBezTo>
                      <a:pt x="11254" y="21600"/>
                      <a:pt x="10346" y="21600"/>
                      <a:pt x="9792" y="21270"/>
                    </a:cubicBezTo>
                    <a:lnTo>
                      <a:pt x="1008" y="15902"/>
                    </a:lnTo>
                    <a:cubicBezTo>
                      <a:pt x="453" y="15572"/>
                      <a:pt x="0" y="14764"/>
                      <a:pt x="0" y="14105"/>
                    </a:cubicBezTo>
                    <a:lnTo>
                      <a:pt x="0" y="1198"/>
                    </a:lnTo>
                    <a:cubicBezTo>
                      <a:pt x="0" y="539"/>
                      <a:pt x="524" y="0"/>
                      <a:pt x="1164" y="0"/>
                    </a:cubicBezTo>
                    <a:lnTo>
                      <a:pt x="20436" y="0"/>
                    </a:lnTo>
                    <a:cubicBezTo>
                      <a:pt x="21076" y="0"/>
                      <a:pt x="21600" y="539"/>
                      <a:pt x="21600" y="1198"/>
                    </a:cubicBezTo>
                    <a:cubicBezTo>
                      <a:pt x="21600" y="1198"/>
                      <a:pt x="21600" y="14105"/>
                      <a:pt x="21600" y="14105"/>
                    </a:cubicBez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 w="12700">
                <a:solidFill>
                  <a:srgbClr val="FFFFFF"/>
                </a:solidFill>
                <a:miter lim="400000"/>
              </a:ln>
            </p:spPr>
            <p:txBody>
              <a:bodyPr lIns="25400" tIns="25400" rIns="25400" bIns="25400" anchor="ctr"/>
              <a:lstStyle/>
              <a:p>
                <a:pPr algn="ctr">
                  <a:defRPr sz="3200" cap="none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 sz="1600"/>
              </a:p>
            </p:txBody>
          </p:sp>
          <p:sp>
            <p:nvSpPr>
              <p:cNvPr id="253" name="Shape 481">
                <a:extLst>
                  <a:ext uri="{FF2B5EF4-FFF2-40B4-BE49-F238E27FC236}">
                    <a16:creationId xmlns:a16="http://schemas.microsoft.com/office/drawing/2014/main" id="{64841BC8-CBEB-EDFF-36A8-EED442BCE6B5}"/>
                  </a:ext>
                </a:extLst>
              </p:cNvPr>
              <p:cNvSpPr/>
              <p:nvPr/>
            </p:nvSpPr>
            <p:spPr>
              <a:xfrm>
                <a:off x="3729540" y="1261623"/>
                <a:ext cx="2254440" cy="9873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511" extrusionOk="0">
                    <a:moveTo>
                      <a:pt x="21600" y="15308"/>
                    </a:moveTo>
                    <a:cubicBezTo>
                      <a:pt x="21600" y="16023"/>
                      <a:pt x="21146" y="16901"/>
                      <a:pt x="20592" y="17258"/>
                    </a:cubicBezTo>
                    <a:lnTo>
                      <a:pt x="11808" y="21243"/>
                    </a:lnTo>
                    <a:cubicBezTo>
                      <a:pt x="11254" y="21600"/>
                      <a:pt x="10346" y="21600"/>
                      <a:pt x="9792" y="21243"/>
                    </a:cubicBezTo>
                    <a:lnTo>
                      <a:pt x="1008" y="17258"/>
                    </a:lnTo>
                    <a:cubicBezTo>
                      <a:pt x="453" y="16901"/>
                      <a:pt x="0" y="16023"/>
                      <a:pt x="0" y="15308"/>
                    </a:cubicBezTo>
                    <a:lnTo>
                      <a:pt x="0" y="1300"/>
                    </a:lnTo>
                    <a:cubicBezTo>
                      <a:pt x="0" y="585"/>
                      <a:pt x="524" y="0"/>
                      <a:pt x="1164" y="0"/>
                    </a:cubicBezTo>
                    <a:lnTo>
                      <a:pt x="20436" y="0"/>
                    </a:lnTo>
                    <a:cubicBezTo>
                      <a:pt x="21076" y="0"/>
                      <a:pt x="21600" y="585"/>
                      <a:pt x="21600" y="1300"/>
                    </a:cubicBezTo>
                    <a:cubicBezTo>
                      <a:pt x="21600" y="1300"/>
                      <a:pt x="21600" y="15308"/>
                      <a:pt x="21600" y="15308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>
                <a:solidFill>
                  <a:srgbClr val="DCDEE0"/>
                </a:solidFill>
              </a:ln>
            </p:spPr>
            <p:txBody>
              <a:bodyPr lIns="19050" tIns="19050" rIns="19050" bIns="19050" anchor="ctr"/>
              <a:lstStyle/>
              <a:p>
                <a:pPr algn="ctr">
                  <a:defRPr sz="8000">
                    <a:solidFill>
                      <a:srgbClr val="53585F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sz="4000"/>
              </a:p>
            </p:txBody>
          </p:sp>
          <p:sp>
            <p:nvSpPr>
              <p:cNvPr id="254" name="Shape 500">
                <a:extLst>
                  <a:ext uri="{FF2B5EF4-FFF2-40B4-BE49-F238E27FC236}">
                    <a16:creationId xmlns:a16="http://schemas.microsoft.com/office/drawing/2014/main" id="{785660CD-CF2F-341F-2634-C633A68D640A}"/>
                  </a:ext>
                </a:extLst>
              </p:cNvPr>
              <p:cNvSpPr/>
              <p:nvPr/>
            </p:nvSpPr>
            <p:spPr>
              <a:xfrm>
                <a:off x="3609028" y="1368868"/>
                <a:ext cx="2498130" cy="58601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0565" y="0"/>
                    </a:moveTo>
                    <a:lnTo>
                      <a:pt x="20518" y="0"/>
                    </a:lnTo>
                    <a:lnTo>
                      <a:pt x="20311" y="0"/>
                    </a:lnTo>
                    <a:lnTo>
                      <a:pt x="1289" y="0"/>
                    </a:lnTo>
                    <a:lnTo>
                      <a:pt x="1082" y="0"/>
                    </a:lnTo>
                    <a:lnTo>
                      <a:pt x="1035" y="0"/>
                    </a:lnTo>
                    <a:cubicBezTo>
                      <a:pt x="463" y="0"/>
                      <a:pt x="0" y="1121"/>
                      <a:pt x="0" y="2504"/>
                    </a:cubicBezTo>
                    <a:lnTo>
                      <a:pt x="0" y="19992"/>
                    </a:lnTo>
                    <a:cubicBezTo>
                      <a:pt x="0" y="20880"/>
                      <a:pt x="463" y="21600"/>
                      <a:pt x="1035" y="21600"/>
                    </a:cubicBezTo>
                    <a:lnTo>
                      <a:pt x="1035" y="18383"/>
                    </a:lnTo>
                    <a:lnTo>
                      <a:pt x="1035" y="18374"/>
                    </a:lnTo>
                    <a:lnTo>
                      <a:pt x="2111" y="18374"/>
                    </a:lnTo>
                    <a:lnTo>
                      <a:pt x="2111" y="18373"/>
                    </a:lnTo>
                    <a:lnTo>
                      <a:pt x="19489" y="18373"/>
                    </a:lnTo>
                    <a:lnTo>
                      <a:pt x="19489" y="18374"/>
                    </a:lnTo>
                    <a:lnTo>
                      <a:pt x="20565" y="18374"/>
                    </a:lnTo>
                    <a:lnTo>
                      <a:pt x="20565" y="18383"/>
                    </a:lnTo>
                    <a:lnTo>
                      <a:pt x="20565" y="21600"/>
                    </a:lnTo>
                    <a:cubicBezTo>
                      <a:pt x="21137" y="21600"/>
                      <a:pt x="21600" y="20880"/>
                      <a:pt x="21600" y="19992"/>
                    </a:cubicBezTo>
                    <a:lnTo>
                      <a:pt x="21600" y="2504"/>
                    </a:lnTo>
                    <a:cubicBezTo>
                      <a:pt x="21600" y="1121"/>
                      <a:pt x="21137" y="0"/>
                      <a:pt x="20565" y="0"/>
                    </a:cubicBezTo>
                    <a:close/>
                  </a:path>
                </a:pathLst>
              </a:custGeom>
              <a:solidFill>
                <a:srgbClr val="7030A0"/>
              </a:solidFill>
              <a:ln w="12700">
                <a:miter lim="400000"/>
              </a:ln>
            </p:spPr>
            <p:txBody>
              <a:bodyPr lIns="19050" tIns="19050" rIns="19050" bIns="19050" anchor="ctr"/>
              <a:lstStyle/>
              <a:p>
                <a:pPr algn="ctr">
                  <a:defRPr sz="3200" cap="none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 sz="1600"/>
              </a:p>
            </p:txBody>
          </p:sp>
          <p:sp>
            <p:nvSpPr>
              <p:cNvPr id="255" name="Shape 503">
                <a:extLst>
                  <a:ext uri="{FF2B5EF4-FFF2-40B4-BE49-F238E27FC236}">
                    <a16:creationId xmlns:a16="http://schemas.microsoft.com/office/drawing/2014/main" id="{E9B02264-865F-18FE-802D-F58F2F5D1A71}"/>
                  </a:ext>
                </a:extLst>
              </p:cNvPr>
              <p:cNvSpPr/>
              <p:nvPr/>
            </p:nvSpPr>
            <p:spPr>
              <a:xfrm>
                <a:off x="3768614" y="2365567"/>
                <a:ext cx="2173968" cy="230341"/>
              </a:xfrm>
              <a:prstGeom prst="rect">
                <a:avLst/>
              </a:prstGeom>
              <a:ln w="12700">
                <a:miter lim="400000"/>
              </a:ln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lIns="25400" tIns="25400" rIns="25400" bIns="25400" anchor="ctr">
                <a:noAutofit/>
              </a:bodyPr>
              <a:lstStyle>
                <a:lvl1pPr algn="ctr" defTabSz="602615">
                  <a:lnSpc>
                    <a:spcPct val="80000"/>
                  </a:lnSpc>
                  <a:defRPr sz="1898">
                    <a:solidFill>
                      <a:srgbClr val="FFFFFF"/>
                    </a:solidFill>
                  </a:defRPr>
                </a:lvl1pPr>
              </a:lstStyle>
              <a:p>
                <a:r>
                  <a:rPr lang="fr-FR" sz="1400" spc="-10">
                    <a:solidFill>
                      <a:schemeClr val="bg1"/>
                    </a:solidFill>
                    <a:latin typeface="Arial Narrow" panose="020B0606020202030204" pitchFamily="34" charset="0"/>
                  </a:rPr>
                  <a:t>Bureautique</a:t>
                </a:r>
              </a:p>
            </p:txBody>
          </p:sp>
          <p:sp>
            <p:nvSpPr>
              <p:cNvPr id="256" name="Shape 504">
                <a:extLst>
                  <a:ext uri="{FF2B5EF4-FFF2-40B4-BE49-F238E27FC236}">
                    <a16:creationId xmlns:a16="http://schemas.microsoft.com/office/drawing/2014/main" id="{95D98D78-2EDB-5A2A-AF38-13A38B0C3F3F}"/>
                  </a:ext>
                </a:extLst>
              </p:cNvPr>
              <p:cNvSpPr/>
              <p:nvPr/>
            </p:nvSpPr>
            <p:spPr>
              <a:xfrm>
                <a:off x="3768614" y="2940498"/>
                <a:ext cx="2173968" cy="230341"/>
              </a:xfrm>
              <a:prstGeom prst="rect">
                <a:avLst/>
              </a:prstGeom>
              <a:ln w="12700">
                <a:miter lim="400000"/>
              </a:ln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lIns="25400" tIns="25400" rIns="25400" bIns="25400" anchor="ctr">
                <a:noAutofit/>
              </a:bodyPr>
              <a:lstStyle>
                <a:lvl1pPr algn="ctr" defTabSz="602615">
                  <a:lnSpc>
                    <a:spcPct val="80000"/>
                  </a:lnSpc>
                  <a:defRPr sz="1898">
                    <a:solidFill>
                      <a:srgbClr val="FFFFFF"/>
                    </a:solidFill>
                  </a:defRPr>
                </a:lvl1pPr>
              </a:lstStyle>
              <a:p>
                <a:r>
                  <a:rPr lang="fr-FR" sz="1400" spc="-10">
                    <a:solidFill>
                      <a:schemeClr val="bg1"/>
                    </a:solidFill>
                    <a:latin typeface="Arial Narrow" panose="020B0606020202030204" pitchFamily="34" charset="0"/>
                  </a:rPr>
                  <a:t>Cybersécurité</a:t>
                </a:r>
                <a:endParaRPr sz="1400" spc="-10">
                  <a:solidFill>
                    <a:schemeClr val="bg1"/>
                  </a:solidFill>
                  <a:latin typeface="Arial Narrow" panose="020B0606020202030204" pitchFamily="34" charset="0"/>
                </a:endParaRPr>
              </a:p>
            </p:txBody>
          </p:sp>
          <p:sp>
            <p:nvSpPr>
              <p:cNvPr id="257" name="Shape 505">
                <a:extLst>
                  <a:ext uri="{FF2B5EF4-FFF2-40B4-BE49-F238E27FC236}">
                    <a16:creationId xmlns:a16="http://schemas.microsoft.com/office/drawing/2014/main" id="{E85C6065-FBAE-ACF2-78E7-06957A95963A}"/>
                  </a:ext>
                </a:extLst>
              </p:cNvPr>
              <p:cNvSpPr/>
              <p:nvPr/>
            </p:nvSpPr>
            <p:spPr>
              <a:xfrm>
                <a:off x="3804356" y="3505669"/>
                <a:ext cx="2173968" cy="230341"/>
              </a:xfrm>
              <a:prstGeom prst="rect">
                <a:avLst/>
              </a:prstGeom>
              <a:ln w="12700">
                <a:miter lim="400000"/>
              </a:ln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lIns="25400" tIns="25400" rIns="25400" bIns="25400" anchor="ctr">
                <a:noAutofit/>
              </a:bodyPr>
              <a:lstStyle>
                <a:lvl1pPr algn="ctr" defTabSz="602615">
                  <a:lnSpc>
                    <a:spcPct val="80000"/>
                  </a:lnSpc>
                  <a:defRPr sz="1898">
                    <a:solidFill>
                      <a:srgbClr val="FFFFFF"/>
                    </a:solidFill>
                  </a:defRPr>
                </a:lvl1pPr>
              </a:lstStyle>
              <a:p>
                <a:r>
                  <a:rPr lang="fr-FR" sz="1400" spc="-10">
                    <a:solidFill>
                      <a:schemeClr val="bg1"/>
                    </a:solidFill>
                    <a:latin typeface="Arial Narrow" panose="020B0606020202030204" pitchFamily="34" charset="0"/>
                  </a:rPr>
                  <a:t>RGPD</a:t>
                </a:r>
                <a:endParaRPr sz="1400" spc="-10">
                  <a:solidFill>
                    <a:schemeClr val="bg1"/>
                  </a:solidFill>
                  <a:latin typeface="Arial Narrow" panose="020B0606020202030204" pitchFamily="34" charset="0"/>
                </a:endParaRPr>
              </a:p>
            </p:txBody>
          </p:sp>
          <p:sp>
            <p:nvSpPr>
              <p:cNvPr id="258" name="Shape 506">
                <a:extLst>
                  <a:ext uri="{FF2B5EF4-FFF2-40B4-BE49-F238E27FC236}">
                    <a16:creationId xmlns:a16="http://schemas.microsoft.com/office/drawing/2014/main" id="{7592797E-569A-9565-7646-405796C38465}"/>
                  </a:ext>
                </a:extLst>
              </p:cNvPr>
              <p:cNvSpPr/>
              <p:nvPr/>
            </p:nvSpPr>
            <p:spPr>
              <a:xfrm>
                <a:off x="3804356" y="4032204"/>
                <a:ext cx="2173968" cy="230341"/>
              </a:xfrm>
              <a:prstGeom prst="rect">
                <a:avLst/>
              </a:prstGeom>
              <a:ln w="12700">
                <a:miter lim="400000"/>
              </a:ln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lIns="25400" tIns="25400" rIns="25400" bIns="25400" anchor="ctr">
                <a:noAutofit/>
              </a:bodyPr>
              <a:lstStyle>
                <a:lvl1pPr algn="ctr" defTabSz="602615">
                  <a:lnSpc>
                    <a:spcPct val="80000"/>
                  </a:lnSpc>
                  <a:defRPr sz="1898">
                    <a:solidFill>
                      <a:srgbClr val="FFFFFF"/>
                    </a:solidFill>
                  </a:defRPr>
                </a:lvl1pPr>
              </a:lstStyle>
              <a:p>
                <a:r>
                  <a:rPr lang="fr-FR" sz="1400" spc="-10">
                    <a:solidFill>
                      <a:schemeClr val="bg1"/>
                    </a:solidFill>
                    <a:latin typeface="Arial Narrow" panose="020B0606020202030204" pitchFamily="34" charset="0"/>
                  </a:rPr>
                  <a:t>Office 365</a:t>
                </a:r>
                <a:endParaRPr sz="1400" spc="-10">
                  <a:solidFill>
                    <a:schemeClr val="bg1"/>
                  </a:solidFill>
                  <a:latin typeface="Arial Narrow" panose="020B0606020202030204" pitchFamily="34" charset="0"/>
                </a:endParaRPr>
              </a:p>
            </p:txBody>
          </p:sp>
          <p:sp>
            <p:nvSpPr>
              <p:cNvPr id="259" name="Shape 504">
                <a:extLst>
                  <a:ext uri="{FF2B5EF4-FFF2-40B4-BE49-F238E27FC236}">
                    <a16:creationId xmlns:a16="http://schemas.microsoft.com/office/drawing/2014/main" id="{D7017AF8-81B4-BE5A-212D-FB5AE438D452}"/>
                  </a:ext>
                </a:extLst>
              </p:cNvPr>
              <p:cNvSpPr/>
              <p:nvPr/>
            </p:nvSpPr>
            <p:spPr>
              <a:xfrm>
                <a:off x="3762198" y="4561272"/>
                <a:ext cx="2173968" cy="230341"/>
              </a:xfrm>
              <a:prstGeom prst="rect">
                <a:avLst/>
              </a:prstGeom>
              <a:ln w="12700">
                <a:miter lim="400000"/>
              </a:ln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lIns="25400" tIns="25400" rIns="25400" bIns="25400" anchor="ctr">
                <a:noAutofit/>
              </a:bodyPr>
              <a:lstStyle>
                <a:lvl1pPr algn="ctr" defTabSz="602615">
                  <a:lnSpc>
                    <a:spcPct val="80000"/>
                  </a:lnSpc>
                  <a:defRPr sz="1898">
                    <a:solidFill>
                      <a:srgbClr val="FFFFFF"/>
                    </a:solidFill>
                  </a:defRPr>
                </a:lvl1pPr>
              </a:lstStyle>
              <a:p>
                <a:r>
                  <a:rPr lang="fr-FR" sz="1400" spc="-10">
                    <a:solidFill>
                      <a:schemeClr val="bg1"/>
                    </a:solidFill>
                    <a:latin typeface="Arial Narrow" panose="020B0606020202030204" pitchFamily="34" charset="0"/>
                  </a:rPr>
                  <a:t>Tableurs</a:t>
                </a:r>
                <a:endParaRPr sz="1400" spc="-10">
                  <a:solidFill>
                    <a:schemeClr val="bg1"/>
                  </a:solidFill>
                  <a:latin typeface="Arial Narrow" panose="020B0606020202030204" pitchFamily="34" charset="0"/>
                </a:endParaRPr>
              </a:p>
            </p:txBody>
          </p:sp>
          <p:sp>
            <p:nvSpPr>
              <p:cNvPr id="260" name="Shape 505">
                <a:extLst>
                  <a:ext uri="{FF2B5EF4-FFF2-40B4-BE49-F238E27FC236}">
                    <a16:creationId xmlns:a16="http://schemas.microsoft.com/office/drawing/2014/main" id="{EF8BB22C-9356-A0C3-EBA0-D4ACBDFB6A95}"/>
                  </a:ext>
                </a:extLst>
              </p:cNvPr>
              <p:cNvSpPr/>
              <p:nvPr/>
            </p:nvSpPr>
            <p:spPr>
              <a:xfrm>
                <a:off x="3797939" y="5119227"/>
                <a:ext cx="2173968" cy="230341"/>
              </a:xfrm>
              <a:prstGeom prst="rect">
                <a:avLst/>
              </a:prstGeom>
              <a:ln w="12700">
                <a:miter lim="400000"/>
              </a:ln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lIns="25400" tIns="25400" rIns="25400" bIns="25400" anchor="ctr">
                <a:noAutofit/>
              </a:bodyPr>
              <a:lstStyle>
                <a:lvl1pPr algn="ctr" defTabSz="602615">
                  <a:lnSpc>
                    <a:spcPct val="80000"/>
                  </a:lnSpc>
                  <a:defRPr sz="1898">
                    <a:solidFill>
                      <a:srgbClr val="FFFFFF"/>
                    </a:solidFill>
                  </a:defRPr>
                </a:lvl1pPr>
              </a:lstStyle>
              <a:p>
                <a:r>
                  <a:rPr lang="fr-FR" sz="1400" spc="-10">
                    <a:solidFill>
                      <a:schemeClr val="bg1"/>
                    </a:solidFill>
                    <a:latin typeface="Arial Narrow" panose="020B0606020202030204" pitchFamily="34" charset="0"/>
                  </a:rPr>
                  <a:t>Traitement</a:t>
                </a:r>
                <a:br>
                  <a:rPr lang="fr-FR" sz="1400" spc="-10">
                    <a:solidFill>
                      <a:schemeClr val="bg1"/>
                    </a:solidFill>
                    <a:latin typeface="Arial Narrow" panose="020B0606020202030204" pitchFamily="34" charset="0"/>
                  </a:rPr>
                </a:br>
                <a:r>
                  <a:rPr lang="fr-FR" sz="1400" spc="-10">
                    <a:solidFill>
                      <a:schemeClr val="bg1"/>
                    </a:solidFill>
                    <a:latin typeface="Arial Narrow" panose="020B0606020202030204" pitchFamily="34" charset="0"/>
                  </a:rPr>
                  <a:t>de texte</a:t>
                </a:r>
                <a:endParaRPr sz="1400" spc="-10">
                  <a:solidFill>
                    <a:schemeClr val="bg1"/>
                  </a:solidFill>
                  <a:latin typeface="Arial Narrow" panose="020B0606020202030204" pitchFamily="34" charset="0"/>
                </a:endParaRPr>
              </a:p>
            </p:txBody>
          </p:sp>
          <p:sp>
            <p:nvSpPr>
              <p:cNvPr id="261" name="Shape 506">
                <a:extLst>
                  <a:ext uri="{FF2B5EF4-FFF2-40B4-BE49-F238E27FC236}">
                    <a16:creationId xmlns:a16="http://schemas.microsoft.com/office/drawing/2014/main" id="{D861FD30-9467-1D2F-492A-D097017286D7}"/>
                  </a:ext>
                </a:extLst>
              </p:cNvPr>
              <p:cNvSpPr/>
              <p:nvPr/>
            </p:nvSpPr>
            <p:spPr>
              <a:xfrm>
                <a:off x="3797939" y="5621411"/>
                <a:ext cx="2173968" cy="230341"/>
              </a:xfrm>
              <a:prstGeom prst="rect">
                <a:avLst/>
              </a:prstGeom>
              <a:ln w="12700">
                <a:miter lim="400000"/>
              </a:ln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lIns="25400" tIns="25400" rIns="25400" bIns="25400" anchor="ctr">
                <a:noAutofit/>
              </a:bodyPr>
              <a:lstStyle>
                <a:lvl1pPr algn="ctr" defTabSz="602615">
                  <a:lnSpc>
                    <a:spcPct val="80000"/>
                  </a:lnSpc>
                  <a:defRPr sz="1898">
                    <a:solidFill>
                      <a:srgbClr val="FFFFFF"/>
                    </a:solidFill>
                  </a:defRPr>
                </a:lvl1pPr>
              </a:lstStyle>
              <a:p>
                <a:r>
                  <a:rPr lang="fr-FR" sz="1400" spc="-10">
                    <a:solidFill>
                      <a:schemeClr val="bg1"/>
                    </a:solidFill>
                    <a:latin typeface="Arial Narrow" panose="020B0606020202030204" pitchFamily="34" charset="0"/>
                  </a:rPr>
                  <a:t>Diaporama</a:t>
                </a:r>
                <a:endParaRPr sz="1400" spc="-10">
                  <a:solidFill>
                    <a:schemeClr val="bg1"/>
                  </a:solidFill>
                  <a:latin typeface="Arial Narrow" panose="020B0606020202030204" pitchFamily="34" charset="0"/>
                </a:endParaRPr>
              </a:p>
            </p:txBody>
          </p:sp>
        </p:grpSp>
        <p:sp>
          <p:nvSpPr>
            <p:cNvPr id="247" name="Shape 503">
              <a:extLst>
                <a:ext uri="{FF2B5EF4-FFF2-40B4-BE49-F238E27FC236}">
                  <a16:creationId xmlns:a16="http://schemas.microsoft.com/office/drawing/2014/main" id="{A1A5F3DC-B1C1-5325-A12C-5377A7A8970C}"/>
                </a:ext>
              </a:extLst>
            </p:cNvPr>
            <p:cNvSpPr/>
            <p:nvPr/>
          </p:nvSpPr>
          <p:spPr>
            <a:xfrm>
              <a:off x="171508" y="1151902"/>
              <a:ext cx="2278659" cy="532693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lIns="25400" tIns="25400" rIns="25400" bIns="25400" anchor="ctr">
              <a:noAutofit/>
            </a:bodyPr>
            <a:lstStyle>
              <a:lvl1pPr algn="ctr" defTabSz="602615">
                <a:lnSpc>
                  <a:spcPct val="80000"/>
                </a:lnSpc>
                <a:defRPr sz="1898">
                  <a:solidFill>
                    <a:srgbClr val="FFFFFF"/>
                  </a:solidFill>
                </a:defRPr>
              </a:lvl1pPr>
            </a:lstStyle>
            <a:p>
              <a:r>
                <a:rPr lang="fr-FR" sz="1500" spc="-10">
                  <a:solidFill>
                    <a:schemeClr val="bg1"/>
                  </a:solidFill>
                  <a:latin typeface="Arial Narrow" panose="020B0606020202030204" pitchFamily="34" charset="0"/>
                </a:rPr>
                <a:t>Assistante de direction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91941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876E70-4F80-6B30-449F-B6E586A39D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Parenthèse fermante 172">
            <a:extLst>
              <a:ext uri="{FF2B5EF4-FFF2-40B4-BE49-F238E27FC236}">
                <a16:creationId xmlns:a16="http://schemas.microsoft.com/office/drawing/2014/main" id="{46ECA2EC-3190-582B-A2C0-48B81A539B82}"/>
              </a:ext>
            </a:extLst>
          </p:cNvPr>
          <p:cNvSpPr/>
          <p:nvPr/>
        </p:nvSpPr>
        <p:spPr>
          <a:xfrm rot="16200000" flipV="1">
            <a:off x="2413166" y="1501984"/>
            <a:ext cx="360700" cy="2370621"/>
          </a:xfrm>
          <a:prstGeom prst="rightBracket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 : coins arrondis 9">
            <a:hlinkClick r:id="rId3" action="ppaction://hlinksldjump"/>
            <a:extLst>
              <a:ext uri="{FF2B5EF4-FFF2-40B4-BE49-F238E27FC236}">
                <a16:creationId xmlns:a16="http://schemas.microsoft.com/office/drawing/2014/main" id="{D71932C1-5A27-F989-5CA4-D3841B344539}"/>
              </a:ext>
            </a:extLst>
          </p:cNvPr>
          <p:cNvSpPr/>
          <p:nvPr/>
        </p:nvSpPr>
        <p:spPr>
          <a:xfrm>
            <a:off x="264555" y="445766"/>
            <a:ext cx="11001404" cy="468000"/>
          </a:xfrm>
          <a:prstGeom prst="roundRect">
            <a:avLst/>
          </a:prstGeom>
          <a:gradFill flip="none" rotWithShape="1">
            <a:gsLst>
              <a:gs pos="0">
                <a:srgbClr val="FFF3FE">
                  <a:lumMod val="100000"/>
                  <a:alpha val="60000"/>
                </a:srgbClr>
              </a:gs>
              <a:gs pos="74000">
                <a:srgbClr val="FF8DFF">
                  <a:lumMod val="100000"/>
                  <a:alpha val="60000"/>
                </a:srgbClr>
              </a:gs>
              <a:gs pos="83000">
                <a:srgbClr val="F68EFE">
                  <a:lumMod val="100000"/>
                  <a:alpha val="60000"/>
                </a:srgbClr>
              </a:gs>
              <a:gs pos="100000">
                <a:srgbClr val="FEB4EB">
                  <a:lumMod val="100000"/>
                  <a:alpha val="60000"/>
                </a:srgbClr>
              </a:gs>
            </a:gsLst>
            <a:lin ang="0" scaled="0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94B57906-D1FA-E8CB-71E3-174408B0C2AA}"/>
              </a:ext>
            </a:extLst>
          </p:cNvPr>
          <p:cNvSpPr txBox="1"/>
          <p:nvPr/>
        </p:nvSpPr>
        <p:spPr>
          <a:xfrm>
            <a:off x="331519" y="500724"/>
            <a:ext cx="10671972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r-FR" sz="1600" b="1">
                <a:latin typeface="Segoe UI"/>
                <a:cs typeface="Segoe UI"/>
              </a:rPr>
              <a:t>6. Exemples de parcours à proposer aux managers</a:t>
            </a:r>
            <a:endParaRPr lang="en-US" sz="1600"/>
          </a:p>
        </p:txBody>
      </p:sp>
      <p:sp>
        <p:nvSpPr>
          <p:cNvPr id="27" name="Parenthèse fermante 26">
            <a:extLst>
              <a:ext uri="{FF2B5EF4-FFF2-40B4-BE49-F238E27FC236}">
                <a16:creationId xmlns:a16="http://schemas.microsoft.com/office/drawing/2014/main" id="{9077570A-5C24-3027-CA10-3DA28E2B1924}"/>
              </a:ext>
            </a:extLst>
          </p:cNvPr>
          <p:cNvSpPr/>
          <p:nvPr/>
        </p:nvSpPr>
        <p:spPr>
          <a:xfrm rot="16200000" flipV="1">
            <a:off x="8419232" y="235033"/>
            <a:ext cx="360700" cy="4895851"/>
          </a:xfrm>
          <a:prstGeom prst="rightBracket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65" name="Groupe 64">
            <a:extLst>
              <a:ext uri="{FF2B5EF4-FFF2-40B4-BE49-F238E27FC236}">
                <a16:creationId xmlns:a16="http://schemas.microsoft.com/office/drawing/2014/main" id="{6610A006-1F7E-F76A-4C61-2A2C1DB622B0}"/>
              </a:ext>
            </a:extLst>
          </p:cNvPr>
          <p:cNvGrpSpPr>
            <a:grpSpLocks noChangeAspect="1"/>
          </p:cNvGrpSpPr>
          <p:nvPr/>
        </p:nvGrpSpPr>
        <p:grpSpPr>
          <a:xfrm>
            <a:off x="5145753" y="2588953"/>
            <a:ext cx="2132486" cy="4085270"/>
            <a:chOff x="3609028" y="1261623"/>
            <a:chExt cx="2498130" cy="4785740"/>
          </a:xfrm>
        </p:grpSpPr>
        <p:grpSp>
          <p:nvGrpSpPr>
            <p:cNvPr id="66" name="Groupe 65">
              <a:extLst>
                <a:ext uri="{FF2B5EF4-FFF2-40B4-BE49-F238E27FC236}">
                  <a16:creationId xmlns:a16="http://schemas.microsoft.com/office/drawing/2014/main" id="{0522D5DF-0D5E-D147-42CE-A176D2E8BAF8}"/>
                </a:ext>
              </a:extLst>
            </p:cNvPr>
            <p:cNvGrpSpPr/>
            <p:nvPr/>
          </p:nvGrpSpPr>
          <p:grpSpPr>
            <a:xfrm>
              <a:off x="3723124" y="3181537"/>
              <a:ext cx="2255200" cy="2865826"/>
              <a:chOff x="7912011" y="3746949"/>
              <a:chExt cx="2255200" cy="2865826"/>
            </a:xfrm>
          </p:grpSpPr>
          <p:sp>
            <p:nvSpPr>
              <p:cNvPr id="81" name="Shape 477">
                <a:extLst>
                  <a:ext uri="{FF2B5EF4-FFF2-40B4-BE49-F238E27FC236}">
                    <a16:creationId xmlns:a16="http://schemas.microsoft.com/office/drawing/2014/main" id="{3B2F2D15-1500-E756-951A-3E18DBD639C3}"/>
                  </a:ext>
                </a:extLst>
              </p:cNvPr>
              <p:cNvSpPr/>
              <p:nvPr/>
            </p:nvSpPr>
            <p:spPr>
              <a:xfrm>
                <a:off x="7912011" y="3986348"/>
                <a:ext cx="2255200" cy="262642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558" extrusionOk="0">
                    <a:moveTo>
                      <a:pt x="0" y="0"/>
                    </a:moveTo>
                    <a:lnTo>
                      <a:pt x="0" y="17685"/>
                    </a:lnTo>
                    <a:cubicBezTo>
                      <a:pt x="0" y="18019"/>
                      <a:pt x="443" y="18428"/>
                      <a:pt x="985" y="18595"/>
                    </a:cubicBezTo>
                    <a:lnTo>
                      <a:pt x="9815" y="21433"/>
                    </a:lnTo>
                    <a:cubicBezTo>
                      <a:pt x="10357" y="21600"/>
                      <a:pt x="11243" y="21600"/>
                      <a:pt x="11785" y="21433"/>
                    </a:cubicBezTo>
                    <a:lnTo>
                      <a:pt x="20615" y="18595"/>
                    </a:lnTo>
                    <a:cubicBezTo>
                      <a:pt x="21157" y="18428"/>
                      <a:pt x="21600" y="18019"/>
                      <a:pt x="21600" y="17685"/>
                    </a:cubicBezTo>
                    <a:lnTo>
                      <a:pt x="21600" y="0"/>
                    </a:lnTo>
                    <a:cubicBezTo>
                      <a:pt x="2160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 w="12700">
                <a:solidFill>
                  <a:srgbClr val="FFFFFF"/>
                </a:solidFill>
                <a:miter lim="400000"/>
              </a:ln>
            </p:spPr>
            <p:txBody>
              <a:bodyPr lIns="25400" tIns="25400" rIns="25400" bIns="25400" anchor="ctr"/>
              <a:lstStyle/>
              <a:p>
                <a:pPr algn="ctr">
                  <a:defRPr sz="3200" cap="none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 sz="1600"/>
              </a:p>
            </p:txBody>
          </p:sp>
          <p:sp>
            <p:nvSpPr>
              <p:cNvPr id="82" name="Shape 478">
                <a:extLst>
                  <a:ext uri="{FF2B5EF4-FFF2-40B4-BE49-F238E27FC236}">
                    <a16:creationId xmlns:a16="http://schemas.microsoft.com/office/drawing/2014/main" id="{14BC816F-A814-304D-414B-8AEFAA4E8B34}"/>
                  </a:ext>
                </a:extLst>
              </p:cNvPr>
              <p:cNvSpPr/>
              <p:nvPr/>
            </p:nvSpPr>
            <p:spPr>
              <a:xfrm>
                <a:off x="7912011" y="4872128"/>
                <a:ext cx="2255200" cy="122254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518" extrusionOk="0">
                    <a:moveTo>
                      <a:pt x="21600" y="14105"/>
                    </a:moveTo>
                    <a:cubicBezTo>
                      <a:pt x="21600" y="14764"/>
                      <a:pt x="21146" y="15573"/>
                      <a:pt x="20592" y="15902"/>
                    </a:cubicBezTo>
                    <a:lnTo>
                      <a:pt x="11808" y="21270"/>
                    </a:lnTo>
                    <a:cubicBezTo>
                      <a:pt x="11254" y="21600"/>
                      <a:pt x="10346" y="21600"/>
                      <a:pt x="9792" y="21270"/>
                    </a:cubicBezTo>
                    <a:lnTo>
                      <a:pt x="1008" y="15902"/>
                    </a:lnTo>
                    <a:cubicBezTo>
                      <a:pt x="453" y="15573"/>
                      <a:pt x="0" y="14764"/>
                      <a:pt x="0" y="14105"/>
                    </a:cubicBezTo>
                    <a:lnTo>
                      <a:pt x="0" y="1198"/>
                    </a:lnTo>
                    <a:cubicBezTo>
                      <a:pt x="0" y="539"/>
                      <a:pt x="524" y="0"/>
                      <a:pt x="1164" y="0"/>
                    </a:cubicBezTo>
                    <a:lnTo>
                      <a:pt x="20436" y="0"/>
                    </a:lnTo>
                    <a:cubicBezTo>
                      <a:pt x="21076" y="0"/>
                      <a:pt x="21600" y="539"/>
                      <a:pt x="21600" y="1198"/>
                    </a:cubicBezTo>
                    <a:cubicBezTo>
                      <a:pt x="21600" y="1198"/>
                      <a:pt x="21600" y="14105"/>
                      <a:pt x="21600" y="14105"/>
                    </a:cubicBez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 w="12700">
                <a:solidFill>
                  <a:srgbClr val="FFFFFF"/>
                </a:solidFill>
                <a:miter lim="400000"/>
              </a:ln>
            </p:spPr>
            <p:txBody>
              <a:bodyPr lIns="25400" tIns="25400" rIns="25400" bIns="25400" anchor="ctr"/>
              <a:lstStyle/>
              <a:p>
                <a:pPr algn="ctr">
                  <a:defRPr sz="3200" cap="none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 sz="1600"/>
              </a:p>
            </p:txBody>
          </p:sp>
          <p:sp>
            <p:nvSpPr>
              <p:cNvPr id="83" name="Shape 479">
                <a:extLst>
                  <a:ext uri="{FF2B5EF4-FFF2-40B4-BE49-F238E27FC236}">
                    <a16:creationId xmlns:a16="http://schemas.microsoft.com/office/drawing/2014/main" id="{9B35468E-17F5-C832-E56A-19A60CF08261}"/>
                  </a:ext>
                </a:extLst>
              </p:cNvPr>
              <p:cNvSpPr/>
              <p:nvPr/>
            </p:nvSpPr>
            <p:spPr>
              <a:xfrm>
                <a:off x="7912011" y="4309539"/>
                <a:ext cx="2255200" cy="12225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518" extrusionOk="0">
                    <a:moveTo>
                      <a:pt x="21600" y="14105"/>
                    </a:moveTo>
                    <a:cubicBezTo>
                      <a:pt x="21600" y="14764"/>
                      <a:pt x="21146" y="15572"/>
                      <a:pt x="20592" y="15902"/>
                    </a:cubicBezTo>
                    <a:lnTo>
                      <a:pt x="11808" y="21270"/>
                    </a:lnTo>
                    <a:cubicBezTo>
                      <a:pt x="11254" y="21600"/>
                      <a:pt x="10346" y="21600"/>
                      <a:pt x="9792" y="21270"/>
                    </a:cubicBezTo>
                    <a:lnTo>
                      <a:pt x="1008" y="15902"/>
                    </a:lnTo>
                    <a:cubicBezTo>
                      <a:pt x="453" y="15572"/>
                      <a:pt x="0" y="14764"/>
                      <a:pt x="0" y="14105"/>
                    </a:cubicBezTo>
                    <a:lnTo>
                      <a:pt x="0" y="1198"/>
                    </a:lnTo>
                    <a:cubicBezTo>
                      <a:pt x="0" y="539"/>
                      <a:pt x="524" y="0"/>
                      <a:pt x="1164" y="0"/>
                    </a:cubicBezTo>
                    <a:lnTo>
                      <a:pt x="20436" y="0"/>
                    </a:lnTo>
                    <a:cubicBezTo>
                      <a:pt x="21076" y="0"/>
                      <a:pt x="21600" y="539"/>
                      <a:pt x="21600" y="1198"/>
                    </a:cubicBezTo>
                    <a:cubicBezTo>
                      <a:pt x="21600" y="1198"/>
                      <a:pt x="21600" y="14105"/>
                      <a:pt x="21600" y="14105"/>
                    </a:cubicBez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 w="12700">
                <a:solidFill>
                  <a:srgbClr val="FFFFFF"/>
                </a:solidFill>
                <a:miter lim="400000"/>
              </a:ln>
            </p:spPr>
            <p:txBody>
              <a:bodyPr lIns="25400" tIns="25400" rIns="25400" bIns="25400" anchor="ctr"/>
              <a:lstStyle/>
              <a:p>
                <a:pPr algn="ctr">
                  <a:defRPr sz="3200" cap="none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 sz="1600"/>
              </a:p>
            </p:txBody>
          </p:sp>
          <p:sp>
            <p:nvSpPr>
              <p:cNvPr id="84" name="Shape 480">
                <a:extLst>
                  <a:ext uri="{FF2B5EF4-FFF2-40B4-BE49-F238E27FC236}">
                    <a16:creationId xmlns:a16="http://schemas.microsoft.com/office/drawing/2014/main" id="{9374973B-5A9D-2B55-ACF6-38F1B75E858E}"/>
                  </a:ext>
                </a:extLst>
              </p:cNvPr>
              <p:cNvSpPr/>
              <p:nvPr/>
            </p:nvSpPr>
            <p:spPr>
              <a:xfrm>
                <a:off x="7912011" y="3746949"/>
                <a:ext cx="2255200" cy="12225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518" extrusionOk="0">
                    <a:moveTo>
                      <a:pt x="21600" y="14105"/>
                    </a:moveTo>
                    <a:cubicBezTo>
                      <a:pt x="21600" y="14764"/>
                      <a:pt x="21146" y="15572"/>
                      <a:pt x="20592" y="15902"/>
                    </a:cubicBezTo>
                    <a:lnTo>
                      <a:pt x="11808" y="21270"/>
                    </a:lnTo>
                    <a:cubicBezTo>
                      <a:pt x="11254" y="21600"/>
                      <a:pt x="10346" y="21600"/>
                      <a:pt x="9792" y="21270"/>
                    </a:cubicBezTo>
                    <a:lnTo>
                      <a:pt x="1008" y="15902"/>
                    </a:lnTo>
                    <a:cubicBezTo>
                      <a:pt x="453" y="15572"/>
                      <a:pt x="0" y="14764"/>
                      <a:pt x="0" y="14105"/>
                    </a:cubicBezTo>
                    <a:lnTo>
                      <a:pt x="0" y="1198"/>
                    </a:lnTo>
                    <a:cubicBezTo>
                      <a:pt x="0" y="539"/>
                      <a:pt x="524" y="0"/>
                      <a:pt x="1164" y="0"/>
                    </a:cubicBezTo>
                    <a:lnTo>
                      <a:pt x="20436" y="0"/>
                    </a:lnTo>
                    <a:cubicBezTo>
                      <a:pt x="21076" y="0"/>
                      <a:pt x="21600" y="539"/>
                      <a:pt x="21600" y="1198"/>
                    </a:cubicBezTo>
                    <a:cubicBezTo>
                      <a:pt x="21600" y="1198"/>
                      <a:pt x="21600" y="14105"/>
                      <a:pt x="21600" y="14105"/>
                    </a:cubicBez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 w="12700">
                <a:solidFill>
                  <a:srgbClr val="FFFFFF"/>
                </a:solidFill>
                <a:miter lim="400000"/>
              </a:ln>
            </p:spPr>
            <p:txBody>
              <a:bodyPr lIns="25400" tIns="25400" rIns="25400" bIns="25400" anchor="ctr"/>
              <a:lstStyle/>
              <a:p>
                <a:pPr algn="ctr">
                  <a:defRPr sz="3200" cap="none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 sz="1600"/>
              </a:p>
            </p:txBody>
          </p:sp>
        </p:grpSp>
        <p:sp>
          <p:nvSpPr>
            <p:cNvPr id="67" name="Shape 477">
              <a:extLst>
                <a:ext uri="{FF2B5EF4-FFF2-40B4-BE49-F238E27FC236}">
                  <a16:creationId xmlns:a16="http://schemas.microsoft.com/office/drawing/2014/main" id="{9A0CF23D-1253-2192-1F54-B4C9A389D46B}"/>
                </a:ext>
              </a:extLst>
            </p:cNvPr>
            <p:cNvSpPr/>
            <p:nvPr/>
          </p:nvSpPr>
          <p:spPr>
            <a:xfrm>
              <a:off x="3729540" y="1816788"/>
              <a:ext cx="2255200" cy="262642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58" extrusionOk="0">
                  <a:moveTo>
                    <a:pt x="0" y="0"/>
                  </a:moveTo>
                  <a:lnTo>
                    <a:pt x="0" y="17685"/>
                  </a:lnTo>
                  <a:cubicBezTo>
                    <a:pt x="0" y="18019"/>
                    <a:pt x="443" y="18428"/>
                    <a:pt x="985" y="18595"/>
                  </a:cubicBezTo>
                  <a:lnTo>
                    <a:pt x="9815" y="21433"/>
                  </a:lnTo>
                  <a:cubicBezTo>
                    <a:pt x="10357" y="21600"/>
                    <a:pt x="11243" y="21600"/>
                    <a:pt x="11785" y="21433"/>
                  </a:cubicBezTo>
                  <a:lnTo>
                    <a:pt x="20615" y="18595"/>
                  </a:lnTo>
                  <a:cubicBezTo>
                    <a:pt x="21157" y="18428"/>
                    <a:pt x="21600" y="18019"/>
                    <a:pt x="21600" y="17685"/>
                  </a:cubicBezTo>
                  <a:lnTo>
                    <a:pt x="21600" y="0"/>
                  </a:lnTo>
                  <a:cubicBezTo>
                    <a:pt x="2160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12700">
              <a:solidFill>
                <a:srgbClr val="FFFFFF"/>
              </a:solidFill>
              <a:miter lim="400000"/>
            </a:ln>
          </p:spPr>
          <p:txBody>
            <a:bodyPr lIns="25400" tIns="25400" rIns="25400" bIns="25400" anchor="ctr"/>
            <a:lstStyle/>
            <a:p>
              <a:pPr algn="ctr">
                <a:defRPr sz="3200" cap="none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 sz="1600"/>
            </a:p>
          </p:txBody>
        </p:sp>
        <p:sp>
          <p:nvSpPr>
            <p:cNvPr id="68" name="Shape 478">
              <a:extLst>
                <a:ext uri="{FF2B5EF4-FFF2-40B4-BE49-F238E27FC236}">
                  <a16:creationId xmlns:a16="http://schemas.microsoft.com/office/drawing/2014/main" id="{CEEB6A55-00CA-1971-838B-202ABBF5ED21}"/>
                </a:ext>
              </a:extLst>
            </p:cNvPr>
            <p:cNvSpPr/>
            <p:nvPr/>
          </p:nvSpPr>
          <p:spPr>
            <a:xfrm>
              <a:off x="3729540" y="2702568"/>
              <a:ext cx="2255200" cy="122254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18" extrusionOk="0">
                  <a:moveTo>
                    <a:pt x="21600" y="14105"/>
                  </a:moveTo>
                  <a:cubicBezTo>
                    <a:pt x="21600" y="14764"/>
                    <a:pt x="21146" y="15573"/>
                    <a:pt x="20592" y="15902"/>
                  </a:cubicBezTo>
                  <a:lnTo>
                    <a:pt x="11808" y="21270"/>
                  </a:lnTo>
                  <a:cubicBezTo>
                    <a:pt x="11254" y="21600"/>
                    <a:pt x="10346" y="21600"/>
                    <a:pt x="9792" y="21270"/>
                  </a:cubicBezTo>
                  <a:lnTo>
                    <a:pt x="1008" y="15902"/>
                  </a:lnTo>
                  <a:cubicBezTo>
                    <a:pt x="453" y="15573"/>
                    <a:pt x="0" y="14764"/>
                    <a:pt x="0" y="14105"/>
                  </a:cubicBezTo>
                  <a:lnTo>
                    <a:pt x="0" y="1198"/>
                  </a:lnTo>
                  <a:cubicBezTo>
                    <a:pt x="0" y="539"/>
                    <a:pt x="524" y="0"/>
                    <a:pt x="1164" y="0"/>
                  </a:cubicBezTo>
                  <a:lnTo>
                    <a:pt x="20436" y="0"/>
                  </a:lnTo>
                  <a:cubicBezTo>
                    <a:pt x="21076" y="0"/>
                    <a:pt x="21600" y="539"/>
                    <a:pt x="21600" y="1198"/>
                  </a:cubicBezTo>
                  <a:cubicBezTo>
                    <a:pt x="21600" y="1198"/>
                    <a:pt x="21600" y="14105"/>
                    <a:pt x="21600" y="14105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12700">
              <a:solidFill>
                <a:srgbClr val="FFFFFF"/>
              </a:solidFill>
              <a:miter lim="400000"/>
            </a:ln>
          </p:spPr>
          <p:txBody>
            <a:bodyPr lIns="25400" tIns="25400" rIns="25400" bIns="25400" anchor="ctr"/>
            <a:lstStyle/>
            <a:p>
              <a:pPr algn="ctr">
                <a:defRPr sz="3200" cap="none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 sz="1600"/>
            </a:p>
          </p:txBody>
        </p:sp>
        <p:sp>
          <p:nvSpPr>
            <p:cNvPr id="69" name="Shape 479">
              <a:extLst>
                <a:ext uri="{FF2B5EF4-FFF2-40B4-BE49-F238E27FC236}">
                  <a16:creationId xmlns:a16="http://schemas.microsoft.com/office/drawing/2014/main" id="{29AF8D66-63FC-8E18-7093-E2A2EA73A55E}"/>
                </a:ext>
              </a:extLst>
            </p:cNvPr>
            <p:cNvSpPr/>
            <p:nvPr/>
          </p:nvSpPr>
          <p:spPr>
            <a:xfrm>
              <a:off x="3729540" y="2139979"/>
              <a:ext cx="2255200" cy="12225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18" extrusionOk="0">
                  <a:moveTo>
                    <a:pt x="21600" y="14105"/>
                  </a:moveTo>
                  <a:cubicBezTo>
                    <a:pt x="21600" y="14764"/>
                    <a:pt x="21146" y="15572"/>
                    <a:pt x="20592" y="15902"/>
                  </a:cubicBezTo>
                  <a:lnTo>
                    <a:pt x="11808" y="21270"/>
                  </a:lnTo>
                  <a:cubicBezTo>
                    <a:pt x="11254" y="21600"/>
                    <a:pt x="10346" y="21600"/>
                    <a:pt x="9792" y="21270"/>
                  </a:cubicBezTo>
                  <a:lnTo>
                    <a:pt x="1008" y="15902"/>
                  </a:lnTo>
                  <a:cubicBezTo>
                    <a:pt x="453" y="15572"/>
                    <a:pt x="0" y="14764"/>
                    <a:pt x="0" y="14105"/>
                  </a:cubicBezTo>
                  <a:lnTo>
                    <a:pt x="0" y="1198"/>
                  </a:lnTo>
                  <a:cubicBezTo>
                    <a:pt x="0" y="539"/>
                    <a:pt x="524" y="0"/>
                    <a:pt x="1164" y="0"/>
                  </a:cubicBezTo>
                  <a:lnTo>
                    <a:pt x="20436" y="0"/>
                  </a:lnTo>
                  <a:cubicBezTo>
                    <a:pt x="21076" y="0"/>
                    <a:pt x="21600" y="539"/>
                    <a:pt x="21600" y="1198"/>
                  </a:cubicBezTo>
                  <a:cubicBezTo>
                    <a:pt x="21600" y="1198"/>
                    <a:pt x="21600" y="14105"/>
                    <a:pt x="21600" y="14105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12700">
              <a:solidFill>
                <a:srgbClr val="FFFFFF"/>
              </a:solidFill>
              <a:miter lim="400000"/>
            </a:ln>
          </p:spPr>
          <p:txBody>
            <a:bodyPr lIns="25400" tIns="25400" rIns="25400" bIns="25400" anchor="ctr"/>
            <a:lstStyle/>
            <a:p>
              <a:pPr algn="ctr">
                <a:defRPr sz="3200" cap="none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 sz="1600"/>
            </a:p>
          </p:txBody>
        </p:sp>
        <p:sp>
          <p:nvSpPr>
            <p:cNvPr id="70" name="Shape 480">
              <a:extLst>
                <a:ext uri="{FF2B5EF4-FFF2-40B4-BE49-F238E27FC236}">
                  <a16:creationId xmlns:a16="http://schemas.microsoft.com/office/drawing/2014/main" id="{2F97253C-76D3-0427-4312-F772784E581D}"/>
                </a:ext>
              </a:extLst>
            </p:cNvPr>
            <p:cNvSpPr/>
            <p:nvPr/>
          </p:nvSpPr>
          <p:spPr>
            <a:xfrm>
              <a:off x="3729540" y="1577389"/>
              <a:ext cx="2255200" cy="12225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18" extrusionOk="0">
                  <a:moveTo>
                    <a:pt x="21600" y="14105"/>
                  </a:moveTo>
                  <a:cubicBezTo>
                    <a:pt x="21600" y="14764"/>
                    <a:pt x="21146" y="15572"/>
                    <a:pt x="20592" y="15902"/>
                  </a:cubicBezTo>
                  <a:lnTo>
                    <a:pt x="11808" y="21270"/>
                  </a:lnTo>
                  <a:cubicBezTo>
                    <a:pt x="11254" y="21600"/>
                    <a:pt x="10346" y="21600"/>
                    <a:pt x="9792" y="21270"/>
                  </a:cubicBezTo>
                  <a:lnTo>
                    <a:pt x="1008" y="15902"/>
                  </a:lnTo>
                  <a:cubicBezTo>
                    <a:pt x="453" y="15572"/>
                    <a:pt x="0" y="14764"/>
                    <a:pt x="0" y="14105"/>
                  </a:cubicBezTo>
                  <a:lnTo>
                    <a:pt x="0" y="1198"/>
                  </a:lnTo>
                  <a:cubicBezTo>
                    <a:pt x="0" y="539"/>
                    <a:pt x="524" y="0"/>
                    <a:pt x="1164" y="0"/>
                  </a:cubicBezTo>
                  <a:lnTo>
                    <a:pt x="20436" y="0"/>
                  </a:lnTo>
                  <a:cubicBezTo>
                    <a:pt x="21076" y="0"/>
                    <a:pt x="21600" y="539"/>
                    <a:pt x="21600" y="1198"/>
                  </a:cubicBezTo>
                  <a:cubicBezTo>
                    <a:pt x="21600" y="1198"/>
                    <a:pt x="21600" y="14105"/>
                    <a:pt x="21600" y="14105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12700">
              <a:solidFill>
                <a:srgbClr val="FFFFFF"/>
              </a:solidFill>
              <a:miter lim="400000"/>
            </a:ln>
          </p:spPr>
          <p:txBody>
            <a:bodyPr lIns="25400" tIns="25400" rIns="25400" bIns="25400" anchor="ctr"/>
            <a:lstStyle/>
            <a:p>
              <a:pPr algn="ctr">
                <a:defRPr sz="3200" cap="none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 sz="1600"/>
            </a:p>
          </p:txBody>
        </p:sp>
        <p:sp>
          <p:nvSpPr>
            <p:cNvPr id="71" name="Shape 481">
              <a:extLst>
                <a:ext uri="{FF2B5EF4-FFF2-40B4-BE49-F238E27FC236}">
                  <a16:creationId xmlns:a16="http://schemas.microsoft.com/office/drawing/2014/main" id="{0A2FC738-E883-62C3-BCF9-C178A181F57D}"/>
                </a:ext>
              </a:extLst>
            </p:cNvPr>
            <p:cNvSpPr/>
            <p:nvPr/>
          </p:nvSpPr>
          <p:spPr>
            <a:xfrm>
              <a:off x="3729540" y="1261623"/>
              <a:ext cx="2254440" cy="98730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11" extrusionOk="0">
                  <a:moveTo>
                    <a:pt x="21600" y="15308"/>
                  </a:moveTo>
                  <a:cubicBezTo>
                    <a:pt x="21600" y="16023"/>
                    <a:pt x="21146" y="16901"/>
                    <a:pt x="20592" y="17258"/>
                  </a:cubicBezTo>
                  <a:lnTo>
                    <a:pt x="11808" y="21243"/>
                  </a:lnTo>
                  <a:cubicBezTo>
                    <a:pt x="11254" y="21600"/>
                    <a:pt x="10346" y="21600"/>
                    <a:pt x="9792" y="21243"/>
                  </a:cubicBezTo>
                  <a:lnTo>
                    <a:pt x="1008" y="17258"/>
                  </a:lnTo>
                  <a:cubicBezTo>
                    <a:pt x="453" y="16901"/>
                    <a:pt x="0" y="16023"/>
                    <a:pt x="0" y="15308"/>
                  </a:cubicBezTo>
                  <a:lnTo>
                    <a:pt x="0" y="1300"/>
                  </a:lnTo>
                  <a:cubicBezTo>
                    <a:pt x="0" y="585"/>
                    <a:pt x="524" y="0"/>
                    <a:pt x="1164" y="0"/>
                  </a:cubicBezTo>
                  <a:lnTo>
                    <a:pt x="20436" y="0"/>
                  </a:lnTo>
                  <a:cubicBezTo>
                    <a:pt x="21076" y="0"/>
                    <a:pt x="21600" y="585"/>
                    <a:pt x="21600" y="1300"/>
                  </a:cubicBezTo>
                  <a:cubicBezTo>
                    <a:pt x="21600" y="1300"/>
                    <a:pt x="21600" y="15308"/>
                    <a:pt x="21600" y="15308"/>
                  </a:cubicBezTo>
                  <a:close/>
                </a:path>
              </a:pathLst>
            </a:custGeom>
            <a:solidFill>
              <a:srgbClr val="FFFFFF"/>
            </a:solidFill>
            <a:ln w="12700">
              <a:solidFill>
                <a:srgbClr val="DCDEE0"/>
              </a:solidFill>
            </a:ln>
          </p:spPr>
          <p:txBody>
            <a:bodyPr lIns="19050" tIns="19050" rIns="19050" bIns="19050" anchor="ctr"/>
            <a:lstStyle/>
            <a:p>
              <a:pPr algn="ctr">
                <a:defRPr sz="8000">
                  <a:solidFill>
                    <a:srgbClr val="53585F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 sz="4000"/>
            </a:p>
          </p:txBody>
        </p:sp>
        <p:sp>
          <p:nvSpPr>
            <p:cNvPr id="72" name="Shape 500">
              <a:extLst>
                <a:ext uri="{FF2B5EF4-FFF2-40B4-BE49-F238E27FC236}">
                  <a16:creationId xmlns:a16="http://schemas.microsoft.com/office/drawing/2014/main" id="{995D638B-E420-5146-F552-FDEAF1E929FC}"/>
                </a:ext>
              </a:extLst>
            </p:cNvPr>
            <p:cNvSpPr/>
            <p:nvPr/>
          </p:nvSpPr>
          <p:spPr>
            <a:xfrm>
              <a:off x="3609028" y="1368868"/>
              <a:ext cx="2498130" cy="5860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565" y="0"/>
                  </a:moveTo>
                  <a:lnTo>
                    <a:pt x="20518" y="0"/>
                  </a:lnTo>
                  <a:lnTo>
                    <a:pt x="20311" y="0"/>
                  </a:lnTo>
                  <a:lnTo>
                    <a:pt x="1289" y="0"/>
                  </a:lnTo>
                  <a:lnTo>
                    <a:pt x="1082" y="0"/>
                  </a:lnTo>
                  <a:lnTo>
                    <a:pt x="1035" y="0"/>
                  </a:lnTo>
                  <a:cubicBezTo>
                    <a:pt x="463" y="0"/>
                    <a:pt x="0" y="1121"/>
                    <a:pt x="0" y="2504"/>
                  </a:cubicBezTo>
                  <a:lnTo>
                    <a:pt x="0" y="19992"/>
                  </a:lnTo>
                  <a:cubicBezTo>
                    <a:pt x="0" y="20880"/>
                    <a:pt x="463" y="21600"/>
                    <a:pt x="1035" y="21600"/>
                  </a:cubicBezTo>
                  <a:lnTo>
                    <a:pt x="1035" y="18383"/>
                  </a:lnTo>
                  <a:lnTo>
                    <a:pt x="1035" y="18374"/>
                  </a:lnTo>
                  <a:lnTo>
                    <a:pt x="2111" y="18374"/>
                  </a:lnTo>
                  <a:lnTo>
                    <a:pt x="2111" y="18373"/>
                  </a:lnTo>
                  <a:lnTo>
                    <a:pt x="19489" y="18373"/>
                  </a:lnTo>
                  <a:lnTo>
                    <a:pt x="19489" y="18374"/>
                  </a:lnTo>
                  <a:lnTo>
                    <a:pt x="20565" y="18374"/>
                  </a:lnTo>
                  <a:lnTo>
                    <a:pt x="20565" y="18383"/>
                  </a:lnTo>
                  <a:lnTo>
                    <a:pt x="20565" y="21600"/>
                  </a:lnTo>
                  <a:cubicBezTo>
                    <a:pt x="21137" y="21600"/>
                    <a:pt x="21600" y="20880"/>
                    <a:pt x="21600" y="19992"/>
                  </a:cubicBezTo>
                  <a:lnTo>
                    <a:pt x="21600" y="2504"/>
                  </a:lnTo>
                  <a:cubicBezTo>
                    <a:pt x="21600" y="1121"/>
                    <a:pt x="21137" y="0"/>
                    <a:pt x="20565" y="0"/>
                  </a:cubicBezTo>
                  <a:close/>
                </a:path>
              </a:pathLst>
            </a:custGeom>
            <a:solidFill>
              <a:srgbClr val="7030A0"/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 algn="ctr">
                <a:defRPr sz="3200" cap="none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 sz="1600"/>
            </a:p>
          </p:txBody>
        </p:sp>
        <p:sp>
          <p:nvSpPr>
            <p:cNvPr id="74" name="Shape 503">
              <a:extLst>
                <a:ext uri="{FF2B5EF4-FFF2-40B4-BE49-F238E27FC236}">
                  <a16:creationId xmlns:a16="http://schemas.microsoft.com/office/drawing/2014/main" id="{BB7EC72A-BFC7-CDAE-95A5-4601AF21FA6E}"/>
                </a:ext>
              </a:extLst>
            </p:cNvPr>
            <p:cNvSpPr/>
            <p:nvPr/>
          </p:nvSpPr>
          <p:spPr>
            <a:xfrm>
              <a:off x="3768614" y="2345912"/>
              <a:ext cx="2173968" cy="230341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lIns="25400" tIns="25400" rIns="25400" bIns="25400" anchor="ctr">
              <a:noAutofit/>
            </a:bodyPr>
            <a:lstStyle>
              <a:lvl1pPr algn="ctr" defTabSz="602615">
                <a:lnSpc>
                  <a:spcPct val="80000"/>
                </a:lnSpc>
                <a:defRPr sz="1898">
                  <a:solidFill>
                    <a:srgbClr val="FFFFFF"/>
                  </a:solidFill>
                </a:defRPr>
              </a:lvl1pPr>
            </a:lstStyle>
            <a:p>
              <a:r>
                <a:rPr lang="fr-FR" sz="1400" spc="-10">
                  <a:solidFill>
                    <a:schemeClr val="bg1"/>
                  </a:solidFill>
                  <a:latin typeface="Arial Narrow" panose="020B0606020202030204" pitchFamily="34" charset="0"/>
                </a:rPr>
                <a:t>Aidant numérique</a:t>
              </a:r>
            </a:p>
          </p:txBody>
        </p:sp>
        <p:sp>
          <p:nvSpPr>
            <p:cNvPr id="75" name="Shape 504">
              <a:extLst>
                <a:ext uri="{FF2B5EF4-FFF2-40B4-BE49-F238E27FC236}">
                  <a16:creationId xmlns:a16="http://schemas.microsoft.com/office/drawing/2014/main" id="{A7D6A7E2-421F-F8AB-30DD-5200D57E8683}"/>
                </a:ext>
              </a:extLst>
            </p:cNvPr>
            <p:cNvSpPr/>
            <p:nvPr/>
          </p:nvSpPr>
          <p:spPr>
            <a:xfrm>
              <a:off x="3768614" y="2949812"/>
              <a:ext cx="2173968" cy="230341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lIns="25400" tIns="25400" rIns="25400" bIns="25400" anchor="ctr">
              <a:noAutofit/>
            </a:bodyPr>
            <a:lstStyle>
              <a:lvl1pPr algn="ctr" defTabSz="602615">
                <a:lnSpc>
                  <a:spcPct val="80000"/>
                </a:lnSpc>
                <a:defRPr sz="1898">
                  <a:solidFill>
                    <a:srgbClr val="FFFFFF"/>
                  </a:solidFill>
                </a:defRPr>
              </a:lvl1pPr>
            </a:lstStyle>
            <a:p>
              <a:r>
                <a:rPr lang="fr-FR" sz="1400" spc="-10">
                  <a:solidFill>
                    <a:schemeClr val="bg1"/>
                  </a:solidFill>
                  <a:latin typeface="Arial Narrow" panose="020B0606020202030204" pitchFamily="34" charset="0"/>
                </a:rPr>
                <a:t>Réseaux</a:t>
              </a:r>
              <a:br>
                <a:rPr lang="fr-FR" sz="1400" spc="-10">
                  <a:solidFill>
                    <a:schemeClr val="bg1"/>
                  </a:solidFill>
                  <a:latin typeface="Arial Narrow" panose="020B0606020202030204" pitchFamily="34" charset="0"/>
                </a:rPr>
              </a:br>
              <a:r>
                <a:rPr lang="fr-FR" sz="1400" spc="-10">
                  <a:solidFill>
                    <a:schemeClr val="bg1"/>
                  </a:solidFill>
                  <a:latin typeface="Arial Narrow" panose="020B0606020202030204" pitchFamily="34" charset="0"/>
                </a:rPr>
                <a:t>sociaux</a:t>
              </a:r>
              <a:endParaRPr sz="1400" spc="-10">
                <a:solidFill>
                  <a:schemeClr val="bg1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76" name="Shape 505">
              <a:extLst>
                <a:ext uri="{FF2B5EF4-FFF2-40B4-BE49-F238E27FC236}">
                  <a16:creationId xmlns:a16="http://schemas.microsoft.com/office/drawing/2014/main" id="{4F003BFD-D058-CF2D-232A-BFD6773E92F4}"/>
                </a:ext>
              </a:extLst>
            </p:cNvPr>
            <p:cNvSpPr/>
            <p:nvPr/>
          </p:nvSpPr>
          <p:spPr>
            <a:xfrm>
              <a:off x="3804356" y="3505669"/>
              <a:ext cx="2173968" cy="230341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lIns="25400" tIns="25400" rIns="25400" bIns="25400" anchor="ctr">
              <a:noAutofit/>
            </a:bodyPr>
            <a:lstStyle>
              <a:lvl1pPr algn="ctr" defTabSz="602615">
                <a:lnSpc>
                  <a:spcPct val="80000"/>
                </a:lnSpc>
                <a:defRPr sz="1898">
                  <a:solidFill>
                    <a:srgbClr val="FFFFFF"/>
                  </a:solidFill>
                </a:defRPr>
              </a:lvl1pPr>
            </a:lstStyle>
            <a:p>
              <a:r>
                <a:rPr lang="fr-FR" sz="1400" spc="-10">
                  <a:solidFill>
                    <a:schemeClr val="bg1"/>
                  </a:solidFill>
                  <a:latin typeface="Arial Narrow" panose="020B0606020202030204" pitchFamily="34" charset="0"/>
                </a:rPr>
                <a:t>RGPD</a:t>
              </a:r>
              <a:endParaRPr sz="1400" spc="-10">
                <a:solidFill>
                  <a:schemeClr val="bg1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77" name="Shape 506">
              <a:extLst>
                <a:ext uri="{FF2B5EF4-FFF2-40B4-BE49-F238E27FC236}">
                  <a16:creationId xmlns:a16="http://schemas.microsoft.com/office/drawing/2014/main" id="{17F8637E-CBC0-985A-2154-80710D6B68A0}"/>
                </a:ext>
              </a:extLst>
            </p:cNvPr>
            <p:cNvSpPr/>
            <p:nvPr/>
          </p:nvSpPr>
          <p:spPr>
            <a:xfrm>
              <a:off x="3804356" y="3994946"/>
              <a:ext cx="2173968" cy="230341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lIns="25400" tIns="25400" rIns="25400" bIns="25400" anchor="ctr">
              <a:noAutofit/>
            </a:bodyPr>
            <a:lstStyle>
              <a:lvl1pPr algn="ctr" defTabSz="602615">
                <a:lnSpc>
                  <a:spcPct val="80000"/>
                </a:lnSpc>
                <a:defRPr sz="1898">
                  <a:solidFill>
                    <a:srgbClr val="FFFFFF"/>
                  </a:solidFill>
                </a:defRPr>
              </a:lvl1pPr>
            </a:lstStyle>
            <a:p>
              <a:r>
                <a:rPr lang="fr-FR" sz="1400" spc="-10">
                  <a:solidFill>
                    <a:schemeClr val="bg1"/>
                  </a:solidFill>
                  <a:latin typeface="Arial Narrow" panose="020B0606020202030204" pitchFamily="34" charset="0"/>
                </a:rPr>
                <a:t>Cybersécurité</a:t>
              </a:r>
              <a:endParaRPr sz="1400" spc="-10">
                <a:solidFill>
                  <a:schemeClr val="bg1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78" name="Shape 504">
              <a:extLst>
                <a:ext uri="{FF2B5EF4-FFF2-40B4-BE49-F238E27FC236}">
                  <a16:creationId xmlns:a16="http://schemas.microsoft.com/office/drawing/2014/main" id="{691A48F1-6F1D-4C28-E892-970968D68B8D}"/>
                </a:ext>
              </a:extLst>
            </p:cNvPr>
            <p:cNvSpPr/>
            <p:nvPr/>
          </p:nvSpPr>
          <p:spPr>
            <a:xfrm>
              <a:off x="3762198" y="4561272"/>
              <a:ext cx="2173968" cy="230341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lIns="25400" tIns="25400" rIns="25400" bIns="25400" anchor="ctr">
              <a:noAutofit/>
            </a:bodyPr>
            <a:lstStyle>
              <a:lvl1pPr algn="ctr" defTabSz="602615">
                <a:lnSpc>
                  <a:spcPct val="80000"/>
                </a:lnSpc>
                <a:defRPr sz="1898">
                  <a:solidFill>
                    <a:srgbClr val="FFFFFF"/>
                  </a:solidFill>
                </a:defRPr>
              </a:lvl1pPr>
            </a:lstStyle>
            <a:p>
              <a:r>
                <a:rPr lang="fr-FR" sz="1400" spc="-10">
                  <a:solidFill>
                    <a:schemeClr val="bg1"/>
                  </a:solidFill>
                  <a:latin typeface="Arial Narrow" panose="020B0606020202030204" pitchFamily="34" charset="0"/>
                </a:rPr>
                <a:t>Tableurs</a:t>
              </a:r>
              <a:endParaRPr sz="1400" spc="-10">
                <a:solidFill>
                  <a:schemeClr val="bg1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79" name="Shape 505">
              <a:extLst>
                <a:ext uri="{FF2B5EF4-FFF2-40B4-BE49-F238E27FC236}">
                  <a16:creationId xmlns:a16="http://schemas.microsoft.com/office/drawing/2014/main" id="{E3C023FC-71F7-F0A1-6148-F3D1D6D94CBB}"/>
                </a:ext>
              </a:extLst>
            </p:cNvPr>
            <p:cNvSpPr/>
            <p:nvPr/>
          </p:nvSpPr>
          <p:spPr>
            <a:xfrm>
              <a:off x="3797939" y="5119227"/>
              <a:ext cx="2173968" cy="230341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lIns="25400" tIns="25400" rIns="25400" bIns="25400" anchor="ctr">
              <a:noAutofit/>
            </a:bodyPr>
            <a:lstStyle>
              <a:lvl1pPr algn="ctr" defTabSz="602615">
                <a:lnSpc>
                  <a:spcPct val="80000"/>
                </a:lnSpc>
                <a:defRPr sz="1898">
                  <a:solidFill>
                    <a:srgbClr val="FFFFFF"/>
                  </a:solidFill>
                </a:defRPr>
              </a:lvl1pPr>
            </a:lstStyle>
            <a:p>
              <a:r>
                <a:rPr lang="fr-FR" sz="1400" spc="-10">
                  <a:solidFill>
                    <a:schemeClr val="bg1"/>
                  </a:solidFill>
                  <a:latin typeface="Arial Narrow" panose="020B0606020202030204" pitchFamily="34" charset="0"/>
                </a:rPr>
                <a:t>Traitement</a:t>
              </a:r>
              <a:br>
                <a:rPr lang="fr-FR" sz="1400" spc="-10">
                  <a:solidFill>
                    <a:schemeClr val="bg1"/>
                  </a:solidFill>
                  <a:latin typeface="Arial Narrow" panose="020B0606020202030204" pitchFamily="34" charset="0"/>
                </a:rPr>
              </a:br>
              <a:r>
                <a:rPr lang="fr-FR" sz="1400" spc="-10">
                  <a:solidFill>
                    <a:schemeClr val="bg1"/>
                  </a:solidFill>
                  <a:latin typeface="Arial Narrow" panose="020B0606020202030204" pitchFamily="34" charset="0"/>
                </a:rPr>
                <a:t>de texte</a:t>
              </a:r>
              <a:endParaRPr sz="1400" spc="-10">
                <a:solidFill>
                  <a:schemeClr val="bg1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80" name="Shape 506">
              <a:extLst>
                <a:ext uri="{FF2B5EF4-FFF2-40B4-BE49-F238E27FC236}">
                  <a16:creationId xmlns:a16="http://schemas.microsoft.com/office/drawing/2014/main" id="{7BBA0B04-2017-80A0-2DEA-4E5669400B8C}"/>
                </a:ext>
              </a:extLst>
            </p:cNvPr>
            <p:cNvSpPr/>
            <p:nvPr/>
          </p:nvSpPr>
          <p:spPr>
            <a:xfrm>
              <a:off x="3797939" y="5621411"/>
              <a:ext cx="2173968" cy="230341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lIns="25400" tIns="25400" rIns="25400" bIns="25400" anchor="ctr">
              <a:noAutofit/>
            </a:bodyPr>
            <a:lstStyle>
              <a:lvl1pPr algn="ctr" defTabSz="602615">
                <a:lnSpc>
                  <a:spcPct val="80000"/>
                </a:lnSpc>
                <a:defRPr sz="1898">
                  <a:solidFill>
                    <a:srgbClr val="FFFFFF"/>
                  </a:solidFill>
                </a:defRPr>
              </a:lvl1pPr>
            </a:lstStyle>
            <a:p>
              <a:r>
                <a:rPr lang="fr-FR" sz="1400" spc="-10">
                  <a:solidFill>
                    <a:schemeClr val="bg1"/>
                  </a:solidFill>
                  <a:latin typeface="Arial Narrow" panose="020B0606020202030204" pitchFamily="34" charset="0"/>
                </a:rPr>
                <a:t>Diaporama</a:t>
              </a:r>
              <a:endParaRPr sz="1400" spc="-10">
                <a:solidFill>
                  <a:schemeClr val="bg1"/>
                </a:solidFill>
                <a:latin typeface="Arial Narrow" panose="020B0606020202030204" pitchFamily="34" charset="0"/>
              </a:endParaRPr>
            </a:p>
          </p:txBody>
        </p:sp>
      </p:grpSp>
      <p:sp>
        <p:nvSpPr>
          <p:cNvPr id="85" name="Shape 503">
            <a:extLst>
              <a:ext uri="{FF2B5EF4-FFF2-40B4-BE49-F238E27FC236}">
                <a16:creationId xmlns:a16="http://schemas.microsoft.com/office/drawing/2014/main" id="{2EE2EE15-11E6-8551-7F48-C7F2472959E9}"/>
              </a:ext>
            </a:extLst>
          </p:cNvPr>
          <p:cNvSpPr/>
          <p:nvPr/>
        </p:nvSpPr>
        <p:spPr>
          <a:xfrm>
            <a:off x="5063141" y="2640862"/>
            <a:ext cx="2278659" cy="53269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25400" tIns="25400" rIns="25400" bIns="25400" anchor="ctr">
            <a:noAutofit/>
          </a:bodyPr>
          <a:lstStyle>
            <a:lvl1pPr algn="ctr" defTabSz="602615">
              <a:lnSpc>
                <a:spcPct val="80000"/>
              </a:lnSpc>
              <a:defRPr sz="1898">
                <a:solidFill>
                  <a:srgbClr val="FFFFFF"/>
                </a:solidFill>
              </a:defRPr>
            </a:lvl1pPr>
          </a:lstStyle>
          <a:p>
            <a:r>
              <a:rPr lang="fr-FR" sz="1500" spc="-10">
                <a:solidFill>
                  <a:schemeClr val="bg1"/>
                </a:solidFill>
                <a:latin typeface="Arial Narrow" panose="020B0606020202030204" pitchFamily="34" charset="0"/>
              </a:rPr>
              <a:t>Parcours "Métiers"</a:t>
            </a:r>
          </a:p>
        </p:txBody>
      </p:sp>
      <p:grpSp>
        <p:nvGrpSpPr>
          <p:cNvPr id="86" name="Groupe 85">
            <a:extLst>
              <a:ext uri="{FF2B5EF4-FFF2-40B4-BE49-F238E27FC236}">
                <a16:creationId xmlns:a16="http://schemas.microsoft.com/office/drawing/2014/main" id="{5CA9E3C2-CD04-3381-7632-E39AD4C778FB}"/>
              </a:ext>
            </a:extLst>
          </p:cNvPr>
          <p:cNvGrpSpPr>
            <a:grpSpLocks noChangeAspect="1"/>
          </p:cNvGrpSpPr>
          <p:nvPr/>
        </p:nvGrpSpPr>
        <p:grpSpPr>
          <a:xfrm>
            <a:off x="9860628" y="2588953"/>
            <a:ext cx="2132486" cy="2715916"/>
            <a:chOff x="3609028" y="1261623"/>
            <a:chExt cx="2498130" cy="3181592"/>
          </a:xfrm>
        </p:grpSpPr>
        <p:sp>
          <p:nvSpPr>
            <p:cNvPr id="104" name="Shape 480">
              <a:extLst>
                <a:ext uri="{FF2B5EF4-FFF2-40B4-BE49-F238E27FC236}">
                  <a16:creationId xmlns:a16="http://schemas.microsoft.com/office/drawing/2014/main" id="{3112C47E-189A-0253-3524-801225BC4504}"/>
                </a:ext>
              </a:extLst>
            </p:cNvPr>
            <p:cNvSpPr/>
            <p:nvPr/>
          </p:nvSpPr>
          <p:spPr>
            <a:xfrm>
              <a:off x="3723124" y="3181537"/>
              <a:ext cx="2255200" cy="12225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18" extrusionOk="0">
                  <a:moveTo>
                    <a:pt x="21600" y="14105"/>
                  </a:moveTo>
                  <a:cubicBezTo>
                    <a:pt x="21600" y="14764"/>
                    <a:pt x="21146" y="15572"/>
                    <a:pt x="20592" y="15902"/>
                  </a:cubicBezTo>
                  <a:lnTo>
                    <a:pt x="11808" y="21270"/>
                  </a:lnTo>
                  <a:cubicBezTo>
                    <a:pt x="11254" y="21600"/>
                    <a:pt x="10346" y="21600"/>
                    <a:pt x="9792" y="21270"/>
                  </a:cubicBezTo>
                  <a:lnTo>
                    <a:pt x="1008" y="15902"/>
                  </a:lnTo>
                  <a:cubicBezTo>
                    <a:pt x="453" y="15572"/>
                    <a:pt x="0" y="14764"/>
                    <a:pt x="0" y="14105"/>
                  </a:cubicBezTo>
                  <a:lnTo>
                    <a:pt x="0" y="1198"/>
                  </a:lnTo>
                  <a:cubicBezTo>
                    <a:pt x="0" y="539"/>
                    <a:pt x="524" y="0"/>
                    <a:pt x="1164" y="0"/>
                  </a:cubicBezTo>
                  <a:lnTo>
                    <a:pt x="20436" y="0"/>
                  </a:lnTo>
                  <a:cubicBezTo>
                    <a:pt x="21076" y="0"/>
                    <a:pt x="21600" y="539"/>
                    <a:pt x="21600" y="1198"/>
                  </a:cubicBezTo>
                  <a:cubicBezTo>
                    <a:pt x="21600" y="1198"/>
                    <a:pt x="21600" y="14105"/>
                    <a:pt x="21600" y="14105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12700">
              <a:solidFill>
                <a:srgbClr val="FFFFFF"/>
              </a:solidFill>
              <a:miter lim="400000"/>
            </a:ln>
          </p:spPr>
          <p:txBody>
            <a:bodyPr lIns="25400" tIns="25400" rIns="25400" bIns="25400" anchor="ctr"/>
            <a:lstStyle/>
            <a:p>
              <a:pPr algn="ctr">
                <a:defRPr sz="3200" cap="none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 sz="1600"/>
            </a:p>
          </p:txBody>
        </p:sp>
        <p:sp>
          <p:nvSpPr>
            <p:cNvPr id="88" name="Shape 477">
              <a:extLst>
                <a:ext uri="{FF2B5EF4-FFF2-40B4-BE49-F238E27FC236}">
                  <a16:creationId xmlns:a16="http://schemas.microsoft.com/office/drawing/2014/main" id="{F97924D3-8239-5098-625D-D13B8842DA23}"/>
                </a:ext>
              </a:extLst>
            </p:cNvPr>
            <p:cNvSpPr/>
            <p:nvPr/>
          </p:nvSpPr>
          <p:spPr>
            <a:xfrm>
              <a:off x="3729540" y="1816788"/>
              <a:ext cx="2255200" cy="262642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58" extrusionOk="0">
                  <a:moveTo>
                    <a:pt x="0" y="0"/>
                  </a:moveTo>
                  <a:lnTo>
                    <a:pt x="0" y="17685"/>
                  </a:lnTo>
                  <a:cubicBezTo>
                    <a:pt x="0" y="18019"/>
                    <a:pt x="443" y="18428"/>
                    <a:pt x="985" y="18595"/>
                  </a:cubicBezTo>
                  <a:lnTo>
                    <a:pt x="9815" y="21433"/>
                  </a:lnTo>
                  <a:cubicBezTo>
                    <a:pt x="10357" y="21600"/>
                    <a:pt x="11243" y="21600"/>
                    <a:pt x="11785" y="21433"/>
                  </a:cubicBezTo>
                  <a:lnTo>
                    <a:pt x="20615" y="18595"/>
                  </a:lnTo>
                  <a:cubicBezTo>
                    <a:pt x="21157" y="18428"/>
                    <a:pt x="21600" y="18019"/>
                    <a:pt x="21600" y="17685"/>
                  </a:cubicBezTo>
                  <a:lnTo>
                    <a:pt x="21600" y="0"/>
                  </a:lnTo>
                  <a:cubicBezTo>
                    <a:pt x="2160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12700">
              <a:solidFill>
                <a:srgbClr val="FFFFFF"/>
              </a:solidFill>
              <a:miter lim="400000"/>
            </a:ln>
          </p:spPr>
          <p:txBody>
            <a:bodyPr lIns="25400" tIns="25400" rIns="25400" bIns="25400" anchor="ctr"/>
            <a:lstStyle/>
            <a:p>
              <a:pPr algn="ctr">
                <a:defRPr sz="3200" cap="none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 sz="1600"/>
            </a:p>
          </p:txBody>
        </p:sp>
        <p:sp>
          <p:nvSpPr>
            <p:cNvPr id="89" name="Shape 478">
              <a:extLst>
                <a:ext uri="{FF2B5EF4-FFF2-40B4-BE49-F238E27FC236}">
                  <a16:creationId xmlns:a16="http://schemas.microsoft.com/office/drawing/2014/main" id="{EECA6BBA-4A4C-7808-0AFC-B4831C086B14}"/>
                </a:ext>
              </a:extLst>
            </p:cNvPr>
            <p:cNvSpPr/>
            <p:nvPr/>
          </p:nvSpPr>
          <p:spPr>
            <a:xfrm>
              <a:off x="3729540" y="2702568"/>
              <a:ext cx="2255200" cy="122254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18" extrusionOk="0">
                  <a:moveTo>
                    <a:pt x="21600" y="14105"/>
                  </a:moveTo>
                  <a:cubicBezTo>
                    <a:pt x="21600" y="14764"/>
                    <a:pt x="21146" y="15573"/>
                    <a:pt x="20592" y="15902"/>
                  </a:cubicBezTo>
                  <a:lnTo>
                    <a:pt x="11808" y="21270"/>
                  </a:lnTo>
                  <a:cubicBezTo>
                    <a:pt x="11254" y="21600"/>
                    <a:pt x="10346" y="21600"/>
                    <a:pt x="9792" y="21270"/>
                  </a:cubicBezTo>
                  <a:lnTo>
                    <a:pt x="1008" y="15902"/>
                  </a:lnTo>
                  <a:cubicBezTo>
                    <a:pt x="453" y="15573"/>
                    <a:pt x="0" y="14764"/>
                    <a:pt x="0" y="14105"/>
                  </a:cubicBezTo>
                  <a:lnTo>
                    <a:pt x="0" y="1198"/>
                  </a:lnTo>
                  <a:cubicBezTo>
                    <a:pt x="0" y="539"/>
                    <a:pt x="524" y="0"/>
                    <a:pt x="1164" y="0"/>
                  </a:cubicBezTo>
                  <a:lnTo>
                    <a:pt x="20436" y="0"/>
                  </a:lnTo>
                  <a:cubicBezTo>
                    <a:pt x="21076" y="0"/>
                    <a:pt x="21600" y="539"/>
                    <a:pt x="21600" y="1198"/>
                  </a:cubicBezTo>
                  <a:cubicBezTo>
                    <a:pt x="21600" y="1198"/>
                    <a:pt x="21600" y="14105"/>
                    <a:pt x="21600" y="14105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12700">
              <a:solidFill>
                <a:srgbClr val="FFFFFF"/>
              </a:solidFill>
              <a:miter lim="400000"/>
            </a:ln>
          </p:spPr>
          <p:txBody>
            <a:bodyPr lIns="25400" tIns="25400" rIns="25400" bIns="25400" anchor="ctr"/>
            <a:lstStyle/>
            <a:p>
              <a:pPr algn="ctr">
                <a:defRPr sz="3200" cap="none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 sz="1600"/>
            </a:p>
          </p:txBody>
        </p:sp>
        <p:sp>
          <p:nvSpPr>
            <p:cNvPr id="90" name="Shape 479">
              <a:extLst>
                <a:ext uri="{FF2B5EF4-FFF2-40B4-BE49-F238E27FC236}">
                  <a16:creationId xmlns:a16="http://schemas.microsoft.com/office/drawing/2014/main" id="{D6D534D8-52D6-9644-08C6-78447F4386DB}"/>
                </a:ext>
              </a:extLst>
            </p:cNvPr>
            <p:cNvSpPr/>
            <p:nvPr/>
          </p:nvSpPr>
          <p:spPr>
            <a:xfrm>
              <a:off x="3729540" y="2139979"/>
              <a:ext cx="2255200" cy="12225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18" extrusionOk="0">
                  <a:moveTo>
                    <a:pt x="21600" y="14105"/>
                  </a:moveTo>
                  <a:cubicBezTo>
                    <a:pt x="21600" y="14764"/>
                    <a:pt x="21146" y="15572"/>
                    <a:pt x="20592" y="15902"/>
                  </a:cubicBezTo>
                  <a:lnTo>
                    <a:pt x="11808" y="21270"/>
                  </a:lnTo>
                  <a:cubicBezTo>
                    <a:pt x="11254" y="21600"/>
                    <a:pt x="10346" y="21600"/>
                    <a:pt x="9792" y="21270"/>
                  </a:cubicBezTo>
                  <a:lnTo>
                    <a:pt x="1008" y="15902"/>
                  </a:lnTo>
                  <a:cubicBezTo>
                    <a:pt x="453" y="15572"/>
                    <a:pt x="0" y="14764"/>
                    <a:pt x="0" y="14105"/>
                  </a:cubicBezTo>
                  <a:lnTo>
                    <a:pt x="0" y="1198"/>
                  </a:lnTo>
                  <a:cubicBezTo>
                    <a:pt x="0" y="539"/>
                    <a:pt x="524" y="0"/>
                    <a:pt x="1164" y="0"/>
                  </a:cubicBezTo>
                  <a:lnTo>
                    <a:pt x="20436" y="0"/>
                  </a:lnTo>
                  <a:cubicBezTo>
                    <a:pt x="21076" y="0"/>
                    <a:pt x="21600" y="539"/>
                    <a:pt x="21600" y="1198"/>
                  </a:cubicBezTo>
                  <a:cubicBezTo>
                    <a:pt x="21600" y="1198"/>
                    <a:pt x="21600" y="14105"/>
                    <a:pt x="21600" y="14105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12700">
              <a:solidFill>
                <a:srgbClr val="FFFFFF"/>
              </a:solidFill>
              <a:miter lim="400000"/>
            </a:ln>
          </p:spPr>
          <p:txBody>
            <a:bodyPr lIns="25400" tIns="25400" rIns="25400" bIns="25400" anchor="ctr"/>
            <a:lstStyle/>
            <a:p>
              <a:pPr algn="ctr">
                <a:defRPr sz="3200" cap="none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 sz="1600"/>
            </a:p>
          </p:txBody>
        </p:sp>
        <p:sp>
          <p:nvSpPr>
            <p:cNvPr id="91" name="Shape 480">
              <a:extLst>
                <a:ext uri="{FF2B5EF4-FFF2-40B4-BE49-F238E27FC236}">
                  <a16:creationId xmlns:a16="http://schemas.microsoft.com/office/drawing/2014/main" id="{358247CC-9526-CD00-7369-C11346FF9C53}"/>
                </a:ext>
              </a:extLst>
            </p:cNvPr>
            <p:cNvSpPr/>
            <p:nvPr/>
          </p:nvSpPr>
          <p:spPr>
            <a:xfrm>
              <a:off x="3729540" y="1577389"/>
              <a:ext cx="2255200" cy="12225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18" extrusionOk="0">
                  <a:moveTo>
                    <a:pt x="21600" y="14105"/>
                  </a:moveTo>
                  <a:cubicBezTo>
                    <a:pt x="21600" y="14764"/>
                    <a:pt x="21146" y="15572"/>
                    <a:pt x="20592" y="15902"/>
                  </a:cubicBezTo>
                  <a:lnTo>
                    <a:pt x="11808" y="21270"/>
                  </a:lnTo>
                  <a:cubicBezTo>
                    <a:pt x="11254" y="21600"/>
                    <a:pt x="10346" y="21600"/>
                    <a:pt x="9792" y="21270"/>
                  </a:cubicBezTo>
                  <a:lnTo>
                    <a:pt x="1008" y="15902"/>
                  </a:lnTo>
                  <a:cubicBezTo>
                    <a:pt x="453" y="15572"/>
                    <a:pt x="0" y="14764"/>
                    <a:pt x="0" y="14105"/>
                  </a:cubicBezTo>
                  <a:lnTo>
                    <a:pt x="0" y="1198"/>
                  </a:lnTo>
                  <a:cubicBezTo>
                    <a:pt x="0" y="539"/>
                    <a:pt x="524" y="0"/>
                    <a:pt x="1164" y="0"/>
                  </a:cubicBezTo>
                  <a:lnTo>
                    <a:pt x="20436" y="0"/>
                  </a:lnTo>
                  <a:cubicBezTo>
                    <a:pt x="21076" y="0"/>
                    <a:pt x="21600" y="539"/>
                    <a:pt x="21600" y="1198"/>
                  </a:cubicBezTo>
                  <a:cubicBezTo>
                    <a:pt x="21600" y="1198"/>
                    <a:pt x="21600" y="14105"/>
                    <a:pt x="21600" y="14105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12700">
              <a:solidFill>
                <a:srgbClr val="FFFFFF"/>
              </a:solidFill>
              <a:miter lim="400000"/>
            </a:ln>
          </p:spPr>
          <p:txBody>
            <a:bodyPr lIns="25400" tIns="25400" rIns="25400" bIns="25400" anchor="ctr"/>
            <a:lstStyle/>
            <a:p>
              <a:pPr algn="ctr">
                <a:defRPr sz="3200" cap="none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 sz="1600"/>
            </a:p>
          </p:txBody>
        </p:sp>
        <p:sp>
          <p:nvSpPr>
            <p:cNvPr id="92" name="Shape 481">
              <a:extLst>
                <a:ext uri="{FF2B5EF4-FFF2-40B4-BE49-F238E27FC236}">
                  <a16:creationId xmlns:a16="http://schemas.microsoft.com/office/drawing/2014/main" id="{E218F280-0181-4789-1FFD-A86029B06ADF}"/>
                </a:ext>
              </a:extLst>
            </p:cNvPr>
            <p:cNvSpPr/>
            <p:nvPr/>
          </p:nvSpPr>
          <p:spPr>
            <a:xfrm>
              <a:off x="3729540" y="1261623"/>
              <a:ext cx="2254440" cy="98730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11" extrusionOk="0">
                  <a:moveTo>
                    <a:pt x="21600" y="15308"/>
                  </a:moveTo>
                  <a:cubicBezTo>
                    <a:pt x="21600" y="16023"/>
                    <a:pt x="21146" y="16901"/>
                    <a:pt x="20592" y="17258"/>
                  </a:cubicBezTo>
                  <a:lnTo>
                    <a:pt x="11808" y="21243"/>
                  </a:lnTo>
                  <a:cubicBezTo>
                    <a:pt x="11254" y="21600"/>
                    <a:pt x="10346" y="21600"/>
                    <a:pt x="9792" y="21243"/>
                  </a:cubicBezTo>
                  <a:lnTo>
                    <a:pt x="1008" y="17258"/>
                  </a:lnTo>
                  <a:cubicBezTo>
                    <a:pt x="453" y="16901"/>
                    <a:pt x="0" y="16023"/>
                    <a:pt x="0" y="15308"/>
                  </a:cubicBezTo>
                  <a:lnTo>
                    <a:pt x="0" y="1300"/>
                  </a:lnTo>
                  <a:cubicBezTo>
                    <a:pt x="0" y="585"/>
                    <a:pt x="524" y="0"/>
                    <a:pt x="1164" y="0"/>
                  </a:cubicBezTo>
                  <a:lnTo>
                    <a:pt x="20436" y="0"/>
                  </a:lnTo>
                  <a:cubicBezTo>
                    <a:pt x="21076" y="0"/>
                    <a:pt x="21600" y="585"/>
                    <a:pt x="21600" y="1300"/>
                  </a:cubicBezTo>
                  <a:cubicBezTo>
                    <a:pt x="21600" y="1300"/>
                    <a:pt x="21600" y="15308"/>
                    <a:pt x="21600" y="15308"/>
                  </a:cubicBezTo>
                  <a:close/>
                </a:path>
              </a:pathLst>
            </a:custGeom>
            <a:solidFill>
              <a:srgbClr val="FFFFFF"/>
            </a:solidFill>
            <a:ln w="12700">
              <a:solidFill>
                <a:srgbClr val="DCDEE0"/>
              </a:solidFill>
            </a:ln>
          </p:spPr>
          <p:txBody>
            <a:bodyPr lIns="19050" tIns="19050" rIns="19050" bIns="19050" anchor="ctr"/>
            <a:lstStyle/>
            <a:p>
              <a:pPr algn="ctr">
                <a:defRPr sz="8000">
                  <a:solidFill>
                    <a:srgbClr val="53585F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 sz="4000"/>
            </a:p>
          </p:txBody>
        </p:sp>
        <p:sp>
          <p:nvSpPr>
            <p:cNvPr id="93" name="Shape 500">
              <a:extLst>
                <a:ext uri="{FF2B5EF4-FFF2-40B4-BE49-F238E27FC236}">
                  <a16:creationId xmlns:a16="http://schemas.microsoft.com/office/drawing/2014/main" id="{9C283679-D4BA-9A9E-BEF5-8FD92EB8AB5C}"/>
                </a:ext>
              </a:extLst>
            </p:cNvPr>
            <p:cNvSpPr/>
            <p:nvPr/>
          </p:nvSpPr>
          <p:spPr>
            <a:xfrm>
              <a:off x="3609028" y="1368868"/>
              <a:ext cx="2498130" cy="5860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565" y="0"/>
                  </a:moveTo>
                  <a:lnTo>
                    <a:pt x="20518" y="0"/>
                  </a:lnTo>
                  <a:lnTo>
                    <a:pt x="20311" y="0"/>
                  </a:lnTo>
                  <a:lnTo>
                    <a:pt x="1289" y="0"/>
                  </a:lnTo>
                  <a:lnTo>
                    <a:pt x="1082" y="0"/>
                  </a:lnTo>
                  <a:lnTo>
                    <a:pt x="1035" y="0"/>
                  </a:lnTo>
                  <a:cubicBezTo>
                    <a:pt x="463" y="0"/>
                    <a:pt x="0" y="1121"/>
                    <a:pt x="0" y="2504"/>
                  </a:cubicBezTo>
                  <a:lnTo>
                    <a:pt x="0" y="19992"/>
                  </a:lnTo>
                  <a:cubicBezTo>
                    <a:pt x="0" y="20880"/>
                    <a:pt x="463" y="21600"/>
                    <a:pt x="1035" y="21600"/>
                  </a:cubicBezTo>
                  <a:lnTo>
                    <a:pt x="1035" y="18383"/>
                  </a:lnTo>
                  <a:lnTo>
                    <a:pt x="1035" y="18374"/>
                  </a:lnTo>
                  <a:lnTo>
                    <a:pt x="2111" y="18374"/>
                  </a:lnTo>
                  <a:lnTo>
                    <a:pt x="2111" y="18373"/>
                  </a:lnTo>
                  <a:lnTo>
                    <a:pt x="19489" y="18373"/>
                  </a:lnTo>
                  <a:lnTo>
                    <a:pt x="19489" y="18374"/>
                  </a:lnTo>
                  <a:lnTo>
                    <a:pt x="20565" y="18374"/>
                  </a:lnTo>
                  <a:lnTo>
                    <a:pt x="20565" y="18383"/>
                  </a:lnTo>
                  <a:lnTo>
                    <a:pt x="20565" y="21600"/>
                  </a:lnTo>
                  <a:cubicBezTo>
                    <a:pt x="21137" y="21600"/>
                    <a:pt x="21600" y="20880"/>
                    <a:pt x="21600" y="19992"/>
                  </a:cubicBezTo>
                  <a:lnTo>
                    <a:pt x="21600" y="2504"/>
                  </a:lnTo>
                  <a:cubicBezTo>
                    <a:pt x="21600" y="1121"/>
                    <a:pt x="21137" y="0"/>
                    <a:pt x="20565" y="0"/>
                  </a:cubicBezTo>
                  <a:close/>
                </a:path>
              </a:pathLst>
            </a:custGeom>
            <a:solidFill>
              <a:srgbClr val="7030A0"/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 algn="ctr">
                <a:defRPr sz="3200" cap="none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 sz="1600"/>
            </a:p>
          </p:txBody>
        </p:sp>
        <p:sp>
          <p:nvSpPr>
            <p:cNvPr id="94" name="Shape 503">
              <a:extLst>
                <a:ext uri="{FF2B5EF4-FFF2-40B4-BE49-F238E27FC236}">
                  <a16:creationId xmlns:a16="http://schemas.microsoft.com/office/drawing/2014/main" id="{A7B9E385-D7BC-D19D-6BE6-0AB99E144FD3}"/>
                </a:ext>
              </a:extLst>
            </p:cNvPr>
            <p:cNvSpPr/>
            <p:nvPr/>
          </p:nvSpPr>
          <p:spPr>
            <a:xfrm>
              <a:off x="3768614" y="2399043"/>
              <a:ext cx="2173968" cy="230341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lIns="25400" tIns="25400" rIns="25400" bIns="25400" anchor="ctr">
              <a:noAutofit/>
            </a:bodyPr>
            <a:lstStyle>
              <a:lvl1pPr algn="ctr" defTabSz="602615">
                <a:lnSpc>
                  <a:spcPct val="80000"/>
                </a:lnSpc>
                <a:defRPr sz="1898">
                  <a:solidFill>
                    <a:srgbClr val="FFFFFF"/>
                  </a:solidFill>
                </a:defRPr>
              </a:lvl1pPr>
            </a:lstStyle>
            <a:p>
              <a:r>
                <a:rPr lang="fr-FR" sz="1400" spc="-10">
                  <a:solidFill>
                    <a:schemeClr val="bg1"/>
                  </a:solidFill>
                  <a:latin typeface="Arial Narrow" panose="020B0606020202030204" pitchFamily="34" charset="0"/>
                </a:rPr>
                <a:t>Office 365</a:t>
              </a:r>
            </a:p>
          </p:txBody>
        </p:sp>
        <p:sp>
          <p:nvSpPr>
            <p:cNvPr id="95" name="Shape 504">
              <a:extLst>
                <a:ext uri="{FF2B5EF4-FFF2-40B4-BE49-F238E27FC236}">
                  <a16:creationId xmlns:a16="http://schemas.microsoft.com/office/drawing/2014/main" id="{B3ED8BBE-0477-2522-BD18-F928B063EE22}"/>
                </a:ext>
              </a:extLst>
            </p:cNvPr>
            <p:cNvSpPr/>
            <p:nvPr/>
          </p:nvSpPr>
          <p:spPr>
            <a:xfrm>
              <a:off x="3768614" y="2925557"/>
              <a:ext cx="2173968" cy="230341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lIns="25400" tIns="25400" rIns="25400" bIns="25400" anchor="ctr">
              <a:noAutofit/>
            </a:bodyPr>
            <a:lstStyle>
              <a:lvl1pPr algn="ctr" defTabSz="602615">
                <a:lnSpc>
                  <a:spcPct val="80000"/>
                </a:lnSpc>
                <a:defRPr sz="1898">
                  <a:solidFill>
                    <a:srgbClr val="FFFFFF"/>
                  </a:solidFill>
                </a:defRPr>
              </a:lvl1pPr>
            </a:lstStyle>
            <a:p>
              <a:r>
                <a:rPr lang="fr-FR" sz="1400" spc="-10">
                  <a:solidFill>
                    <a:schemeClr val="bg1"/>
                  </a:solidFill>
                  <a:latin typeface="Arial Narrow" panose="020B0606020202030204" pitchFamily="34" charset="0"/>
                </a:rPr>
                <a:t>Bureautique</a:t>
              </a:r>
              <a:endParaRPr sz="1400" spc="-10">
                <a:solidFill>
                  <a:schemeClr val="bg1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96" name="Shape 505">
              <a:extLst>
                <a:ext uri="{FF2B5EF4-FFF2-40B4-BE49-F238E27FC236}">
                  <a16:creationId xmlns:a16="http://schemas.microsoft.com/office/drawing/2014/main" id="{9317CCB3-B33A-76CB-D096-810318124936}"/>
                </a:ext>
              </a:extLst>
            </p:cNvPr>
            <p:cNvSpPr/>
            <p:nvPr/>
          </p:nvSpPr>
          <p:spPr>
            <a:xfrm>
              <a:off x="3804355" y="3461036"/>
              <a:ext cx="2173969" cy="230341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lIns="25400" tIns="25400" rIns="25400" bIns="25400" anchor="ctr">
              <a:noAutofit/>
            </a:bodyPr>
            <a:lstStyle>
              <a:lvl1pPr algn="ctr" defTabSz="602615">
                <a:lnSpc>
                  <a:spcPct val="80000"/>
                </a:lnSpc>
                <a:defRPr sz="1898">
                  <a:solidFill>
                    <a:srgbClr val="FFFFFF"/>
                  </a:solidFill>
                </a:defRPr>
              </a:lvl1pPr>
            </a:lstStyle>
            <a:p>
              <a:r>
                <a:rPr lang="fr-FR" sz="1400" spc="-10">
                  <a:solidFill>
                    <a:schemeClr val="bg1"/>
                  </a:solidFill>
                  <a:latin typeface="Arial Narrow" panose="020B0606020202030204" pitchFamily="34" charset="0"/>
                </a:rPr>
                <a:t>Travail collaboratif</a:t>
              </a:r>
              <a:endParaRPr sz="1400" spc="-10">
                <a:solidFill>
                  <a:schemeClr val="bg1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97" name="Shape 506">
              <a:extLst>
                <a:ext uri="{FF2B5EF4-FFF2-40B4-BE49-F238E27FC236}">
                  <a16:creationId xmlns:a16="http://schemas.microsoft.com/office/drawing/2014/main" id="{5AC9CE71-B53F-FEC4-EB42-47E2037C8C9A}"/>
                </a:ext>
              </a:extLst>
            </p:cNvPr>
            <p:cNvSpPr/>
            <p:nvPr/>
          </p:nvSpPr>
          <p:spPr>
            <a:xfrm>
              <a:off x="3804356" y="4041613"/>
              <a:ext cx="2173968" cy="230341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lIns="25400" tIns="25400" rIns="25400" bIns="25400" anchor="ctr">
              <a:noAutofit/>
            </a:bodyPr>
            <a:lstStyle>
              <a:lvl1pPr algn="ctr" defTabSz="602615">
                <a:lnSpc>
                  <a:spcPct val="80000"/>
                </a:lnSpc>
                <a:defRPr sz="1898">
                  <a:solidFill>
                    <a:srgbClr val="FFFFFF"/>
                  </a:solidFill>
                </a:defRPr>
              </a:lvl1pPr>
            </a:lstStyle>
            <a:p>
              <a:r>
                <a:rPr lang="fr-FR" sz="1400" spc="-10">
                  <a:solidFill>
                    <a:schemeClr val="bg1"/>
                  </a:solidFill>
                  <a:latin typeface="Arial Narrow" panose="020B0606020202030204" pitchFamily="34" charset="0"/>
                </a:rPr>
                <a:t>Collaborer avec</a:t>
              </a:r>
              <a:br>
                <a:rPr lang="fr-FR" sz="1400" spc="-10">
                  <a:solidFill>
                    <a:schemeClr val="bg1"/>
                  </a:solidFill>
                  <a:latin typeface="Arial Narrow" panose="020B0606020202030204" pitchFamily="34" charset="0"/>
                </a:rPr>
              </a:br>
              <a:r>
                <a:rPr lang="fr-FR" sz="1400" spc="-10">
                  <a:solidFill>
                    <a:schemeClr val="bg1"/>
                  </a:solidFill>
                  <a:latin typeface="Arial Narrow" panose="020B0606020202030204" pitchFamily="34" charset="0"/>
                </a:rPr>
                <a:t>Teams</a:t>
              </a:r>
              <a:endParaRPr sz="1400" spc="-10">
                <a:solidFill>
                  <a:schemeClr val="bg1"/>
                </a:solidFill>
                <a:latin typeface="Arial Narrow" panose="020B0606020202030204" pitchFamily="34" charset="0"/>
              </a:endParaRPr>
            </a:p>
          </p:txBody>
        </p:sp>
      </p:grpSp>
      <p:sp>
        <p:nvSpPr>
          <p:cNvPr id="105" name="Shape 503">
            <a:extLst>
              <a:ext uri="{FF2B5EF4-FFF2-40B4-BE49-F238E27FC236}">
                <a16:creationId xmlns:a16="http://schemas.microsoft.com/office/drawing/2014/main" id="{1DD992C9-5446-5C42-5CB5-FE2887FA29D5}"/>
              </a:ext>
            </a:extLst>
          </p:cNvPr>
          <p:cNvSpPr/>
          <p:nvPr/>
        </p:nvSpPr>
        <p:spPr>
          <a:xfrm>
            <a:off x="9778016" y="2640862"/>
            <a:ext cx="2278659" cy="53269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25400" tIns="25400" rIns="25400" bIns="25400" anchor="ctr">
            <a:noAutofit/>
          </a:bodyPr>
          <a:lstStyle>
            <a:lvl1pPr algn="ctr" defTabSz="602615">
              <a:lnSpc>
                <a:spcPct val="80000"/>
              </a:lnSpc>
              <a:defRPr sz="1898">
                <a:solidFill>
                  <a:srgbClr val="FFFFFF"/>
                </a:solidFill>
              </a:defRPr>
            </a:lvl1pPr>
          </a:lstStyle>
          <a:p>
            <a:r>
              <a:rPr lang="fr-FR" sz="1500" spc="-10">
                <a:solidFill>
                  <a:schemeClr val="bg1"/>
                </a:solidFill>
                <a:latin typeface="Arial Narrow" panose="020B0606020202030204" pitchFamily="34" charset="0"/>
              </a:rPr>
              <a:t>Parcours liés à</a:t>
            </a:r>
            <a:br>
              <a:rPr lang="fr-FR" sz="1500" spc="-10">
                <a:solidFill>
                  <a:schemeClr val="bg1"/>
                </a:solidFill>
                <a:latin typeface="Arial Narrow" panose="020B0606020202030204" pitchFamily="34" charset="0"/>
              </a:rPr>
            </a:br>
            <a:r>
              <a:rPr lang="fr-FR" sz="1500" spc="-10">
                <a:solidFill>
                  <a:schemeClr val="bg1"/>
                </a:solidFill>
                <a:latin typeface="Arial Narrow" panose="020B0606020202030204" pitchFamily="34" charset="0"/>
              </a:rPr>
              <a:t>compétences transverses</a:t>
            </a:r>
          </a:p>
        </p:txBody>
      </p:sp>
      <p:grpSp>
        <p:nvGrpSpPr>
          <p:cNvPr id="106" name="Groupe 105">
            <a:extLst>
              <a:ext uri="{FF2B5EF4-FFF2-40B4-BE49-F238E27FC236}">
                <a16:creationId xmlns:a16="http://schemas.microsoft.com/office/drawing/2014/main" id="{020465C1-6012-99FF-3D00-F548522D1C1B}"/>
              </a:ext>
            </a:extLst>
          </p:cNvPr>
          <p:cNvGrpSpPr>
            <a:grpSpLocks noChangeAspect="1"/>
          </p:cNvGrpSpPr>
          <p:nvPr/>
        </p:nvGrpSpPr>
        <p:grpSpPr>
          <a:xfrm>
            <a:off x="7498428" y="2588953"/>
            <a:ext cx="2132486" cy="4085270"/>
            <a:chOff x="3609028" y="1261623"/>
            <a:chExt cx="2498130" cy="4785740"/>
          </a:xfrm>
        </p:grpSpPr>
        <p:grpSp>
          <p:nvGrpSpPr>
            <p:cNvPr id="107" name="Groupe 106">
              <a:extLst>
                <a:ext uri="{FF2B5EF4-FFF2-40B4-BE49-F238E27FC236}">
                  <a16:creationId xmlns:a16="http://schemas.microsoft.com/office/drawing/2014/main" id="{91F47AD5-1268-FD62-F40E-611794E6A157}"/>
                </a:ext>
              </a:extLst>
            </p:cNvPr>
            <p:cNvGrpSpPr/>
            <p:nvPr/>
          </p:nvGrpSpPr>
          <p:grpSpPr>
            <a:xfrm>
              <a:off x="3723124" y="3181537"/>
              <a:ext cx="2255200" cy="2865826"/>
              <a:chOff x="7912011" y="3746949"/>
              <a:chExt cx="2255200" cy="2865826"/>
            </a:xfrm>
          </p:grpSpPr>
          <p:sp>
            <p:nvSpPr>
              <p:cNvPr id="121" name="Shape 477">
                <a:extLst>
                  <a:ext uri="{FF2B5EF4-FFF2-40B4-BE49-F238E27FC236}">
                    <a16:creationId xmlns:a16="http://schemas.microsoft.com/office/drawing/2014/main" id="{7B41EDCE-FD1B-BF4D-62B7-2AF6F542B1A5}"/>
                  </a:ext>
                </a:extLst>
              </p:cNvPr>
              <p:cNvSpPr/>
              <p:nvPr/>
            </p:nvSpPr>
            <p:spPr>
              <a:xfrm>
                <a:off x="7912011" y="3986348"/>
                <a:ext cx="2255200" cy="262642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558" extrusionOk="0">
                    <a:moveTo>
                      <a:pt x="0" y="0"/>
                    </a:moveTo>
                    <a:lnTo>
                      <a:pt x="0" y="17685"/>
                    </a:lnTo>
                    <a:cubicBezTo>
                      <a:pt x="0" y="18019"/>
                      <a:pt x="443" y="18428"/>
                      <a:pt x="985" y="18595"/>
                    </a:cubicBezTo>
                    <a:lnTo>
                      <a:pt x="9815" y="21433"/>
                    </a:lnTo>
                    <a:cubicBezTo>
                      <a:pt x="10357" y="21600"/>
                      <a:pt x="11243" y="21600"/>
                      <a:pt x="11785" y="21433"/>
                    </a:cubicBezTo>
                    <a:lnTo>
                      <a:pt x="20615" y="18595"/>
                    </a:lnTo>
                    <a:cubicBezTo>
                      <a:pt x="21157" y="18428"/>
                      <a:pt x="21600" y="18019"/>
                      <a:pt x="21600" y="17685"/>
                    </a:cubicBezTo>
                    <a:lnTo>
                      <a:pt x="21600" y="0"/>
                    </a:lnTo>
                    <a:cubicBezTo>
                      <a:pt x="2160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 w="12700">
                <a:solidFill>
                  <a:srgbClr val="FFFFFF"/>
                </a:solidFill>
                <a:miter lim="400000"/>
              </a:ln>
            </p:spPr>
            <p:txBody>
              <a:bodyPr lIns="25400" tIns="25400" rIns="25400" bIns="25400" anchor="ctr"/>
              <a:lstStyle/>
              <a:p>
                <a:pPr algn="ctr">
                  <a:defRPr sz="3200" cap="none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 sz="1600"/>
              </a:p>
            </p:txBody>
          </p:sp>
          <p:sp>
            <p:nvSpPr>
              <p:cNvPr id="122" name="Shape 478">
                <a:extLst>
                  <a:ext uri="{FF2B5EF4-FFF2-40B4-BE49-F238E27FC236}">
                    <a16:creationId xmlns:a16="http://schemas.microsoft.com/office/drawing/2014/main" id="{38D2596B-1D96-87FA-48D7-7EB5C2874EE1}"/>
                  </a:ext>
                </a:extLst>
              </p:cNvPr>
              <p:cNvSpPr/>
              <p:nvPr/>
            </p:nvSpPr>
            <p:spPr>
              <a:xfrm>
                <a:off x="7912011" y="4872128"/>
                <a:ext cx="2255200" cy="122254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518" extrusionOk="0">
                    <a:moveTo>
                      <a:pt x="21600" y="14105"/>
                    </a:moveTo>
                    <a:cubicBezTo>
                      <a:pt x="21600" y="14764"/>
                      <a:pt x="21146" y="15573"/>
                      <a:pt x="20592" y="15902"/>
                    </a:cubicBezTo>
                    <a:lnTo>
                      <a:pt x="11808" y="21270"/>
                    </a:lnTo>
                    <a:cubicBezTo>
                      <a:pt x="11254" y="21600"/>
                      <a:pt x="10346" y="21600"/>
                      <a:pt x="9792" y="21270"/>
                    </a:cubicBezTo>
                    <a:lnTo>
                      <a:pt x="1008" y="15902"/>
                    </a:lnTo>
                    <a:cubicBezTo>
                      <a:pt x="453" y="15573"/>
                      <a:pt x="0" y="14764"/>
                      <a:pt x="0" y="14105"/>
                    </a:cubicBezTo>
                    <a:lnTo>
                      <a:pt x="0" y="1198"/>
                    </a:lnTo>
                    <a:cubicBezTo>
                      <a:pt x="0" y="539"/>
                      <a:pt x="524" y="0"/>
                      <a:pt x="1164" y="0"/>
                    </a:cubicBezTo>
                    <a:lnTo>
                      <a:pt x="20436" y="0"/>
                    </a:lnTo>
                    <a:cubicBezTo>
                      <a:pt x="21076" y="0"/>
                      <a:pt x="21600" y="539"/>
                      <a:pt x="21600" y="1198"/>
                    </a:cubicBezTo>
                    <a:cubicBezTo>
                      <a:pt x="21600" y="1198"/>
                      <a:pt x="21600" y="14105"/>
                      <a:pt x="21600" y="14105"/>
                    </a:cubicBez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 w="12700">
                <a:solidFill>
                  <a:srgbClr val="FFFFFF"/>
                </a:solidFill>
                <a:miter lim="400000"/>
              </a:ln>
            </p:spPr>
            <p:txBody>
              <a:bodyPr lIns="25400" tIns="25400" rIns="25400" bIns="25400" anchor="ctr"/>
              <a:lstStyle/>
              <a:p>
                <a:pPr algn="ctr">
                  <a:defRPr sz="3200" cap="none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 sz="1600"/>
              </a:p>
            </p:txBody>
          </p:sp>
          <p:sp>
            <p:nvSpPr>
              <p:cNvPr id="123" name="Shape 479">
                <a:extLst>
                  <a:ext uri="{FF2B5EF4-FFF2-40B4-BE49-F238E27FC236}">
                    <a16:creationId xmlns:a16="http://schemas.microsoft.com/office/drawing/2014/main" id="{5AF2C247-D540-5AF8-338A-67AE42820C3A}"/>
                  </a:ext>
                </a:extLst>
              </p:cNvPr>
              <p:cNvSpPr/>
              <p:nvPr/>
            </p:nvSpPr>
            <p:spPr>
              <a:xfrm>
                <a:off x="7912011" y="4309539"/>
                <a:ext cx="2255200" cy="12225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518" extrusionOk="0">
                    <a:moveTo>
                      <a:pt x="21600" y="14105"/>
                    </a:moveTo>
                    <a:cubicBezTo>
                      <a:pt x="21600" y="14764"/>
                      <a:pt x="21146" y="15572"/>
                      <a:pt x="20592" y="15902"/>
                    </a:cubicBezTo>
                    <a:lnTo>
                      <a:pt x="11808" y="21270"/>
                    </a:lnTo>
                    <a:cubicBezTo>
                      <a:pt x="11254" y="21600"/>
                      <a:pt x="10346" y="21600"/>
                      <a:pt x="9792" y="21270"/>
                    </a:cubicBezTo>
                    <a:lnTo>
                      <a:pt x="1008" y="15902"/>
                    </a:lnTo>
                    <a:cubicBezTo>
                      <a:pt x="453" y="15572"/>
                      <a:pt x="0" y="14764"/>
                      <a:pt x="0" y="14105"/>
                    </a:cubicBezTo>
                    <a:lnTo>
                      <a:pt x="0" y="1198"/>
                    </a:lnTo>
                    <a:cubicBezTo>
                      <a:pt x="0" y="539"/>
                      <a:pt x="524" y="0"/>
                      <a:pt x="1164" y="0"/>
                    </a:cubicBezTo>
                    <a:lnTo>
                      <a:pt x="20436" y="0"/>
                    </a:lnTo>
                    <a:cubicBezTo>
                      <a:pt x="21076" y="0"/>
                      <a:pt x="21600" y="539"/>
                      <a:pt x="21600" y="1198"/>
                    </a:cubicBezTo>
                    <a:cubicBezTo>
                      <a:pt x="21600" y="1198"/>
                      <a:pt x="21600" y="14105"/>
                      <a:pt x="21600" y="14105"/>
                    </a:cubicBez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 w="12700">
                <a:solidFill>
                  <a:srgbClr val="FFFFFF"/>
                </a:solidFill>
                <a:miter lim="400000"/>
              </a:ln>
            </p:spPr>
            <p:txBody>
              <a:bodyPr lIns="25400" tIns="25400" rIns="25400" bIns="25400" anchor="ctr"/>
              <a:lstStyle/>
              <a:p>
                <a:pPr algn="ctr">
                  <a:defRPr sz="3200" cap="none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 sz="1600"/>
              </a:p>
            </p:txBody>
          </p:sp>
          <p:sp>
            <p:nvSpPr>
              <p:cNvPr id="124" name="Shape 480">
                <a:extLst>
                  <a:ext uri="{FF2B5EF4-FFF2-40B4-BE49-F238E27FC236}">
                    <a16:creationId xmlns:a16="http://schemas.microsoft.com/office/drawing/2014/main" id="{B3D48E34-C99E-2A1A-9C4D-501BC87B29B8}"/>
                  </a:ext>
                </a:extLst>
              </p:cNvPr>
              <p:cNvSpPr/>
              <p:nvPr/>
            </p:nvSpPr>
            <p:spPr>
              <a:xfrm>
                <a:off x="7912011" y="3746949"/>
                <a:ext cx="2255200" cy="12225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518" extrusionOk="0">
                    <a:moveTo>
                      <a:pt x="21600" y="14105"/>
                    </a:moveTo>
                    <a:cubicBezTo>
                      <a:pt x="21600" y="14764"/>
                      <a:pt x="21146" y="15572"/>
                      <a:pt x="20592" y="15902"/>
                    </a:cubicBezTo>
                    <a:lnTo>
                      <a:pt x="11808" y="21270"/>
                    </a:lnTo>
                    <a:cubicBezTo>
                      <a:pt x="11254" y="21600"/>
                      <a:pt x="10346" y="21600"/>
                      <a:pt x="9792" y="21270"/>
                    </a:cubicBezTo>
                    <a:lnTo>
                      <a:pt x="1008" y="15902"/>
                    </a:lnTo>
                    <a:cubicBezTo>
                      <a:pt x="453" y="15572"/>
                      <a:pt x="0" y="14764"/>
                      <a:pt x="0" y="14105"/>
                    </a:cubicBezTo>
                    <a:lnTo>
                      <a:pt x="0" y="1198"/>
                    </a:lnTo>
                    <a:cubicBezTo>
                      <a:pt x="0" y="539"/>
                      <a:pt x="524" y="0"/>
                      <a:pt x="1164" y="0"/>
                    </a:cubicBezTo>
                    <a:lnTo>
                      <a:pt x="20436" y="0"/>
                    </a:lnTo>
                    <a:cubicBezTo>
                      <a:pt x="21076" y="0"/>
                      <a:pt x="21600" y="539"/>
                      <a:pt x="21600" y="1198"/>
                    </a:cubicBezTo>
                    <a:cubicBezTo>
                      <a:pt x="21600" y="1198"/>
                      <a:pt x="21600" y="14105"/>
                      <a:pt x="21600" y="14105"/>
                    </a:cubicBez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 w="12700">
                <a:solidFill>
                  <a:srgbClr val="FFFFFF"/>
                </a:solidFill>
                <a:miter lim="400000"/>
              </a:ln>
            </p:spPr>
            <p:txBody>
              <a:bodyPr lIns="25400" tIns="25400" rIns="25400" bIns="25400" anchor="ctr"/>
              <a:lstStyle/>
              <a:p>
                <a:pPr algn="ctr">
                  <a:defRPr sz="3200" cap="none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 sz="1600"/>
              </a:p>
            </p:txBody>
          </p:sp>
        </p:grpSp>
        <p:sp>
          <p:nvSpPr>
            <p:cNvPr id="108" name="Shape 477">
              <a:extLst>
                <a:ext uri="{FF2B5EF4-FFF2-40B4-BE49-F238E27FC236}">
                  <a16:creationId xmlns:a16="http://schemas.microsoft.com/office/drawing/2014/main" id="{2C6DFBA1-A98D-AE66-ACAA-F097416A4438}"/>
                </a:ext>
              </a:extLst>
            </p:cNvPr>
            <p:cNvSpPr/>
            <p:nvPr/>
          </p:nvSpPr>
          <p:spPr>
            <a:xfrm>
              <a:off x="3729540" y="1816788"/>
              <a:ext cx="2255200" cy="262642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58" extrusionOk="0">
                  <a:moveTo>
                    <a:pt x="0" y="0"/>
                  </a:moveTo>
                  <a:lnTo>
                    <a:pt x="0" y="17685"/>
                  </a:lnTo>
                  <a:cubicBezTo>
                    <a:pt x="0" y="18019"/>
                    <a:pt x="443" y="18428"/>
                    <a:pt x="985" y="18595"/>
                  </a:cubicBezTo>
                  <a:lnTo>
                    <a:pt x="9815" y="21433"/>
                  </a:lnTo>
                  <a:cubicBezTo>
                    <a:pt x="10357" y="21600"/>
                    <a:pt x="11243" y="21600"/>
                    <a:pt x="11785" y="21433"/>
                  </a:cubicBezTo>
                  <a:lnTo>
                    <a:pt x="20615" y="18595"/>
                  </a:lnTo>
                  <a:cubicBezTo>
                    <a:pt x="21157" y="18428"/>
                    <a:pt x="21600" y="18019"/>
                    <a:pt x="21600" y="17685"/>
                  </a:cubicBezTo>
                  <a:lnTo>
                    <a:pt x="21600" y="0"/>
                  </a:lnTo>
                  <a:cubicBezTo>
                    <a:pt x="2160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12700">
              <a:solidFill>
                <a:srgbClr val="FFFFFF"/>
              </a:solidFill>
              <a:miter lim="400000"/>
            </a:ln>
          </p:spPr>
          <p:txBody>
            <a:bodyPr lIns="25400" tIns="25400" rIns="25400" bIns="25400" anchor="ctr"/>
            <a:lstStyle/>
            <a:p>
              <a:pPr algn="ctr">
                <a:defRPr sz="3200" cap="none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 sz="1600"/>
            </a:p>
          </p:txBody>
        </p:sp>
        <p:sp>
          <p:nvSpPr>
            <p:cNvPr id="109" name="Shape 478">
              <a:extLst>
                <a:ext uri="{FF2B5EF4-FFF2-40B4-BE49-F238E27FC236}">
                  <a16:creationId xmlns:a16="http://schemas.microsoft.com/office/drawing/2014/main" id="{03336E9E-4748-099D-75A2-6AD6469F7C82}"/>
                </a:ext>
              </a:extLst>
            </p:cNvPr>
            <p:cNvSpPr/>
            <p:nvPr/>
          </p:nvSpPr>
          <p:spPr>
            <a:xfrm>
              <a:off x="3729540" y="2702568"/>
              <a:ext cx="2255200" cy="122254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18" extrusionOk="0">
                  <a:moveTo>
                    <a:pt x="21600" y="14105"/>
                  </a:moveTo>
                  <a:cubicBezTo>
                    <a:pt x="21600" y="14764"/>
                    <a:pt x="21146" y="15573"/>
                    <a:pt x="20592" y="15902"/>
                  </a:cubicBezTo>
                  <a:lnTo>
                    <a:pt x="11808" y="21270"/>
                  </a:lnTo>
                  <a:cubicBezTo>
                    <a:pt x="11254" y="21600"/>
                    <a:pt x="10346" y="21600"/>
                    <a:pt x="9792" y="21270"/>
                  </a:cubicBezTo>
                  <a:lnTo>
                    <a:pt x="1008" y="15902"/>
                  </a:lnTo>
                  <a:cubicBezTo>
                    <a:pt x="453" y="15573"/>
                    <a:pt x="0" y="14764"/>
                    <a:pt x="0" y="14105"/>
                  </a:cubicBezTo>
                  <a:lnTo>
                    <a:pt x="0" y="1198"/>
                  </a:lnTo>
                  <a:cubicBezTo>
                    <a:pt x="0" y="539"/>
                    <a:pt x="524" y="0"/>
                    <a:pt x="1164" y="0"/>
                  </a:cubicBezTo>
                  <a:lnTo>
                    <a:pt x="20436" y="0"/>
                  </a:lnTo>
                  <a:cubicBezTo>
                    <a:pt x="21076" y="0"/>
                    <a:pt x="21600" y="539"/>
                    <a:pt x="21600" y="1198"/>
                  </a:cubicBezTo>
                  <a:cubicBezTo>
                    <a:pt x="21600" y="1198"/>
                    <a:pt x="21600" y="14105"/>
                    <a:pt x="21600" y="14105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12700">
              <a:solidFill>
                <a:srgbClr val="FFFFFF"/>
              </a:solidFill>
              <a:miter lim="400000"/>
            </a:ln>
          </p:spPr>
          <p:txBody>
            <a:bodyPr lIns="25400" tIns="25400" rIns="25400" bIns="25400" anchor="ctr"/>
            <a:lstStyle/>
            <a:p>
              <a:pPr algn="ctr">
                <a:defRPr sz="3200" cap="none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 sz="1600"/>
            </a:p>
          </p:txBody>
        </p:sp>
        <p:sp>
          <p:nvSpPr>
            <p:cNvPr id="110" name="Shape 479">
              <a:extLst>
                <a:ext uri="{FF2B5EF4-FFF2-40B4-BE49-F238E27FC236}">
                  <a16:creationId xmlns:a16="http://schemas.microsoft.com/office/drawing/2014/main" id="{E477B6F1-A76E-BDA8-4DDC-F3B76099633B}"/>
                </a:ext>
              </a:extLst>
            </p:cNvPr>
            <p:cNvSpPr/>
            <p:nvPr/>
          </p:nvSpPr>
          <p:spPr>
            <a:xfrm>
              <a:off x="3729540" y="2139979"/>
              <a:ext cx="2255200" cy="12225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18" extrusionOk="0">
                  <a:moveTo>
                    <a:pt x="21600" y="14105"/>
                  </a:moveTo>
                  <a:cubicBezTo>
                    <a:pt x="21600" y="14764"/>
                    <a:pt x="21146" y="15572"/>
                    <a:pt x="20592" y="15902"/>
                  </a:cubicBezTo>
                  <a:lnTo>
                    <a:pt x="11808" y="21270"/>
                  </a:lnTo>
                  <a:cubicBezTo>
                    <a:pt x="11254" y="21600"/>
                    <a:pt x="10346" y="21600"/>
                    <a:pt x="9792" y="21270"/>
                  </a:cubicBezTo>
                  <a:lnTo>
                    <a:pt x="1008" y="15902"/>
                  </a:lnTo>
                  <a:cubicBezTo>
                    <a:pt x="453" y="15572"/>
                    <a:pt x="0" y="14764"/>
                    <a:pt x="0" y="14105"/>
                  </a:cubicBezTo>
                  <a:lnTo>
                    <a:pt x="0" y="1198"/>
                  </a:lnTo>
                  <a:cubicBezTo>
                    <a:pt x="0" y="539"/>
                    <a:pt x="524" y="0"/>
                    <a:pt x="1164" y="0"/>
                  </a:cubicBezTo>
                  <a:lnTo>
                    <a:pt x="20436" y="0"/>
                  </a:lnTo>
                  <a:cubicBezTo>
                    <a:pt x="21076" y="0"/>
                    <a:pt x="21600" y="539"/>
                    <a:pt x="21600" y="1198"/>
                  </a:cubicBezTo>
                  <a:cubicBezTo>
                    <a:pt x="21600" y="1198"/>
                    <a:pt x="21600" y="14105"/>
                    <a:pt x="21600" y="14105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12700">
              <a:solidFill>
                <a:srgbClr val="FFFFFF"/>
              </a:solidFill>
              <a:miter lim="400000"/>
            </a:ln>
          </p:spPr>
          <p:txBody>
            <a:bodyPr lIns="25400" tIns="25400" rIns="25400" bIns="25400" anchor="ctr"/>
            <a:lstStyle/>
            <a:p>
              <a:pPr algn="ctr">
                <a:defRPr sz="3200" cap="none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 sz="1600"/>
            </a:p>
          </p:txBody>
        </p:sp>
        <p:sp>
          <p:nvSpPr>
            <p:cNvPr id="111" name="Shape 480">
              <a:extLst>
                <a:ext uri="{FF2B5EF4-FFF2-40B4-BE49-F238E27FC236}">
                  <a16:creationId xmlns:a16="http://schemas.microsoft.com/office/drawing/2014/main" id="{614E5035-D354-73FC-CADC-A6F10F2F62FF}"/>
                </a:ext>
              </a:extLst>
            </p:cNvPr>
            <p:cNvSpPr/>
            <p:nvPr/>
          </p:nvSpPr>
          <p:spPr>
            <a:xfrm>
              <a:off x="3729540" y="1577389"/>
              <a:ext cx="2255200" cy="12225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18" extrusionOk="0">
                  <a:moveTo>
                    <a:pt x="21600" y="14105"/>
                  </a:moveTo>
                  <a:cubicBezTo>
                    <a:pt x="21600" y="14764"/>
                    <a:pt x="21146" y="15572"/>
                    <a:pt x="20592" y="15902"/>
                  </a:cubicBezTo>
                  <a:lnTo>
                    <a:pt x="11808" y="21270"/>
                  </a:lnTo>
                  <a:cubicBezTo>
                    <a:pt x="11254" y="21600"/>
                    <a:pt x="10346" y="21600"/>
                    <a:pt x="9792" y="21270"/>
                  </a:cubicBezTo>
                  <a:lnTo>
                    <a:pt x="1008" y="15902"/>
                  </a:lnTo>
                  <a:cubicBezTo>
                    <a:pt x="453" y="15572"/>
                    <a:pt x="0" y="14764"/>
                    <a:pt x="0" y="14105"/>
                  </a:cubicBezTo>
                  <a:lnTo>
                    <a:pt x="0" y="1198"/>
                  </a:lnTo>
                  <a:cubicBezTo>
                    <a:pt x="0" y="539"/>
                    <a:pt x="524" y="0"/>
                    <a:pt x="1164" y="0"/>
                  </a:cubicBezTo>
                  <a:lnTo>
                    <a:pt x="20436" y="0"/>
                  </a:lnTo>
                  <a:cubicBezTo>
                    <a:pt x="21076" y="0"/>
                    <a:pt x="21600" y="539"/>
                    <a:pt x="21600" y="1198"/>
                  </a:cubicBezTo>
                  <a:cubicBezTo>
                    <a:pt x="21600" y="1198"/>
                    <a:pt x="21600" y="14105"/>
                    <a:pt x="21600" y="14105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12700">
              <a:solidFill>
                <a:srgbClr val="FFFFFF"/>
              </a:solidFill>
              <a:miter lim="400000"/>
            </a:ln>
          </p:spPr>
          <p:txBody>
            <a:bodyPr lIns="25400" tIns="25400" rIns="25400" bIns="25400" anchor="ctr"/>
            <a:lstStyle/>
            <a:p>
              <a:pPr algn="ctr">
                <a:defRPr sz="3200" cap="none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 sz="1600"/>
            </a:p>
          </p:txBody>
        </p:sp>
        <p:sp>
          <p:nvSpPr>
            <p:cNvPr id="112" name="Shape 481">
              <a:extLst>
                <a:ext uri="{FF2B5EF4-FFF2-40B4-BE49-F238E27FC236}">
                  <a16:creationId xmlns:a16="http://schemas.microsoft.com/office/drawing/2014/main" id="{31A82E0E-27CF-506D-0918-F47FE5D1A649}"/>
                </a:ext>
              </a:extLst>
            </p:cNvPr>
            <p:cNvSpPr/>
            <p:nvPr/>
          </p:nvSpPr>
          <p:spPr>
            <a:xfrm>
              <a:off x="3729540" y="1261623"/>
              <a:ext cx="2254440" cy="98730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11" extrusionOk="0">
                  <a:moveTo>
                    <a:pt x="21600" y="15308"/>
                  </a:moveTo>
                  <a:cubicBezTo>
                    <a:pt x="21600" y="16023"/>
                    <a:pt x="21146" y="16901"/>
                    <a:pt x="20592" y="17258"/>
                  </a:cubicBezTo>
                  <a:lnTo>
                    <a:pt x="11808" y="21243"/>
                  </a:lnTo>
                  <a:cubicBezTo>
                    <a:pt x="11254" y="21600"/>
                    <a:pt x="10346" y="21600"/>
                    <a:pt x="9792" y="21243"/>
                  </a:cubicBezTo>
                  <a:lnTo>
                    <a:pt x="1008" y="17258"/>
                  </a:lnTo>
                  <a:cubicBezTo>
                    <a:pt x="453" y="16901"/>
                    <a:pt x="0" y="16023"/>
                    <a:pt x="0" y="15308"/>
                  </a:cubicBezTo>
                  <a:lnTo>
                    <a:pt x="0" y="1300"/>
                  </a:lnTo>
                  <a:cubicBezTo>
                    <a:pt x="0" y="585"/>
                    <a:pt x="524" y="0"/>
                    <a:pt x="1164" y="0"/>
                  </a:cubicBezTo>
                  <a:lnTo>
                    <a:pt x="20436" y="0"/>
                  </a:lnTo>
                  <a:cubicBezTo>
                    <a:pt x="21076" y="0"/>
                    <a:pt x="21600" y="585"/>
                    <a:pt x="21600" y="1300"/>
                  </a:cubicBezTo>
                  <a:cubicBezTo>
                    <a:pt x="21600" y="1300"/>
                    <a:pt x="21600" y="15308"/>
                    <a:pt x="21600" y="15308"/>
                  </a:cubicBezTo>
                  <a:close/>
                </a:path>
              </a:pathLst>
            </a:custGeom>
            <a:solidFill>
              <a:srgbClr val="FFFFFF"/>
            </a:solidFill>
            <a:ln w="12700">
              <a:solidFill>
                <a:srgbClr val="DCDEE0"/>
              </a:solidFill>
            </a:ln>
          </p:spPr>
          <p:txBody>
            <a:bodyPr lIns="19050" tIns="19050" rIns="19050" bIns="19050" anchor="ctr"/>
            <a:lstStyle/>
            <a:p>
              <a:pPr algn="ctr">
                <a:defRPr sz="8000">
                  <a:solidFill>
                    <a:srgbClr val="53585F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 sz="4000"/>
            </a:p>
          </p:txBody>
        </p:sp>
        <p:sp>
          <p:nvSpPr>
            <p:cNvPr id="113" name="Shape 500">
              <a:extLst>
                <a:ext uri="{FF2B5EF4-FFF2-40B4-BE49-F238E27FC236}">
                  <a16:creationId xmlns:a16="http://schemas.microsoft.com/office/drawing/2014/main" id="{C410FB8D-5079-7EBC-8182-9EB754A6DE67}"/>
                </a:ext>
              </a:extLst>
            </p:cNvPr>
            <p:cNvSpPr/>
            <p:nvPr/>
          </p:nvSpPr>
          <p:spPr>
            <a:xfrm>
              <a:off x="3609028" y="1368868"/>
              <a:ext cx="2498130" cy="5860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565" y="0"/>
                  </a:moveTo>
                  <a:lnTo>
                    <a:pt x="20518" y="0"/>
                  </a:lnTo>
                  <a:lnTo>
                    <a:pt x="20311" y="0"/>
                  </a:lnTo>
                  <a:lnTo>
                    <a:pt x="1289" y="0"/>
                  </a:lnTo>
                  <a:lnTo>
                    <a:pt x="1082" y="0"/>
                  </a:lnTo>
                  <a:lnTo>
                    <a:pt x="1035" y="0"/>
                  </a:lnTo>
                  <a:cubicBezTo>
                    <a:pt x="463" y="0"/>
                    <a:pt x="0" y="1121"/>
                    <a:pt x="0" y="2504"/>
                  </a:cubicBezTo>
                  <a:lnTo>
                    <a:pt x="0" y="19992"/>
                  </a:lnTo>
                  <a:cubicBezTo>
                    <a:pt x="0" y="20880"/>
                    <a:pt x="463" y="21600"/>
                    <a:pt x="1035" y="21600"/>
                  </a:cubicBezTo>
                  <a:lnTo>
                    <a:pt x="1035" y="18383"/>
                  </a:lnTo>
                  <a:lnTo>
                    <a:pt x="1035" y="18374"/>
                  </a:lnTo>
                  <a:lnTo>
                    <a:pt x="2111" y="18374"/>
                  </a:lnTo>
                  <a:lnTo>
                    <a:pt x="2111" y="18373"/>
                  </a:lnTo>
                  <a:lnTo>
                    <a:pt x="19489" y="18373"/>
                  </a:lnTo>
                  <a:lnTo>
                    <a:pt x="19489" y="18374"/>
                  </a:lnTo>
                  <a:lnTo>
                    <a:pt x="20565" y="18374"/>
                  </a:lnTo>
                  <a:lnTo>
                    <a:pt x="20565" y="18383"/>
                  </a:lnTo>
                  <a:lnTo>
                    <a:pt x="20565" y="21600"/>
                  </a:lnTo>
                  <a:cubicBezTo>
                    <a:pt x="21137" y="21600"/>
                    <a:pt x="21600" y="20880"/>
                    <a:pt x="21600" y="19992"/>
                  </a:cubicBezTo>
                  <a:lnTo>
                    <a:pt x="21600" y="2504"/>
                  </a:lnTo>
                  <a:cubicBezTo>
                    <a:pt x="21600" y="1121"/>
                    <a:pt x="21137" y="0"/>
                    <a:pt x="20565" y="0"/>
                  </a:cubicBezTo>
                  <a:close/>
                </a:path>
              </a:pathLst>
            </a:custGeom>
            <a:solidFill>
              <a:srgbClr val="7030A0"/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 algn="ctr">
                <a:defRPr sz="3200" cap="none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 sz="1600"/>
            </a:p>
          </p:txBody>
        </p:sp>
        <p:sp>
          <p:nvSpPr>
            <p:cNvPr id="114" name="Shape 503">
              <a:extLst>
                <a:ext uri="{FF2B5EF4-FFF2-40B4-BE49-F238E27FC236}">
                  <a16:creationId xmlns:a16="http://schemas.microsoft.com/office/drawing/2014/main" id="{E463AC10-A3C5-9FD1-4476-C33C7CD603B8}"/>
                </a:ext>
              </a:extLst>
            </p:cNvPr>
            <p:cNvSpPr/>
            <p:nvPr/>
          </p:nvSpPr>
          <p:spPr>
            <a:xfrm>
              <a:off x="3768614" y="2354409"/>
              <a:ext cx="2173968" cy="230341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lIns="25400" tIns="25400" rIns="25400" bIns="25400" anchor="ctr">
              <a:noAutofit/>
            </a:bodyPr>
            <a:lstStyle>
              <a:lvl1pPr algn="ctr" defTabSz="602615">
                <a:lnSpc>
                  <a:spcPct val="80000"/>
                </a:lnSpc>
                <a:defRPr sz="1898">
                  <a:solidFill>
                    <a:srgbClr val="FFFFFF"/>
                  </a:solidFill>
                </a:defRPr>
              </a:lvl1pPr>
            </a:lstStyle>
            <a:p>
              <a:r>
                <a:rPr lang="fr-FR" sz="1400" spc="-10">
                  <a:solidFill>
                    <a:schemeClr val="bg1"/>
                  </a:solidFill>
                  <a:latin typeface="Arial Narrow" panose="020B0606020202030204" pitchFamily="34" charset="0"/>
                </a:rPr>
                <a:t>Cybersécurité</a:t>
              </a:r>
            </a:p>
          </p:txBody>
        </p:sp>
        <p:sp>
          <p:nvSpPr>
            <p:cNvPr id="115" name="Shape 504">
              <a:extLst>
                <a:ext uri="{FF2B5EF4-FFF2-40B4-BE49-F238E27FC236}">
                  <a16:creationId xmlns:a16="http://schemas.microsoft.com/office/drawing/2014/main" id="{6673E0C5-F6BE-8132-C0FA-59E76DFFE2B8}"/>
                </a:ext>
              </a:extLst>
            </p:cNvPr>
            <p:cNvSpPr/>
            <p:nvPr/>
          </p:nvSpPr>
          <p:spPr>
            <a:xfrm>
              <a:off x="3768614" y="2914399"/>
              <a:ext cx="2173968" cy="230341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lIns="25400" tIns="25400" rIns="25400" bIns="25400" anchor="ctr">
              <a:noAutofit/>
            </a:bodyPr>
            <a:lstStyle>
              <a:lvl1pPr algn="ctr" defTabSz="602615">
                <a:lnSpc>
                  <a:spcPct val="80000"/>
                </a:lnSpc>
                <a:defRPr sz="1898">
                  <a:solidFill>
                    <a:srgbClr val="FFFFFF"/>
                  </a:solidFill>
                </a:defRPr>
              </a:lvl1pPr>
            </a:lstStyle>
            <a:p>
              <a:r>
                <a:rPr lang="fr-FR" sz="1400" spc="-10">
                  <a:solidFill>
                    <a:schemeClr val="bg1"/>
                  </a:solidFill>
                  <a:latin typeface="Arial Narrow" panose="020B0606020202030204" pitchFamily="34" charset="0"/>
                </a:rPr>
                <a:t>RGPD</a:t>
              </a:r>
              <a:endParaRPr sz="1400" spc="-10">
                <a:solidFill>
                  <a:schemeClr val="bg1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116" name="Shape 505">
              <a:extLst>
                <a:ext uri="{FF2B5EF4-FFF2-40B4-BE49-F238E27FC236}">
                  <a16:creationId xmlns:a16="http://schemas.microsoft.com/office/drawing/2014/main" id="{C630134D-1086-3EB7-ECDB-605F30F3830E}"/>
                </a:ext>
              </a:extLst>
            </p:cNvPr>
            <p:cNvSpPr/>
            <p:nvPr/>
          </p:nvSpPr>
          <p:spPr>
            <a:xfrm>
              <a:off x="3804356" y="3438720"/>
              <a:ext cx="2173968" cy="230341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lIns="25400" tIns="25400" rIns="25400" bIns="25400" anchor="ctr">
              <a:noAutofit/>
            </a:bodyPr>
            <a:lstStyle>
              <a:lvl1pPr algn="ctr" defTabSz="602615">
                <a:lnSpc>
                  <a:spcPct val="80000"/>
                </a:lnSpc>
                <a:defRPr sz="1898">
                  <a:solidFill>
                    <a:srgbClr val="FFFFFF"/>
                  </a:solidFill>
                </a:defRPr>
              </a:lvl1pPr>
            </a:lstStyle>
            <a:p>
              <a:r>
                <a:rPr lang="fr-FR" sz="1400" spc="-10">
                  <a:solidFill>
                    <a:schemeClr val="bg1"/>
                  </a:solidFill>
                  <a:latin typeface="Arial Narrow" panose="020B0606020202030204" pitchFamily="34" charset="0"/>
                </a:rPr>
                <a:t>Cyberharcèlement</a:t>
              </a:r>
              <a:endParaRPr sz="1400" spc="-10">
                <a:solidFill>
                  <a:schemeClr val="bg1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117" name="Shape 506">
              <a:extLst>
                <a:ext uri="{FF2B5EF4-FFF2-40B4-BE49-F238E27FC236}">
                  <a16:creationId xmlns:a16="http://schemas.microsoft.com/office/drawing/2014/main" id="{9D253725-A7E9-ADD2-E9BD-32521F9E2B45}"/>
                </a:ext>
              </a:extLst>
            </p:cNvPr>
            <p:cNvSpPr/>
            <p:nvPr/>
          </p:nvSpPr>
          <p:spPr>
            <a:xfrm>
              <a:off x="3804356" y="3919500"/>
              <a:ext cx="2173968" cy="230341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lIns="25400" tIns="25400" rIns="25400" bIns="25400" anchor="ctr">
              <a:noAutofit/>
            </a:bodyPr>
            <a:lstStyle>
              <a:lvl1pPr algn="ctr" defTabSz="602615">
                <a:lnSpc>
                  <a:spcPct val="80000"/>
                </a:lnSpc>
                <a:defRPr sz="1898">
                  <a:solidFill>
                    <a:srgbClr val="FFFFFF"/>
                  </a:solidFill>
                </a:defRPr>
              </a:lvl1pPr>
            </a:lstStyle>
            <a:p>
              <a:r>
                <a:rPr lang="fr-FR" sz="1400" spc="-10">
                  <a:solidFill>
                    <a:schemeClr val="bg1"/>
                  </a:solidFill>
                  <a:latin typeface="Arial Narrow" panose="020B0606020202030204" pitchFamily="34" charset="0"/>
                </a:rPr>
                <a:t>Numérique responsable</a:t>
              </a:r>
              <a:endParaRPr sz="1400" spc="-10">
                <a:solidFill>
                  <a:schemeClr val="bg1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118" name="Shape 504">
              <a:extLst>
                <a:ext uri="{FF2B5EF4-FFF2-40B4-BE49-F238E27FC236}">
                  <a16:creationId xmlns:a16="http://schemas.microsoft.com/office/drawing/2014/main" id="{FC1E7512-84B8-4C80-EDE6-91A064A82FA0}"/>
                </a:ext>
              </a:extLst>
            </p:cNvPr>
            <p:cNvSpPr/>
            <p:nvPr/>
          </p:nvSpPr>
          <p:spPr>
            <a:xfrm>
              <a:off x="3762198" y="4565055"/>
              <a:ext cx="2173968" cy="230341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lIns="25400" tIns="25400" rIns="25400" bIns="25400" anchor="ctr">
              <a:noAutofit/>
            </a:bodyPr>
            <a:lstStyle>
              <a:lvl1pPr algn="ctr" defTabSz="602615">
                <a:lnSpc>
                  <a:spcPct val="80000"/>
                </a:lnSpc>
                <a:defRPr sz="1898">
                  <a:solidFill>
                    <a:srgbClr val="FFFFFF"/>
                  </a:solidFill>
                </a:defRPr>
              </a:lvl1pPr>
            </a:lstStyle>
            <a:p>
              <a:r>
                <a:rPr lang="fr-FR" sz="1400" spc="-10">
                  <a:solidFill>
                    <a:schemeClr val="bg1"/>
                  </a:solidFill>
                  <a:latin typeface="Arial Narrow" panose="020B0606020202030204" pitchFamily="34" charset="0"/>
                </a:rPr>
                <a:t>Innovation</a:t>
              </a:r>
              <a:br>
                <a:rPr lang="fr-FR" sz="1400" spc="-10">
                  <a:solidFill>
                    <a:schemeClr val="bg1"/>
                  </a:solidFill>
                  <a:latin typeface="Arial Narrow" panose="020B0606020202030204" pitchFamily="34" charset="0"/>
                </a:rPr>
              </a:br>
              <a:r>
                <a:rPr lang="fr-FR" sz="1400" spc="-10">
                  <a:solidFill>
                    <a:schemeClr val="bg1"/>
                  </a:solidFill>
                  <a:latin typeface="Arial Narrow" panose="020B0606020202030204" pitchFamily="34" charset="0"/>
                </a:rPr>
                <a:t>publique</a:t>
              </a:r>
              <a:endParaRPr sz="1400" spc="-10">
                <a:solidFill>
                  <a:schemeClr val="bg1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119" name="Shape 505">
              <a:extLst>
                <a:ext uri="{FF2B5EF4-FFF2-40B4-BE49-F238E27FC236}">
                  <a16:creationId xmlns:a16="http://schemas.microsoft.com/office/drawing/2014/main" id="{3A4783A1-41B1-D832-EBBD-9347F12E8BF5}"/>
                </a:ext>
              </a:extLst>
            </p:cNvPr>
            <p:cNvSpPr/>
            <p:nvPr/>
          </p:nvSpPr>
          <p:spPr>
            <a:xfrm>
              <a:off x="3797939" y="5065184"/>
              <a:ext cx="2173969" cy="230341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lIns="25400" tIns="25400" rIns="25400" bIns="25400" anchor="ctr">
              <a:noAutofit/>
            </a:bodyPr>
            <a:lstStyle>
              <a:lvl1pPr algn="ctr" defTabSz="602615">
                <a:lnSpc>
                  <a:spcPct val="80000"/>
                </a:lnSpc>
                <a:defRPr sz="1898">
                  <a:solidFill>
                    <a:srgbClr val="FFFFFF"/>
                  </a:solidFill>
                </a:defRPr>
              </a:lvl1pPr>
            </a:lstStyle>
            <a:p>
              <a:r>
                <a:rPr lang="fr-FR" sz="1400" spc="-10">
                  <a:solidFill>
                    <a:schemeClr val="bg1"/>
                  </a:solidFill>
                  <a:latin typeface="Arial Narrow" panose="020B0606020202030204" pitchFamily="34" charset="0"/>
                </a:rPr>
                <a:t>QVT</a:t>
              </a:r>
              <a:endParaRPr sz="1400" spc="-10">
                <a:solidFill>
                  <a:schemeClr val="bg1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120" name="Shape 506">
              <a:extLst>
                <a:ext uri="{FF2B5EF4-FFF2-40B4-BE49-F238E27FC236}">
                  <a16:creationId xmlns:a16="http://schemas.microsoft.com/office/drawing/2014/main" id="{424D6648-4EC4-793F-E85B-EB0DC7039B83}"/>
                </a:ext>
              </a:extLst>
            </p:cNvPr>
            <p:cNvSpPr/>
            <p:nvPr/>
          </p:nvSpPr>
          <p:spPr>
            <a:xfrm>
              <a:off x="3797939" y="5641978"/>
              <a:ext cx="2173968" cy="230341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lIns="25400" tIns="25400" rIns="25400" bIns="25400" anchor="ctr">
              <a:noAutofit/>
            </a:bodyPr>
            <a:lstStyle>
              <a:lvl1pPr algn="ctr" defTabSz="602615">
                <a:lnSpc>
                  <a:spcPct val="80000"/>
                </a:lnSpc>
                <a:defRPr sz="1898">
                  <a:solidFill>
                    <a:srgbClr val="FFFFFF"/>
                  </a:solidFill>
                </a:defRPr>
              </a:lvl1pPr>
            </a:lstStyle>
            <a:p>
              <a:r>
                <a:rPr lang="fr-FR" sz="1400" spc="-10">
                  <a:solidFill>
                    <a:schemeClr val="bg1"/>
                  </a:solidFill>
                  <a:latin typeface="Arial Narrow" panose="020B0606020202030204" pitchFamily="34" charset="0"/>
                </a:rPr>
                <a:t>Responsabilité</a:t>
              </a:r>
              <a:br>
                <a:rPr lang="fr-FR" sz="1400" spc="-10">
                  <a:solidFill>
                    <a:schemeClr val="bg1"/>
                  </a:solidFill>
                  <a:latin typeface="Arial Narrow" panose="020B0606020202030204" pitchFamily="34" charset="0"/>
                </a:rPr>
              </a:br>
              <a:r>
                <a:rPr lang="fr-FR" sz="1400" spc="-10">
                  <a:solidFill>
                    <a:schemeClr val="bg1"/>
                  </a:solidFill>
                  <a:latin typeface="Arial Narrow" panose="020B0606020202030204" pitchFamily="34" charset="0"/>
                </a:rPr>
                <a:t>écolo</a:t>
              </a:r>
              <a:endParaRPr sz="1400" spc="-10">
                <a:solidFill>
                  <a:schemeClr val="bg1"/>
                </a:solidFill>
                <a:latin typeface="Arial Narrow" panose="020B0606020202030204" pitchFamily="34" charset="0"/>
              </a:endParaRPr>
            </a:p>
          </p:txBody>
        </p:sp>
      </p:grpSp>
      <p:sp>
        <p:nvSpPr>
          <p:cNvPr id="125" name="Shape 503">
            <a:extLst>
              <a:ext uri="{FF2B5EF4-FFF2-40B4-BE49-F238E27FC236}">
                <a16:creationId xmlns:a16="http://schemas.microsoft.com/office/drawing/2014/main" id="{CEB4C88C-20F4-82F9-DF8E-F5193F43FE8D}"/>
              </a:ext>
            </a:extLst>
          </p:cNvPr>
          <p:cNvSpPr/>
          <p:nvPr/>
        </p:nvSpPr>
        <p:spPr>
          <a:xfrm>
            <a:off x="7415816" y="2640862"/>
            <a:ext cx="2278659" cy="53269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25400" tIns="25400" rIns="25400" bIns="25400" anchor="ctr">
            <a:noAutofit/>
          </a:bodyPr>
          <a:lstStyle>
            <a:lvl1pPr algn="ctr" defTabSz="602615">
              <a:lnSpc>
                <a:spcPct val="80000"/>
              </a:lnSpc>
              <a:defRPr sz="1898">
                <a:solidFill>
                  <a:srgbClr val="FFFFFF"/>
                </a:solidFill>
              </a:defRPr>
            </a:lvl1pPr>
          </a:lstStyle>
          <a:p>
            <a:r>
              <a:rPr lang="fr-FR" sz="1500" spc="-10">
                <a:solidFill>
                  <a:schemeClr val="bg1"/>
                </a:solidFill>
                <a:latin typeface="Arial Narrow" panose="020B0606020202030204" pitchFamily="34" charset="0"/>
              </a:rPr>
              <a:t>Parcours liés à un</a:t>
            </a:r>
            <a:br>
              <a:rPr lang="fr-FR" sz="1500" spc="-10">
                <a:solidFill>
                  <a:schemeClr val="bg1"/>
                </a:solidFill>
                <a:latin typeface="Arial Narrow" panose="020B0606020202030204" pitchFamily="34" charset="0"/>
              </a:rPr>
            </a:br>
            <a:r>
              <a:rPr lang="fr-FR" sz="1500" spc="-10">
                <a:solidFill>
                  <a:schemeClr val="bg1"/>
                </a:solidFill>
                <a:latin typeface="Arial Narrow" panose="020B0606020202030204" pitchFamily="34" charset="0"/>
              </a:rPr>
              <a:t>événement / projet local</a:t>
            </a:r>
          </a:p>
        </p:txBody>
      </p:sp>
      <p:grpSp>
        <p:nvGrpSpPr>
          <p:cNvPr id="134" name="Groupe 133">
            <a:extLst>
              <a:ext uri="{FF2B5EF4-FFF2-40B4-BE49-F238E27FC236}">
                <a16:creationId xmlns:a16="http://schemas.microsoft.com/office/drawing/2014/main" id="{565651A2-8FC3-D5E1-A4A7-67B705CA2EA0}"/>
              </a:ext>
            </a:extLst>
          </p:cNvPr>
          <p:cNvGrpSpPr>
            <a:grpSpLocks noChangeAspect="1"/>
          </p:cNvGrpSpPr>
          <p:nvPr/>
        </p:nvGrpSpPr>
        <p:grpSpPr>
          <a:xfrm>
            <a:off x="1487147" y="1704017"/>
            <a:ext cx="2043989" cy="756000"/>
            <a:chOff x="3559684" y="2071042"/>
            <a:chExt cx="2278659" cy="842796"/>
          </a:xfrm>
        </p:grpSpPr>
        <p:grpSp>
          <p:nvGrpSpPr>
            <p:cNvPr id="135" name="Groupe 134">
              <a:extLst>
                <a:ext uri="{FF2B5EF4-FFF2-40B4-BE49-F238E27FC236}">
                  <a16:creationId xmlns:a16="http://schemas.microsoft.com/office/drawing/2014/main" id="{4E49E280-BAC4-B7A2-736B-7CF4335A53EF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3644849" y="2071042"/>
              <a:ext cx="2143112" cy="842796"/>
              <a:chOff x="3612018" y="1261623"/>
              <a:chExt cx="2510578" cy="987304"/>
            </a:xfrm>
          </p:grpSpPr>
          <p:sp>
            <p:nvSpPr>
              <p:cNvPr id="137" name="Shape 481">
                <a:extLst>
                  <a:ext uri="{FF2B5EF4-FFF2-40B4-BE49-F238E27FC236}">
                    <a16:creationId xmlns:a16="http://schemas.microsoft.com/office/drawing/2014/main" id="{1F169006-59D2-7274-DF7A-B5ABB928642E}"/>
                  </a:ext>
                </a:extLst>
              </p:cNvPr>
              <p:cNvSpPr/>
              <p:nvPr/>
            </p:nvSpPr>
            <p:spPr>
              <a:xfrm>
                <a:off x="3729541" y="1261623"/>
                <a:ext cx="2286392" cy="9873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511" extrusionOk="0">
                    <a:moveTo>
                      <a:pt x="21600" y="15308"/>
                    </a:moveTo>
                    <a:cubicBezTo>
                      <a:pt x="21600" y="16023"/>
                      <a:pt x="21146" y="16901"/>
                      <a:pt x="20592" y="17258"/>
                    </a:cubicBezTo>
                    <a:lnTo>
                      <a:pt x="11808" y="21243"/>
                    </a:lnTo>
                    <a:cubicBezTo>
                      <a:pt x="11254" y="21600"/>
                      <a:pt x="10346" y="21600"/>
                      <a:pt x="9792" y="21243"/>
                    </a:cubicBezTo>
                    <a:lnTo>
                      <a:pt x="1008" y="17258"/>
                    </a:lnTo>
                    <a:cubicBezTo>
                      <a:pt x="453" y="16901"/>
                      <a:pt x="0" y="16023"/>
                      <a:pt x="0" y="15308"/>
                    </a:cubicBezTo>
                    <a:lnTo>
                      <a:pt x="0" y="1300"/>
                    </a:lnTo>
                    <a:cubicBezTo>
                      <a:pt x="0" y="585"/>
                      <a:pt x="524" y="0"/>
                      <a:pt x="1164" y="0"/>
                    </a:cubicBezTo>
                    <a:lnTo>
                      <a:pt x="20436" y="0"/>
                    </a:lnTo>
                    <a:cubicBezTo>
                      <a:pt x="21076" y="0"/>
                      <a:pt x="21600" y="585"/>
                      <a:pt x="21600" y="1300"/>
                    </a:cubicBezTo>
                    <a:cubicBezTo>
                      <a:pt x="21600" y="1300"/>
                      <a:pt x="21600" y="15308"/>
                      <a:pt x="21600" y="15308"/>
                    </a:cubicBezTo>
                    <a:close/>
                  </a:path>
                </a:pathLst>
              </a:custGeom>
              <a:solidFill>
                <a:srgbClr val="7030A0"/>
              </a:solidFill>
              <a:ln w="12700">
                <a:solidFill>
                  <a:srgbClr val="DCDEE0"/>
                </a:solidFill>
              </a:ln>
            </p:spPr>
            <p:txBody>
              <a:bodyPr lIns="19050" tIns="19050" rIns="19050" bIns="19050" anchor="ctr"/>
              <a:lstStyle/>
              <a:p>
                <a:pPr algn="ctr">
                  <a:defRPr sz="8000">
                    <a:solidFill>
                      <a:srgbClr val="53585F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sz="4000"/>
              </a:p>
            </p:txBody>
          </p:sp>
          <p:sp>
            <p:nvSpPr>
              <p:cNvPr id="138" name="Shape 500">
                <a:extLst>
                  <a:ext uri="{FF2B5EF4-FFF2-40B4-BE49-F238E27FC236}">
                    <a16:creationId xmlns:a16="http://schemas.microsoft.com/office/drawing/2014/main" id="{CD3E3878-C4C1-27D1-E178-9F16B39969C5}"/>
                  </a:ext>
                </a:extLst>
              </p:cNvPr>
              <p:cNvSpPr/>
              <p:nvPr/>
            </p:nvSpPr>
            <p:spPr>
              <a:xfrm>
                <a:off x="3612018" y="1368868"/>
                <a:ext cx="2510578" cy="58601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0565" y="0"/>
                    </a:moveTo>
                    <a:lnTo>
                      <a:pt x="20518" y="0"/>
                    </a:lnTo>
                    <a:lnTo>
                      <a:pt x="20311" y="0"/>
                    </a:lnTo>
                    <a:lnTo>
                      <a:pt x="1289" y="0"/>
                    </a:lnTo>
                    <a:lnTo>
                      <a:pt x="1082" y="0"/>
                    </a:lnTo>
                    <a:lnTo>
                      <a:pt x="1035" y="0"/>
                    </a:lnTo>
                    <a:cubicBezTo>
                      <a:pt x="463" y="0"/>
                      <a:pt x="0" y="1121"/>
                      <a:pt x="0" y="2504"/>
                    </a:cubicBezTo>
                    <a:lnTo>
                      <a:pt x="0" y="19992"/>
                    </a:lnTo>
                    <a:cubicBezTo>
                      <a:pt x="0" y="20880"/>
                      <a:pt x="463" y="21600"/>
                      <a:pt x="1035" y="21600"/>
                    </a:cubicBezTo>
                    <a:lnTo>
                      <a:pt x="1035" y="18383"/>
                    </a:lnTo>
                    <a:lnTo>
                      <a:pt x="1035" y="18374"/>
                    </a:lnTo>
                    <a:lnTo>
                      <a:pt x="2111" y="18374"/>
                    </a:lnTo>
                    <a:lnTo>
                      <a:pt x="2111" y="18373"/>
                    </a:lnTo>
                    <a:lnTo>
                      <a:pt x="19489" y="18373"/>
                    </a:lnTo>
                    <a:lnTo>
                      <a:pt x="19489" y="18374"/>
                    </a:lnTo>
                    <a:lnTo>
                      <a:pt x="20565" y="18374"/>
                    </a:lnTo>
                    <a:lnTo>
                      <a:pt x="20565" y="18383"/>
                    </a:lnTo>
                    <a:lnTo>
                      <a:pt x="20565" y="21600"/>
                    </a:lnTo>
                    <a:cubicBezTo>
                      <a:pt x="21137" y="21600"/>
                      <a:pt x="21600" y="20880"/>
                      <a:pt x="21600" y="19992"/>
                    </a:cubicBezTo>
                    <a:lnTo>
                      <a:pt x="21600" y="2504"/>
                    </a:lnTo>
                    <a:cubicBezTo>
                      <a:pt x="21600" y="1121"/>
                      <a:pt x="21137" y="0"/>
                      <a:pt x="20565" y="0"/>
                    </a:cubicBezTo>
                    <a:close/>
                  </a:path>
                </a:pathLst>
              </a:custGeom>
              <a:solidFill>
                <a:srgbClr val="FA8FFF"/>
              </a:solidFill>
              <a:ln w="12700">
                <a:miter lim="400000"/>
              </a:ln>
            </p:spPr>
            <p:txBody>
              <a:bodyPr lIns="19050" tIns="19050" rIns="19050" bIns="19050" anchor="ctr"/>
              <a:lstStyle/>
              <a:p>
                <a:pPr algn="ctr">
                  <a:defRPr sz="3200" cap="none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 sz="1600"/>
              </a:p>
            </p:txBody>
          </p:sp>
        </p:grpSp>
        <p:sp>
          <p:nvSpPr>
            <p:cNvPr id="136" name="Shape 503">
              <a:extLst>
                <a:ext uri="{FF2B5EF4-FFF2-40B4-BE49-F238E27FC236}">
                  <a16:creationId xmlns:a16="http://schemas.microsoft.com/office/drawing/2014/main" id="{0CAEDDF8-6814-2236-5794-C2A24CE9F2CE}"/>
                </a:ext>
              </a:extLst>
            </p:cNvPr>
            <p:cNvSpPr/>
            <p:nvPr/>
          </p:nvSpPr>
          <p:spPr>
            <a:xfrm>
              <a:off x="3559684" y="2122952"/>
              <a:ext cx="2278659" cy="532693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lIns="25400" tIns="25400" rIns="25400" bIns="25400" anchor="ctr">
              <a:noAutofit/>
            </a:bodyPr>
            <a:lstStyle>
              <a:lvl1pPr algn="ctr" defTabSz="602615">
                <a:lnSpc>
                  <a:spcPct val="80000"/>
                </a:lnSpc>
                <a:defRPr sz="1898">
                  <a:solidFill>
                    <a:srgbClr val="FFFFFF"/>
                  </a:solidFill>
                </a:defRPr>
              </a:lvl1pPr>
            </a:lstStyle>
            <a:p>
              <a:r>
                <a:rPr lang="fr-FR" sz="1400" spc="-10">
                  <a:solidFill>
                    <a:srgbClr val="7030A0"/>
                  </a:solidFill>
                  <a:latin typeface="Arial Narrow" panose="020B0606020202030204" pitchFamily="34" charset="0"/>
                </a:rPr>
                <a:t>Si score </a:t>
              </a:r>
              <a:r>
                <a:rPr lang="fr-FR" sz="1400" b="1" spc="-10">
                  <a:solidFill>
                    <a:srgbClr val="7030A0"/>
                  </a:solidFill>
                  <a:latin typeface="Arial Narrow" panose="020B0606020202030204" pitchFamily="34" charset="0"/>
                </a:rPr>
                <a:t>&lt; 60 % </a:t>
              </a:r>
              <a:r>
                <a:rPr lang="fr-FR" sz="1400" spc="-10">
                  <a:solidFill>
                    <a:srgbClr val="7030A0"/>
                  </a:solidFill>
                  <a:latin typeface="Arial Narrow" panose="020B0606020202030204" pitchFamily="34" charset="0"/>
                </a:rPr>
                <a:t>sur </a:t>
              </a:r>
              <a:br>
                <a:rPr lang="fr-FR" sz="1400" spc="-10">
                  <a:solidFill>
                    <a:srgbClr val="7030A0"/>
                  </a:solidFill>
                  <a:latin typeface="Arial Narrow" panose="020B0606020202030204" pitchFamily="34" charset="0"/>
                </a:rPr>
              </a:br>
              <a:r>
                <a:rPr lang="fr-FR" sz="1400" spc="-10">
                  <a:solidFill>
                    <a:srgbClr val="7030A0"/>
                  </a:solidFill>
                  <a:latin typeface="Arial Narrow" panose="020B0606020202030204" pitchFamily="34" charset="0"/>
                </a:rPr>
                <a:t>l'un des deux parcours</a:t>
              </a:r>
            </a:p>
          </p:txBody>
        </p:sp>
      </p:grpSp>
      <p:grpSp>
        <p:nvGrpSpPr>
          <p:cNvPr id="149" name="Groupe 148">
            <a:extLst>
              <a:ext uri="{FF2B5EF4-FFF2-40B4-BE49-F238E27FC236}">
                <a16:creationId xmlns:a16="http://schemas.microsoft.com/office/drawing/2014/main" id="{228941AB-0EE8-AAE7-599A-B3F404C90686}"/>
              </a:ext>
            </a:extLst>
          </p:cNvPr>
          <p:cNvGrpSpPr/>
          <p:nvPr/>
        </p:nvGrpSpPr>
        <p:grpSpPr>
          <a:xfrm>
            <a:off x="84895" y="2595252"/>
            <a:ext cx="2278659" cy="1313144"/>
            <a:chOff x="9512809" y="2668461"/>
            <a:chExt cx="2278659" cy="1313144"/>
          </a:xfrm>
        </p:grpSpPr>
        <p:grpSp>
          <p:nvGrpSpPr>
            <p:cNvPr id="150" name="Groupe 149">
              <a:extLst>
                <a:ext uri="{FF2B5EF4-FFF2-40B4-BE49-F238E27FC236}">
                  <a16:creationId xmlns:a16="http://schemas.microsoft.com/office/drawing/2014/main" id="{2E75A5B9-A628-5E23-6497-DE07FD80214B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9595421" y="2668461"/>
              <a:ext cx="2132486" cy="1313144"/>
              <a:chOff x="3609028" y="1261623"/>
              <a:chExt cx="2498130" cy="1538300"/>
            </a:xfrm>
          </p:grpSpPr>
          <p:sp>
            <p:nvSpPr>
              <p:cNvPr id="152" name="Shape 480">
                <a:extLst>
                  <a:ext uri="{FF2B5EF4-FFF2-40B4-BE49-F238E27FC236}">
                    <a16:creationId xmlns:a16="http://schemas.microsoft.com/office/drawing/2014/main" id="{A53CE633-5FC8-3DC1-D594-E14E0912FB21}"/>
                  </a:ext>
                </a:extLst>
              </p:cNvPr>
              <p:cNvSpPr/>
              <p:nvPr/>
            </p:nvSpPr>
            <p:spPr>
              <a:xfrm>
                <a:off x="3729540" y="1577389"/>
                <a:ext cx="2255200" cy="12225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518" extrusionOk="0">
                    <a:moveTo>
                      <a:pt x="21600" y="14105"/>
                    </a:moveTo>
                    <a:cubicBezTo>
                      <a:pt x="21600" y="14764"/>
                      <a:pt x="21146" y="15572"/>
                      <a:pt x="20592" y="15902"/>
                    </a:cubicBezTo>
                    <a:lnTo>
                      <a:pt x="11808" y="21270"/>
                    </a:lnTo>
                    <a:cubicBezTo>
                      <a:pt x="11254" y="21600"/>
                      <a:pt x="10346" y="21600"/>
                      <a:pt x="9792" y="21270"/>
                    </a:cubicBezTo>
                    <a:lnTo>
                      <a:pt x="1008" y="15902"/>
                    </a:lnTo>
                    <a:cubicBezTo>
                      <a:pt x="453" y="15572"/>
                      <a:pt x="0" y="14764"/>
                      <a:pt x="0" y="14105"/>
                    </a:cubicBezTo>
                    <a:lnTo>
                      <a:pt x="0" y="1198"/>
                    </a:lnTo>
                    <a:cubicBezTo>
                      <a:pt x="0" y="539"/>
                      <a:pt x="524" y="0"/>
                      <a:pt x="1164" y="0"/>
                    </a:cubicBezTo>
                    <a:lnTo>
                      <a:pt x="20436" y="0"/>
                    </a:lnTo>
                    <a:cubicBezTo>
                      <a:pt x="21076" y="0"/>
                      <a:pt x="21600" y="539"/>
                      <a:pt x="21600" y="1198"/>
                    </a:cubicBezTo>
                    <a:cubicBezTo>
                      <a:pt x="21600" y="1198"/>
                      <a:pt x="21600" y="14105"/>
                      <a:pt x="21600" y="14105"/>
                    </a:cubicBez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 w="12700">
                <a:solidFill>
                  <a:srgbClr val="FFFFFF"/>
                </a:solidFill>
                <a:miter lim="400000"/>
              </a:ln>
            </p:spPr>
            <p:txBody>
              <a:bodyPr lIns="25400" tIns="25400" rIns="25400" bIns="25400" anchor="ctr"/>
              <a:lstStyle/>
              <a:p>
                <a:pPr algn="ctr">
                  <a:defRPr sz="3200" cap="none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 sz="1600"/>
              </a:p>
            </p:txBody>
          </p:sp>
          <p:sp>
            <p:nvSpPr>
              <p:cNvPr id="153" name="Shape 481">
                <a:extLst>
                  <a:ext uri="{FF2B5EF4-FFF2-40B4-BE49-F238E27FC236}">
                    <a16:creationId xmlns:a16="http://schemas.microsoft.com/office/drawing/2014/main" id="{17DD1460-B6E2-8C37-4B6D-FCA3DD3BF465}"/>
                  </a:ext>
                </a:extLst>
              </p:cNvPr>
              <p:cNvSpPr/>
              <p:nvPr/>
            </p:nvSpPr>
            <p:spPr>
              <a:xfrm>
                <a:off x="3729540" y="1261623"/>
                <a:ext cx="2254440" cy="9873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511" extrusionOk="0">
                    <a:moveTo>
                      <a:pt x="21600" y="15308"/>
                    </a:moveTo>
                    <a:cubicBezTo>
                      <a:pt x="21600" y="16023"/>
                      <a:pt x="21146" y="16901"/>
                      <a:pt x="20592" y="17258"/>
                    </a:cubicBezTo>
                    <a:lnTo>
                      <a:pt x="11808" y="21243"/>
                    </a:lnTo>
                    <a:cubicBezTo>
                      <a:pt x="11254" y="21600"/>
                      <a:pt x="10346" y="21600"/>
                      <a:pt x="9792" y="21243"/>
                    </a:cubicBezTo>
                    <a:lnTo>
                      <a:pt x="1008" y="17258"/>
                    </a:lnTo>
                    <a:cubicBezTo>
                      <a:pt x="453" y="16901"/>
                      <a:pt x="0" y="16023"/>
                      <a:pt x="0" y="15308"/>
                    </a:cubicBezTo>
                    <a:lnTo>
                      <a:pt x="0" y="1300"/>
                    </a:lnTo>
                    <a:cubicBezTo>
                      <a:pt x="0" y="585"/>
                      <a:pt x="524" y="0"/>
                      <a:pt x="1164" y="0"/>
                    </a:cubicBezTo>
                    <a:lnTo>
                      <a:pt x="20436" y="0"/>
                    </a:lnTo>
                    <a:cubicBezTo>
                      <a:pt x="21076" y="0"/>
                      <a:pt x="21600" y="585"/>
                      <a:pt x="21600" y="1300"/>
                    </a:cubicBezTo>
                    <a:cubicBezTo>
                      <a:pt x="21600" y="1300"/>
                      <a:pt x="21600" y="15308"/>
                      <a:pt x="21600" y="15308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>
                <a:solidFill>
                  <a:srgbClr val="DCDEE0"/>
                </a:solidFill>
              </a:ln>
            </p:spPr>
            <p:txBody>
              <a:bodyPr lIns="19050" tIns="19050" rIns="19050" bIns="19050" anchor="ctr"/>
              <a:lstStyle/>
              <a:p>
                <a:pPr algn="ctr">
                  <a:defRPr sz="8000">
                    <a:solidFill>
                      <a:srgbClr val="53585F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sz="4000"/>
              </a:p>
            </p:txBody>
          </p:sp>
          <p:sp>
            <p:nvSpPr>
              <p:cNvPr id="154" name="Shape 500">
                <a:extLst>
                  <a:ext uri="{FF2B5EF4-FFF2-40B4-BE49-F238E27FC236}">
                    <a16:creationId xmlns:a16="http://schemas.microsoft.com/office/drawing/2014/main" id="{4CA2C890-5008-DF2E-B1CC-FC971FF79571}"/>
                  </a:ext>
                </a:extLst>
              </p:cNvPr>
              <p:cNvSpPr/>
              <p:nvPr/>
            </p:nvSpPr>
            <p:spPr>
              <a:xfrm>
                <a:off x="3609028" y="1368868"/>
                <a:ext cx="2498130" cy="58601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0565" y="0"/>
                    </a:moveTo>
                    <a:lnTo>
                      <a:pt x="20518" y="0"/>
                    </a:lnTo>
                    <a:lnTo>
                      <a:pt x="20311" y="0"/>
                    </a:lnTo>
                    <a:lnTo>
                      <a:pt x="1289" y="0"/>
                    </a:lnTo>
                    <a:lnTo>
                      <a:pt x="1082" y="0"/>
                    </a:lnTo>
                    <a:lnTo>
                      <a:pt x="1035" y="0"/>
                    </a:lnTo>
                    <a:cubicBezTo>
                      <a:pt x="463" y="0"/>
                      <a:pt x="0" y="1121"/>
                      <a:pt x="0" y="2504"/>
                    </a:cubicBezTo>
                    <a:lnTo>
                      <a:pt x="0" y="19992"/>
                    </a:lnTo>
                    <a:cubicBezTo>
                      <a:pt x="0" y="20880"/>
                      <a:pt x="463" y="21600"/>
                      <a:pt x="1035" y="21600"/>
                    </a:cubicBezTo>
                    <a:lnTo>
                      <a:pt x="1035" y="18383"/>
                    </a:lnTo>
                    <a:lnTo>
                      <a:pt x="1035" y="18374"/>
                    </a:lnTo>
                    <a:lnTo>
                      <a:pt x="2111" y="18374"/>
                    </a:lnTo>
                    <a:lnTo>
                      <a:pt x="2111" y="18373"/>
                    </a:lnTo>
                    <a:lnTo>
                      <a:pt x="19489" y="18373"/>
                    </a:lnTo>
                    <a:lnTo>
                      <a:pt x="19489" y="18374"/>
                    </a:lnTo>
                    <a:lnTo>
                      <a:pt x="20565" y="18374"/>
                    </a:lnTo>
                    <a:lnTo>
                      <a:pt x="20565" y="18383"/>
                    </a:lnTo>
                    <a:lnTo>
                      <a:pt x="20565" y="21600"/>
                    </a:lnTo>
                    <a:cubicBezTo>
                      <a:pt x="21137" y="21600"/>
                      <a:pt x="21600" y="20880"/>
                      <a:pt x="21600" y="19992"/>
                    </a:cubicBezTo>
                    <a:lnTo>
                      <a:pt x="21600" y="2504"/>
                    </a:lnTo>
                    <a:cubicBezTo>
                      <a:pt x="21600" y="1121"/>
                      <a:pt x="21137" y="0"/>
                      <a:pt x="20565" y="0"/>
                    </a:cubicBezTo>
                    <a:close/>
                  </a:path>
                </a:pathLst>
              </a:custGeom>
              <a:solidFill>
                <a:srgbClr val="7030A0"/>
              </a:solidFill>
              <a:ln w="12700">
                <a:miter lim="400000"/>
              </a:ln>
            </p:spPr>
            <p:txBody>
              <a:bodyPr lIns="19050" tIns="19050" rIns="19050" bIns="19050" anchor="ctr"/>
              <a:lstStyle/>
              <a:p>
                <a:pPr algn="ctr">
                  <a:defRPr sz="3200" cap="none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 sz="1600"/>
              </a:p>
            </p:txBody>
          </p:sp>
          <p:sp>
            <p:nvSpPr>
              <p:cNvPr id="155" name="Shape 503">
                <a:extLst>
                  <a:ext uri="{FF2B5EF4-FFF2-40B4-BE49-F238E27FC236}">
                    <a16:creationId xmlns:a16="http://schemas.microsoft.com/office/drawing/2014/main" id="{E853BFF4-C755-836B-8987-A4D65005D42B}"/>
                  </a:ext>
                </a:extLst>
              </p:cNvPr>
              <p:cNvSpPr/>
              <p:nvPr/>
            </p:nvSpPr>
            <p:spPr>
              <a:xfrm>
                <a:off x="3768614" y="2376726"/>
                <a:ext cx="2173968" cy="230341"/>
              </a:xfrm>
              <a:prstGeom prst="rect">
                <a:avLst/>
              </a:prstGeom>
              <a:ln w="12700">
                <a:miter lim="400000"/>
              </a:ln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lIns="25400" tIns="25400" rIns="25400" bIns="25400" anchor="ctr">
                <a:noAutofit/>
              </a:bodyPr>
              <a:lstStyle>
                <a:lvl1pPr algn="ctr" defTabSz="602615">
                  <a:lnSpc>
                    <a:spcPct val="80000"/>
                  </a:lnSpc>
                  <a:defRPr sz="1898">
                    <a:solidFill>
                      <a:srgbClr val="FFFFFF"/>
                    </a:solidFill>
                  </a:defRPr>
                </a:lvl1pPr>
              </a:lstStyle>
              <a:p>
                <a:r>
                  <a:rPr lang="fr-FR" sz="1400" spc="-10">
                    <a:solidFill>
                      <a:schemeClr val="bg1"/>
                    </a:solidFill>
                    <a:latin typeface="Arial Narrow" panose="020B0606020202030204" pitchFamily="34" charset="0"/>
                  </a:rPr>
                  <a:t>Fondamentaux du</a:t>
                </a:r>
                <a:br>
                  <a:rPr lang="fr-FR" sz="1400" spc="-10">
                    <a:solidFill>
                      <a:schemeClr val="bg1"/>
                    </a:solidFill>
                    <a:latin typeface="Arial Narrow" panose="020B0606020202030204" pitchFamily="34" charset="0"/>
                  </a:rPr>
                </a:br>
                <a:r>
                  <a:rPr lang="fr-FR" sz="1400" spc="-10">
                    <a:solidFill>
                      <a:schemeClr val="bg1"/>
                    </a:solidFill>
                    <a:latin typeface="Arial Narrow" panose="020B0606020202030204" pitchFamily="34" charset="0"/>
                  </a:rPr>
                  <a:t>numérique</a:t>
                </a:r>
              </a:p>
            </p:txBody>
          </p:sp>
        </p:grpSp>
        <p:sp>
          <p:nvSpPr>
            <p:cNvPr id="151" name="Shape 503">
              <a:extLst>
                <a:ext uri="{FF2B5EF4-FFF2-40B4-BE49-F238E27FC236}">
                  <a16:creationId xmlns:a16="http://schemas.microsoft.com/office/drawing/2014/main" id="{3DE28B77-DDD5-174F-B270-D915AA27BEE3}"/>
                </a:ext>
              </a:extLst>
            </p:cNvPr>
            <p:cNvSpPr/>
            <p:nvPr/>
          </p:nvSpPr>
          <p:spPr>
            <a:xfrm>
              <a:off x="9512809" y="2720372"/>
              <a:ext cx="2278659" cy="532693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lIns="25400" tIns="25400" rIns="25400" bIns="25400" anchor="ctr">
              <a:noAutofit/>
            </a:bodyPr>
            <a:lstStyle>
              <a:lvl1pPr algn="ctr" defTabSz="602615">
                <a:lnSpc>
                  <a:spcPct val="80000"/>
                </a:lnSpc>
                <a:defRPr sz="1898">
                  <a:solidFill>
                    <a:srgbClr val="FFFFFF"/>
                  </a:solidFill>
                </a:defRPr>
              </a:lvl1pPr>
            </a:lstStyle>
            <a:p>
              <a:r>
                <a:rPr lang="fr-FR" sz="1500" spc="-10">
                  <a:solidFill>
                    <a:schemeClr val="bg1"/>
                  </a:solidFill>
                  <a:latin typeface="Arial Narrow" panose="020B0606020202030204" pitchFamily="34" charset="0"/>
                </a:rPr>
                <a:t>Parcours </a:t>
              </a:r>
              <a:r>
                <a:rPr lang="fr-FR" sz="1500" spc="-10" err="1">
                  <a:solidFill>
                    <a:schemeClr val="bg1"/>
                  </a:solidFill>
                  <a:latin typeface="Arial Narrow" panose="020B0606020202030204" pitchFamily="34" charset="0"/>
                </a:rPr>
                <a:t>Pix</a:t>
              </a:r>
              <a:endParaRPr lang="fr-FR" sz="1500" spc="-10">
                <a:solidFill>
                  <a:schemeClr val="bg1"/>
                </a:solidFill>
                <a:latin typeface="Arial Narrow" panose="020B0606020202030204" pitchFamily="34" charset="0"/>
              </a:endParaRPr>
            </a:p>
          </p:txBody>
        </p:sp>
      </p:grpSp>
      <p:grpSp>
        <p:nvGrpSpPr>
          <p:cNvPr id="156" name="Groupe 155">
            <a:extLst>
              <a:ext uri="{FF2B5EF4-FFF2-40B4-BE49-F238E27FC236}">
                <a16:creationId xmlns:a16="http://schemas.microsoft.com/office/drawing/2014/main" id="{967CAB95-88B9-6C69-9AA8-C07445D73AB4}"/>
              </a:ext>
            </a:extLst>
          </p:cNvPr>
          <p:cNvGrpSpPr/>
          <p:nvPr/>
        </p:nvGrpSpPr>
        <p:grpSpPr>
          <a:xfrm>
            <a:off x="2605691" y="2586411"/>
            <a:ext cx="2278659" cy="1313144"/>
            <a:chOff x="9512809" y="2668461"/>
            <a:chExt cx="2278659" cy="1313144"/>
          </a:xfrm>
        </p:grpSpPr>
        <p:grpSp>
          <p:nvGrpSpPr>
            <p:cNvPr id="157" name="Groupe 156">
              <a:extLst>
                <a:ext uri="{FF2B5EF4-FFF2-40B4-BE49-F238E27FC236}">
                  <a16:creationId xmlns:a16="http://schemas.microsoft.com/office/drawing/2014/main" id="{229117CB-96C7-1A3B-A7E3-0BE5A17A1B92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9595421" y="2668461"/>
              <a:ext cx="2132486" cy="1313144"/>
              <a:chOff x="3609028" y="1261623"/>
              <a:chExt cx="2498130" cy="1538300"/>
            </a:xfrm>
          </p:grpSpPr>
          <p:sp>
            <p:nvSpPr>
              <p:cNvPr id="159" name="Shape 480">
                <a:extLst>
                  <a:ext uri="{FF2B5EF4-FFF2-40B4-BE49-F238E27FC236}">
                    <a16:creationId xmlns:a16="http://schemas.microsoft.com/office/drawing/2014/main" id="{E4750A21-5798-473F-EC23-CB9C6FB98C51}"/>
                  </a:ext>
                </a:extLst>
              </p:cNvPr>
              <p:cNvSpPr/>
              <p:nvPr/>
            </p:nvSpPr>
            <p:spPr>
              <a:xfrm>
                <a:off x="3729540" y="1577389"/>
                <a:ext cx="2255200" cy="12225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518" extrusionOk="0">
                    <a:moveTo>
                      <a:pt x="21600" y="14105"/>
                    </a:moveTo>
                    <a:cubicBezTo>
                      <a:pt x="21600" y="14764"/>
                      <a:pt x="21146" y="15572"/>
                      <a:pt x="20592" y="15902"/>
                    </a:cubicBezTo>
                    <a:lnTo>
                      <a:pt x="11808" y="21270"/>
                    </a:lnTo>
                    <a:cubicBezTo>
                      <a:pt x="11254" y="21600"/>
                      <a:pt x="10346" y="21600"/>
                      <a:pt x="9792" y="21270"/>
                    </a:cubicBezTo>
                    <a:lnTo>
                      <a:pt x="1008" y="15902"/>
                    </a:lnTo>
                    <a:cubicBezTo>
                      <a:pt x="453" y="15572"/>
                      <a:pt x="0" y="14764"/>
                      <a:pt x="0" y="14105"/>
                    </a:cubicBezTo>
                    <a:lnTo>
                      <a:pt x="0" y="1198"/>
                    </a:lnTo>
                    <a:cubicBezTo>
                      <a:pt x="0" y="539"/>
                      <a:pt x="524" y="0"/>
                      <a:pt x="1164" y="0"/>
                    </a:cubicBezTo>
                    <a:lnTo>
                      <a:pt x="20436" y="0"/>
                    </a:lnTo>
                    <a:cubicBezTo>
                      <a:pt x="21076" y="0"/>
                      <a:pt x="21600" y="539"/>
                      <a:pt x="21600" y="1198"/>
                    </a:cubicBezTo>
                    <a:cubicBezTo>
                      <a:pt x="21600" y="1198"/>
                      <a:pt x="21600" y="14105"/>
                      <a:pt x="21600" y="14105"/>
                    </a:cubicBez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 w="12700">
                <a:solidFill>
                  <a:srgbClr val="FFFFFF"/>
                </a:solidFill>
                <a:miter lim="400000"/>
              </a:ln>
            </p:spPr>
            <p:txBody>
              <a:bodyPr lIns="25400" tIns="25400" rIns="25400" bIns="25400" anchor="ctr"/>
              <a:lstStyle/>
              <a:p>
                <a:pPr algn="ctr">
                  <a:defRPr sz="3200" cap="none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 sz="1600"/>
              </a:p>
            </p:txBody>
          </p:sp>
          <p:sp>
            <p:nvSpPr>
              <p:cNvPr id="160" name="Shape 481">
                <a:extLst>
                  <a:ext uri="{FF2B5EF4-FFF2-40B4-BE49-F238E27FC236}">
                    <a16:creationId xmlns:a16="http://schemas.microsoft.com/office/drawing/2014/main" id="{412E48A7-B4FB-1628-57E8-29EC565CD06C}"/>
                  </a:ext>
                </a:extLst>
              </p:cNvPr>
              <p:cNvSpPr/>
              <p:nvPr/>
            </p:nvSpPr>
            <p:spPr>
              <a:xfrm>
                <a:off x="3729540" y="1261623"/>
                <a:ext cx="2254440" cy="9873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511" extrusionOk="0">
                    <a:moveTo>
                      <a:pt x="21600" y="15308"/>
                    </a:moveTo>
                    <a:cubicBezTo>
                      <a:pt x="21600" y="16023"/>
                      <a:pt x="21146" y="16901"/>
                      <a:pt x="20592" y="17258"/>
                    </a:cubicBezTo>
                    <a:lnTo>
                      <a:pt x="11808" y="21243"/>
                    </a:lnTo>
                    <a:cubicBezTo>
                      <a:pt x="11254" y="21600"/>
                      <a:pt x="10346" y="21600"/>
                      <a:pt x="9792" y="21243"/>
                    </a:cubicBezTo>
                    <a:lnTo>
                      <a:pt x="1008" y="17258"/>
                    </a:lnTo>
                    <a:cubicBezTo>
                      <a:pt x="453" y="16901"/>
                      <a:pt x="0" y="16023"/>
                      <a:pt x="0" y="15308"/>
                    </a:cubicBezTo>
                    <a:lnTo>
                      <a:pt x="0" y="1300"/>
                    </a:lnTo>
                    <a:cubicBezTo>
                      <a:pt x="0" y="585"/>
                      <a:pt x="524" y="0"/>
                      <a:pt x="1164" y="0"/>
                    </a:cubicBezTo>
                    <a:lnTo>
                      <a:pt x="20436" y="0"/>
                    </a:lnTo>
                    <a:cubicBezTo>
                      <a:pt x="21076" y="0"/>
                      <a:pt x="21600" y="585"/>
                      <a:pt x="21600" y="1300"/>
                    </a:cubicBezTo>
                    <a:cubicBezTo>
                      <a:pt x="21600" y="1300"/>
                      <a:pt x="21600" y="15308"/>
                      <a:pt x="21600" y="15308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>
                <a:solidFill>
                  <a:srgbClr val="DCDEE0"/>
                </a:solidFill>
              </a:ln>
            </p:spPr>
            <p:txBody>
              <a:bodyPr lIns="19050" tIns="19050" rIns="19050" bIns="19050" anchor="ctr"/>
              <a:lstStyle/>
              <a:p>
                <a:pPr algn="ctr">
                  <a:defRPr sz="8000">
                    <a:solidFill>
                      <a:srgbClr val="53585F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sz="4000"/>
              </a:p>
            </p:txBody>
          </p:sp>
          <p:sp>
            <p:nvSpPr>
              <p:cNvPr id="161" name="Shape 500">
                <a:extLst>
                  <a:ext uri="{FF2B5EF4-FFF2-40B4-BE49-F238E27FC236}">
                    <a16:creationId xmlns:a16="http://schemas.microsoft.com/office/drawing/2014/main" id="{833AC681-A99D-FDA3-AB76-0AF9F6AD8A6B}"/>
                  </a:ext>
                </a:extLst>
              </p:cNvPr>
              <p:cNvSpPr/>
              <p:nvPr/>
            </p:nvSpPr>
            <p:spPr>
              <a:xfrm>
                <a:off x="3609028" y="1368868"/>
                <a:ext cx="2498130" cy="58601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0565" y="0"/>
                    </a:moveTo>
                    <a:lnTo>
                      <a:pt x="20518" y="0"/>
                    </a:lnTo>
                    <a:lnTo>
                      <a:pt x="20311" y="0"/>
                    </a:lnTo>
                    <a:lnTo>
                      <a:pt x="1289" y="0"/>
                    </a:lnTo>
                    <a:lnTo>
                      <a:pt x="1082" y="0"/>
                    </a:lnTo>
                    <a:lnTo>
                      <a:pt x="1035" y="0"/>
                    </a:lnTo>
                    <a:cubicBezTo>
                      <a:pt x="463" y="0"/>
                      <a:pt x="0" y="1121"/>
                      <a:pt x="0" y="2504"/>
                    </a:cubicBezTo>
                    <a:lnTo>
                      <a:pt x="0" y="19992"/>
                    </a:lnTo>
                    <a:cubicBezTo>
                      <a:pt x="0" y="20880"/>
                      <a:pt x="463" y="21600"/>
                      <a:pt x="1035" y="21600"/>
                    </a:cubicBezTo>
                    <a:lnTo>
                      <a:pt x="1035" y="18383"/>
                    </a:lnTo>
                    <a:lnTo>
                      <a:pt x="1035" y="18374"/>
                    </a:lnTo>
                    <a:lnTo>
                      <a:pt x="2111" y="18374"/>
                    </a:lnTo>
                    <a:lnTo>
                      <a:pt x="2111" y="18373"/>
                    </a:lnTo>
                    <a:lnTo>
                      <a:pt x="19489" y="18373"/>
                    </a:lnTo>
                    <a:lnTo>
                      <a:pt x="19489" y="18374"/>
                    </a:lnTo>
                    <a:lnTo>
                      <a:pt x="20565" y="18374"/>
                    </a:lnTo>
                    <a:lnTo>
                      <a:pt x="20565" y="18383"/>
                    </a:lnTo>
                    <a:lnTo>
                      <a:pt x="20565" y="21600"/>
                    </a:lnTo>
                    <a:cubicBezTo>
                      <a:pt x="21137" y="21600"/>
                      <a:pt x="21600" y="20880"/>
                      <a:pt x="21600" y="19992"/>
                    </a:cubicBezTo>
                    <a:lnTo>
                      <a:pt x="21600" y="2504"/>
                    </a:lnTo>
                    <a:cubicBezTo>
                      <a:pt x="21600" y="1121"/>
                      <a:pt x="21137" y="0"/>
                      <a:pt x="20565" y="0"/>
                    </a:cubicBezTo>
                    <a:close/>
                  </a:path>
                </a:pathLst>
              </a:custGeom>
              <a:solidFill>
                <a:srgbClr val="7030A0"/>
              </a:solidFill>
              <a:ln w="12700">
                <a:miter lim="400000"/>
              </a:ln>
            </p:spPr>
            <p:txBody>
              <a:bodyPr lIns="19050" tIns="19050" rIns="19050" bIns="19050" anchor="ctr"/>
              <a:lstStyle/>
              <a:p>
                <a:pPr algn="ctr">
                  <a:defRPr sz="3200" cap="none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 sz="1600"/>
              </a:p>
            </p:txBody>
          </p:sp>
          <p:sp>
            <p:nvSpPr>
              <p:cNvPr id="162" name="Shape 503">
                <a:extLst>
                  <a:ext uri="{FF2B5EF4-FFF2-40B4-BE49-F238E27FC236}">
                    <a16:creationId xmlns:a16="http://schemas.microsoft.com/office/drawing/2014/main" id="{8039B2F5-1834-0C81-FC0B-28C3980A7E3A}"/>
                  </a:ext>
                </a:extLst>
              </p:cNvPr>
              <p:cNvSpPr/>
              <p:nvPr/>
            </p:nvSpPr>
            <p:spPr>
              <a:xfrm>
                <a:off x="3768614" y="2376726"/>
                <a:ext cx="2173968" cy="230341"/>
              </a:xfrm>
              <a:prstGeom prst="rect">
                <a:avLst/>
              </a:prstGeom>
              <a:ln w="12700">
                <a:miter lim="400000"/>
              </a:ln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lIns="25400" tIns="25400" rIns="25400" bIns="25400" anchor="ctr">
                <a:noAutofit/>
              </a:bodyPr>
              <a:lstStyle>
                <a:lvl1pPr algn="ctr" defTabSz="602615">
                  <a:lnSpc>
                    <a:spcPct val="80000"/>
                  </a:lnSpc>
                  <a:defRPr sz="1898">
                    <a:solidFill>
                      <a:srgbClr val="FFFFFF"/>
                    </a:solidFill>
                  </a:defRPr>
                </a:lvl1pPr>
              </a:lstStyle>
              <a:p>
                <a:r>
                  <a:rPr lang="fr-FR" sz="1400" spc="-10">
                    <a:solidFill>
                      <a:schemeClr val="bg1"/>
                    </a:solidFill>
                    <a:latin typeface="Arial Narrow" panose="020B0606020202030204" pitchFamily="34" charset="0"/>
                  </a:rPr>
                  <a:t>Fondamentaux du</a:t>
                </a:r>
                <a:br>
                  <a:rPr lang="fr-FR" sz="1400" spc="-10">
                    <a:solidFill>
                      <a:schemeClr val="bg1"/>
                    </a:solidFill>
                    <a:latin typeface="Arial Narrow" panose="020B0606020202030204" pitchFamily="34" charset="0"/>
                  </a:rPr>
                </a:br>
                <a:r>
                  <a:rPr lang="fr-FR" sz="1400" spc="-10">
                    <a:solidFill>
                      <a:schemeClr val="bg1"/>
                    </a:solidFill>
                    <a:latin typeface="Arial Narrow" panose="020B0606020202030204" pitchFamily="34" charset="0"/>
                  </a:rPr>
                  <a:t>numérique</a:t>
                </a:r>
              </a:p>
            </p:txBody>
          </p:sp>
        </p:grpSp>
        <p:sp>
          <p:nvSpPr>
            <p:cNvPr id="158" name="Shape 503">
              <a:extLst>
                <a:ext uri="{FF2B5EF4-FFF2-40B4-BE49-F238E27FC236}">
                  <a16:creationId xmlns:a16="http://schemas.microsoft.com/office/drawing/2014/main" id="{10373C0D-1C7D-0E8D-28E0-A6B8C4C36877}"/>
                </a:ext>
              </a:extLst>
            </p:cNvPr>
            <p:cNvSpPr/>
            <p:nvPr/>
          </p:nvSpPr>
          <p:spPr>
            <a:xfrm>
              <a:off x="9512809" y="2720372"/>
              <a:ext cx="2278659" cy="532693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lIns="25400" tIns="25400" rIns="25400" bIns="25400" anchor="ctr">
              <a:noAutofit/>
            </a:bodyPr>
            <a:lstStyle>
              <a:lvl1pPr algn="ctr" defTabSz="602615">
                <a:lnSpc>
                  <a:spcPct val="80000"/>
                </a:lnSpc>
                <a:defRPr sz="1898">
                  <a:solidFill>
                    <a:srgbClr val="FFFFFF"/>
                  </a:solidFill>
                </a:defRPr>
              </a:lvl1pPr>
            </a:lstStyle>
            <a:p>
              <a:r>
                <a:rPr lang="fr-FR" sz="1500" spc="-10">
                  <a:solidFill>
                    <a:schemeClr val="bg1"/>
                  </a:solidFill>
                  <a:latin typeface="Arial Narrow" panose="020B0606020202030204" pitchFamily="34" charset="0"/>
                </a:rPr>
                <a:t>Formation en présentiel</a:t>
              </a:r>
            </a:p>
          </p:txBody>
        </p:sp>
      </p:grpSp>
      <p:grpSp>
        <p:nvGrpSpPr>
          <p:cNvPr id="163" name="Groupe 162">
            <a:extLst>
              <a:ext uri="{FF2B5EF4-FFF2-40B4-BE49-F238E27FC236}">
                <a16:creationId xmlns:a16="http://schemas.microsoft.com/office/drawing/2014/main" id="{F2A0DB0B-08C6-0F3E-26F0-A2B4DF373E5E}"/>
              </a:ext>
            </a:extLst>
          </p:cNvPr>
          <p:cNvGrpSpPr>
            <a:grpSpLocks noChangeAspect="1"/>
          </p:cNvGrpSpPr>
          <p:nvPr/>
        </p:nvGrpSpPr>
        <p:grpSpPr>
          <a:xfrm>
            <a:off x="3334156" y="1161422"/>
            <a:ext cx="2052000" cy="551123"/>
            <a:chOff x="3559683" y="4227069"/>
            <a:chExt cx="2278659" cy="612000"/>
          </a:xfrm>
        </p:grpSpPr>
        <p:sp>
          <p:nvSpPr>
            <p:cNvPr id="164" name="Rectangle : coins arrondis 163">
              <a:extLst>
                <a:ext uri="{FF2B5EF4-FFF2-40B4-BE49-F238E27FC236}">
                  <a16:creationId xmlns:a16="http://schemas.microsoft.com/office/drawing/2014/main" id="{A513098B-5AAF-CBA8-8422-DE8F4F5172B3}"/>
                </a:ext>
              </a:extLst>
            </p:cNvPr>
            <p:cNvSpPr/>
            <p:nvPr/>
          </p:nvSpPr>
          <p:spPr>
            <a:xfrm>
              <a:off x="3745168" y="4227069"/>
              <a:ext cx="1924465" cy="612000"/>
            </a:xfrm>
            <a:prstGeom prst="roundRect">
              <a:avLst/>
            </a:prstGeom>
            <a:solidFill>
              <a:srgbClr val="FA8FFF"/>
            </a:solidFill>
            <a:ln>
              <a:solidFill>
                <a:srgbClr val="203864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grpSp>
          <p:nvGrpSpPr>
            <p:cNvPr id="165" name="Groupe 164">
              <a:extLst>
                <a:ext uri="{FF2B5EF4-FFF2-40B4-BE49-F238E27FC236}">
                  <a16:creationId xmlns:a16="http://schemas.microsoft.com/office/drawing/2014/main" id="{70FDE3E6-6A3A-B733-179B-700628FD8064}"/>
                </a:ext>
              </a:extLst>
            </p:cNvPr>
            <p:cNvGrpSpPr/>
            <p:nvPr/>
          </p:nvGrpSpPr>
          <p:grpSpPr>
            <a:xfrm>
              <a:off x="3559683" y="4247080"/>
              <a:ext cx="2278659" cy="539879"/>
              <a:chOff x="3559684" y="2122952"/>
              <a:chExt cx="2278659" cy="539879"/>
            </a:xfrm>
          </p:grpSpPr>
          <p:sp>
            <p:nvSpPr>
              <p:cNvPr id="166" name="Shape 500">
                <a:extLst>
                  <a:ext uri="{FF2B5EF4-FFF2-40B4-BE49-F238E27FC236}">
                    <a16:creationId xmlns:a16="http://schemas.microsoft.com/office/drawing/2014/main" id="{BE42B385-8F12-F5C4-3249-D64C3C729ED5}"/>
                  </a:ext>
                </a:extLst>
              </p:cNvPr>
              <p:cNvSpPr/>
              <p:nvPr/>
            </p:nvSpPr>
            <p:spPr>
              <a:xfrm>
                <a:off x="3642296" y="2162590"/>
                <a:ext cx="2132486" cy="50024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0565" y="0"/>
                    </a:moveTo>
                    <a:lnTo>
                      <a:pt x="20518" y="0"/>
                    </a:lnTo>
                    <a:lnTo>
                      <a:pt x="20311" y="0"/>
                    </a:lnTo>
                    <a:lnTo>
                      <a:pt x="1289" y="0"/>
                    </a:lnTo>
                    <a:lnTo>
                      <a:pt x="1082" y="0"/>
                    </a:lnTo>
                    <a:lnTo>
                      <a:pt x="1035" y="0"/>
                    </a:lnTo>
                    <a:cubicBezTo>
                      <a:pt x="463" y="0"/>
                      <a:pt x="0" y="1121"/>
                      <a:pt x="0" y="2504"/>
                    </a:cubicBezTo>
                    <a:lnTo>
                      <a:pt x="0" y="19992"/>
                    </a:lnTo>
                    <a:cubicBezTo>
                      <a:pt x="0" y="20880"/>
                      <a:pt x="463" y="21600"/>
                      <a:pt x="1035" y="21600"/>
                    </a:cubicBezTo>
                    <a:lnTo>
                      <a:pt x="1035" y="18383"/>
                    </a:lnTo>
                    <a:lnTo>
                      <a:pt x="1035" y="18374"/>
                    </a:lnTo>
                    <a:lnTo>
                      <a:pt x="2111" y="18374"/>
                    </a:lnTo>
                    <a:lnTo>
                      <a:pt x="2111" y="18373"/>
                    </a:lnTo>
                    <a:lnTo>
                      <a:pt x="19489" y="18373"/>
                    </a:lnTo>
                    <a:lnTo>
                      <a:pt x="19489" y="18374"/>
                    </a:lnTo>
                    <a:lnTo>
                      <a:pt x="20565" y="18374"/>
                    </a:lnTo>
                    <a:lnTo>
                      <a:pt x="20565" y="18383"/>
                    </a:lnTo>
                    <a:lnTo>
                      <a:pt x="20565" y="21600"/>
                    </a:lnTo>
                    <a:cubicBezTo>
                      <a:pt x="21137" y="21600"/>
                      <a:pt x="21600" y="20880"/>
                      <a:pt x="21600" y="19992"/>
                    </a:cubicBezTo>
                    <a:lnTo>
                      <a:pt x="21600" y="2504"/>
                    </a:lnTo>
                    <a:cubicBezTo>
                      <a:pt x="21600" y="1121"/>
                      <a:pt x="21137" y="0"/>
                      <a:pt x="20565" y="0"/>
                    </a:cubicBez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 w="12700">
                <a:miter lim="400000"/>
              </a:ln>
            </p:spPr>
            <p:txBody>
              <a:bodyPr lIns="19050" tIns="19050" rIns="19050" bIns="19050" anchor="ctr"/>
              <a:lstStyle/>
              <a:p>
                <a:pPr algn="ctr">
                  <a:defRPr sz="3200" cap="none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 sz="1600"/>
              </a:p>
            </p:txBody>
          </p:sp>
          <p:sp>
            <p:nvSpPr>
              <p:cNvPr id="167" name="Shape 503">
                <a:extLst>
                  <a:ext uri="{FF2B5EF4-FFF2-40B4-BE49-F238E27FC236}">
                    <a16:creationId xmlns:a16="http://schemas.microsoft.com/office/drawing/2014/main" id="{B186E583-CE66-938C-D2AA-091463324F77}"/>
                  </a:ext>
                </a:extLst>
              </p:cNvPr>
              <p:cNvSpPr/>
              <p:nvPr/>
            </p:nvSpPr>
            <p:spPr>
              <a:xfrm>
                <a:off x="3559684" y="2122952"/>
                <a:ext cx="2278659" cy="532693"/>
              </a:xfrm>
              <a:prstGeom prst="rect">
                <a:avLst/>
              </a:prstGeom>
              <a:ln w="12700">
                <a:miter lim="400000"/>
              </a:ln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lIns="25400" tIns="25400" rIns="25400" bIns="25400" anchor="ctr">
                <a:noAutofit/>
              </a:bodyPr>
              <a:lstStyle>
                <a:lvl1pPr algn="ctr" defTabSz="602615">
                  <a:lnSpc>
                    <a:spcPct val="80000"/>
                  </a:lnSpc>
                  <a:defRPr sz="1898">
                    <a:solidFill>
                      <a:srgbClr val="FFFFFF"/>
                    </a:solidFill>
                  </a:defRPr>
                </a:lvl1pPr>
              </a:lstStyle>
              <a:p>
                <a:r>
                  <a:rPr lang="fr-FR" sz="1600" spc="-10">
                    <a:solidFill>
                      <a:schemeClr val="bg1"/>
                    </a:solidFill>
                    <a:latin typeface="Arial Narrow" panose="020B0606020202030204" pitchFamily="34" charset="0"/>
                  </a:rPr>
                  <a:t>Parcours "</a:t>
                </a:r>
                <a:r>
                  <a:rPr lang="fr-FR" sz="1800" b="1" spc="-10">
                    <a:solidFill>
                      <a:schemeClr val="bg1"/>
                    </a:solidFill>
                    <a:latin typeface="Arial Narrow" panose="020B0606020202030204" pitchFamily="34" charset="0"/>
                  </a:rPr>
                  <a:t>Manager</a:t>
                </a:r>
                <a:r>
                  <a:rPr lang="fr-FR" sz="1600" spc="-10">
                    <a:solidFill>
                      <a:schemeClr val="bg1"/>
                    </a:solidFill>
                    <a:latin typeface="Arial Narrow" panose="020B0606020202030204" pitchFamily="34" charset="0"/>
                  </a:rPr>
                  <a:t>"</a:t>
                </a:r>
              </a:p>
            </p:txBody>
          </p:sp>
        </p:grpSp>
      </p:grpSp>
      <p:grpSp>
        <p:nvGrpSpPr>
          <p:cNvPr id="168" name="Groupe 167">
            <a:extLst>
              <a:ext uri="{FF2B5EF4-FFF2-40B4-BE49-F238E27FC236}">
                <a16:creationId xmlns:a16="http://schemas.microsoft.com/office/drawing/2014/main" id="{A1A9274D-0E38-C911-5CD2-423A8AFF19F8}"/>
              </a:ext>
            </a:extLst>
          </p:cNvPr>
          <p:cNvGrpSpPr>
            <a:grpSpLocks noChangeAspect="1"/>
          </p:cNvGrpSpPr>
          <p:nvPr/>
        </p:nvGrpSpPr>
        <p:grpSpPr>
          <a:xfrm>
            <a:off x="5559180" y="1164815"/>
            <a:ext cx="2052000" cy="551123"/>
            <a:chOff x="3559683" y="4227069"/>
            <a:chExt cx="2278659" cy="612000"/>
          </a:xfrm>
        </p:grpSpPr>
        <p:sp>
          <p:nvSpPr>
            <p:cNvPr id="169" name="Rectangle : coins arrondis 168">
              <a:extLst>
                <a:ext uri="{FF2B5EF4-FFF2-40B4-BE49-F238E27FC236}">
                  <a16:creationId xmlns:a16="http://schemas.microsoft.com/office/drawing/2014/main" id="{6291CD6F-34A8-252C-2A8B-C1B9DF2E61A1}"/>
                </a:ext>
              </a:extLst>
            </p:cNvPr>
            <p:cNvSpPr/>
            <p:nvPr/>
          </p:nvSpPr>
          <p:spPr>
            <a:xfrm>
              <a:off x="3743158" y="4227069"/>
              <a:ext cx="1924465" cy="612000"/>
            </a:xfrm>
            <a:prstGeom prst="roundRect">
              <a:avLst/>
            </a:prstGeom>
            <a:solidFill>
              <a:srgbClr val="FA8FFF"/>
            </a:solidFill>
            <a:ln>
              <a:solidFill>
                <a:srgbClr val="203864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grpSp>
          <p:nvGrpSpPr>
            <p:cNvPr id="170" name="Groupe 169">
              <a:extLst>
                <a:ext uri="{FF2B5EF4-FFF2-40B4-BE49-F238E27FC236}">
                  <a16:creationId xmlns:a16="http://schemas.microsoft.com/office/drawing/2014/main" id="{62102E30-92C9-008A-91AE-4A0038FFE6BF}"/>
                </a:ext>
              </a:extLst>
            </p:cNvPr>
            <p:cNvGrpSpPr/>
            <p:nvPr/>
          </p:nvGrpSpPr>
          <p:grpSpPr>
            <a:xfrm>
              <a:off x="3559683" y="4247080"/>
              <a:ext cx="2278659" cy="539879"/>
              <a:chOff x="3559684" y="2122952"/>
              <a:chExt cx="2278659" cy="539879"/>
            </a:xfrm>
          </p:grpSpPr>
          <p:sp>
            <p:nvSpPr>
              <p:cNvPr id="171" name="Shape 500">
                <a:extLst>
                  <a:ext uri="{FF2B5EF4-FFF2-40B4-BE49-F238E27FC236}">
                    <a16:creationId xmlns:a16="http://schemas.microsoft.com/office/drawing/2014/main" id="{B2026A7D-84B1-137C-36E2-DD1B231DA404}"/>
                  </a:ext>
                </a:extLst>
              </p:cNvPr>
              <p:cNvSpPr/>
              <p:nvPr/>
            </p:nvSpPr>
            <p:spPr>
              <a:xfrm>
                <a:off x="3642296" y="2162590"/>
                <a:ext cx="2132486" cy="50024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0565" y="0"/>
                    </a:moveTo>
                    <a:lnTo>
                      <a:pt x="20518" y="0"/>
                    </a:lnTo>
                    <a:lnTo>
                      <a:pt x="20311" y="0"/>
                    </a:lnTo>
                    <a:lnTo>
                      <a:pt x="1289" y="0"/>
                    </a:lnTo>
                    <a:lnTo>
                      <a:pt x="1082" y="0"/>
                    </a:lnTo>
                    <a:lnTo>
                      <a:pt x="1035" y="0"/>
                    </a:lnTo>
                    <a:cubicBezTo>
                      <a:pt x="463" y="0"/>
                      <a:pt x="0" y="1121"/>
                      <a:pt x="0" y="2504"/>
                    </a:cubicBezTo>
                    <a:lnTo>
                      <a:pt x="0" y="19992"/>
                    </a:lnTo>
                    <a:cubicBezTo>
                      <a:pt x="0" y="20880"/>
                      <a:pt x="463" y="21600"/>
                      <a:pt x="1035" y="21600"/>
                    </a:cubicBezTo>
                    <a:lnTo>
                      <a:pt x="1035" y="18383"/>
                    </a:lnTo>
                    <a:lnTo>
                      <a:pt x="1035" y="18374"/>
                    </a:lnTo>
                    <a:lnTo>
                      <a:pt x="2111" y="18374"/>
                    </a:lnTo>
                    <a:lnTo>
                      <a:pt x="2111" y="18373"/>
                    </a:lnTo>
                    <a:lnTo>
                      <a:pt x="19489" y="18373"/>
                    </a:lnTo>
                    <a:lnTo>
                      <a:pt x="19489" y="18374"/>
                    </a:lnTo>
                    <a:lnTo>
                      <a:pt x="20565" y="18374"/>
                    </a:lnTo>
                    <a:lnTo>
                      <a:pt x="20565" y="18383"/>
                    </a:lnTo>
                    <a:lnTo>
                      <a:pt x="20565" y="21600"/>
                    </a:lnTo>
                    <a:cubicBezTo>
                      <a:pt x="21137" y="21600"/>
                      <a:pt x="21600" y="20880"/>
                      <a:pt x="21600" y="19992"/>
                    </a:cubicBezTo>
                    <a:lnTo>
                      <a:pt x="21600" y="2504"/>
                    </a:lnTo>
                    <a:cubicBezTo>
                      <a:pt x="21600" y="1121"/>
                      <a:pt x="21137" y="0"/>
                      <a:pt x="20565" y="0"/>
                    </a:cubicBez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 w="12700">
                <a:miter lim="400000"/>
              </a:ln>
            </p:spPr>
            <p:txBody>
              <a:bodyPr lIns="19050" tIns="19050" rIns="19050" bIns="19050" anchor="ctr"/>
              <a:lstStyle/>
              <a:p>
                <a:pPr algn="ctr">
                  <a:defRPr sz="3200" cap="none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 sz="1600"/>
              </a:p>
            </p:txBody>
          </p:sp>
          <p:sp>
            <p:nvSpPr>
              <p:cNvPr id="172" name="Shape 503">
                <a:extLst>
                  <a:ext uri="{FF2B5EF4-FFF2-40B4-BE49-F238E27FC236}">
                    <a16:creationId xmlns:a16="http://schemas.microsoft.com/office/drawing/2014/main" id="{74750E03-89CC-EA49-3040-015D21F5D4C6}"/>
                  </a:ext>
                </a:extLst>
              </p:cNvPr>
              <p:cNvSpPr/>
              <p:nvPr/>
            </p:nvSpPr>
            <p:spPr>
              <a:xfrm>
                <a:off x="3559684" y="2122952"/>
                <a:ext cx="2278659" cy="532693"/>
              </a:xfrm>
              <a:prstGeom prst="rect">
                <a:avLst/>
              </a:prstGeom>
              <a:ln w="12700">
                <a:miter lim="400000"/>
              </a:ln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lIns="25400" tIns="25400" rIns="25400" bIns="25400" anchor="ctr">
                <a:noAutofit/>
              </a:bodyPr>
              <a:lstStyle>
                <a:lvl1pPr algn="ctr" defTabSz="602615">
                  <a:lnSpc>
                    <a:spcPct val="80000"/>
                  </a:lnSpc>
                  <a:defRPr sz="1898">
                    <a:solidFill>
                      <a:srgbClr val="FFFFFF"/>
                    </a:solidFill>
                  </a:defRPr>
                </a:lvl1pPr>
              </a:lstStyle>
              <a:p>
                <a:r>
                  <a:rPr lang="fr-FR" sz="1600" spc="-10">
                    <a:solidFill>
                      <a:schemeClr val="bg1"/>
                    </a:solidFill>
                    <a:latin typeface="Arial Narrow" panose="020B0606020202030204" pitchFamily="34" charset="0"/>
                  </a:rPr>
                  <a:t>Parcours "</a:t>
                </a:r>
                <a:r>
                  <a:rPr lang="fr-FR" sz="1800" b="1" spc="-10">
                    <a:solidFill>
                      <a:schemeClr val="bg1"/>
                    </a:solidFill>
                    <a:latin typeface="Arial Narrow" panose="020B0606020202030204" pitchFamily="34" charset="0"/>
                  </a:rPr>
                  <a:t>Socle</a:t>
                </a:r>
                <a:r>
                  <a:rPr lang="fr-FR" sz="1600" spc="-10">
                    <a:solidFill>
                      <a:schemeClr val="bg1"/>
                    </a:solidFill>
                    <a:latin typeface="Arial Narrow" panose="020B0606020202030204" pitchFamily="34" charset="0"/>
                  </a:rPr>
                  <a:t>"</a:t>
                </a:r>
              </a:p>
            </p:txBody>
          </p:sp>
        </p:grpSp>
      </p:grpSp>
      <p:cxnSp>
        <p:nvCxnSpPr>
          <p:cNvPr id="175" name="Connecteur droit 174">
            <a:extLst>
              <a:ext uri="{FF2B5EF4-FFF2-40B4-BE49-F238E27FC236}">
                <a16:creationId xmlns:a16="http://schemas.microsoft.com/office/drawing/2014/main" id="{1B9AC8BB-C10E-8EF8-4F1E-5594186098D1}"/>
              </a:ext>
            </a:extLst>
          </p:cNvPr>
          <p:cNvCxnSpPr/>
          <p:nvPr/>
        </p:nvCxnSpPr>
        <p:spPr>
          <a:xfrm>
            <a:off x="8449592" y="2502608"/>
            <a:ext cx="0" cy="83804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e 1">
            <a:extLst>
              <a:ext uri="{FF2B5EF4-FFF2-40B4-BE49-F238E27FC236}">
                <a16:creationId xmlns:a16="http://schemas.microsoft.com/office/drawing/2014/main" id="{5F7093AC-57FA-1A5E-76CE-C43E1A608F65}"/>
              </a:ext>
            </a:extLst>
          </p:cNvPr>
          <p:cNvGrpSpPr>
            <a:grpSpLocks noChangeAspect="1"/>
          </p:cNvGrpSpPr>
          <p:nvPr/>
        </p:nvGrpSpPr>
        <p:grpSpPr>
          <a:xfrm>
            <a:off x="7410886" y="1705149"/>
            <a:ext cx="2043989" cy="756000"/>
            <a:chOff x="3559684" y="2071042"/>
            <a:chExt cx="2278659" cy="842796"/>
          </a:xfrm>
        </p:grpSpPr>
        <p:grpSp>
          <p:nvGrpSpPr>
            <p:cNvPr id="3" name="Groupe 2">
              <a:extLst>
                <a:ext uri="{FF2B5EF4-FFF2-40B4-BE49-F238E27FC236}">
                  <a16:creationId xmlns:a16="http://schemas.microsoft.com/office/drawing/2014/main" id="{EA9D0043-3BE1-81FD-E3D7-F29C3AD824CB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3654026" y="2071042"/>
              <a:ext cx="2135083" cy="842796"/>
              <a:chOff x="3622774" y="1261623"/>
              <a:chExt cx="2501176" cy="987304"/>
            </a:xfrm>
          </p:grpSpPr>
          <p:sp>
            <p:nvSpPr>
              <p:cNvPr id="5" name="Shape 481">
                <a:extLst>
                  <a:ext uri="{FF2B5EF4-FFF2-40B4-BE49-F238E27FC236}">
                    <a16:creationId xmlns:a16="http://schemas.microsoft.com/office/drawing/2014/main" id="{1631192F-C287-4DA1-95B0-2859DAC4E07E}"/>
                  </a:ext>
                </a:extLst>
              </p:cNvPr>
              <p:cNvSpPr/>
              <p:nvPr/>
            </p:nvSpPr>
            <p:spPr>
              <a:xfrm>
                <a:off x="3729541" y="1261623"/>
                <a:ext cx="2286392" cy="9873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511" extrusionOk="0">
                    <a:moveTo>
                      <a:pt x="21600" y="15308"/>
                    </a:moveTo>
                    <a:cubicBezTo>
                      <a:pt x="21600" y="16023"/>
                      <a:pt x="21146" y="16901"/>
                      <a:pt x="20592" y="17258"/>
                    </a:cubicBezTo>
                    <a:lnTo>
                      <a:pt x="11808" y="21243"/>
                    </a:lnTo>
                    <a:cubicBezTo>
                      <a:pt x="11254" y="21600"/>
                      <a:pt x="10346" y="21600"/>
                      <a:pt x="9792" y="21243"/>
                    </a:cubicBezTo>
                    <a:lnTo>
                      <a:pt x="1008" y="17258"/>
                    </a:lnTo>
                    <a:cubicBezTo>
                      <a:pt x="453" y="16901"/>
                      <a:pt x="0" y="16023"/>
                      <a:pt x="0" y="15308"/>
                    </a:cubicBezTo>
                    <a:lnTo>
                      <a:pt x="0" y="1300"/>
                    </a:lnTo>
                    <a:cubicBezTo>
                      <a:pt x="0" y="585"/>
                      <a:pt x="524" y="0"/>
                      <a:pt x="1164" y="0"/>
                    </a:cubicBezTo>
                    <a:lnTo>
                      <a:pt x="20436" y="0"/>
                    </a:lnTo>
                    <a:cubicBezTo>
                      <a:pt x="21076" y="0"/>
                      <a:pt x="21600" y="585"/>
                      <a:pt x="21600" y="1300"/>
                    </a:cubicBezTo>
                    <a:cubicBezTo>
                      <a:pt x="21600" y="1300"/>
                      <a:pt x="21600" y="15308"/>
                      <a:pt x="21600" y="15308"/>
                    </a:cubicBezTo>
                    <a:close/>
                  </a:path>
                </a:pathLst>
              </a:custGeom>
              <a:solidFill>
                <a:srgbClr val="7030A0"/>
              </a:solidFill>
              <a:ln w="12700">
                <a:solidFill>
                  <a:srgbClr val="DCDEE0"/>
                </a:solidFill>
              </a:ln>
            </p:spPr>
            <p:txBody>
              <a:bodyPr lIns="19050" tIns="19050" rIns="19050" bIns="19050" anchor="ctr"/>
              <a:lstStyle/>
              <a:p>
                <a:pPr algn="ctr">
                  <a:defRPr sz="8000">
                    <a:solidFill>
                      <a:srgbClr val="53585F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sz="4000"/>
              </a:p>
            </p:txBody>
          </p:sp>
          <p:sp>
            <p:nvSpPr>
              <p:cNvPr id="6" name="Shape 500">
                <a:extLst>
                  <a:ext uri="{FF2B5EF4-FFF2-40B4-BE49-F238E27FC236}">
                    <a16:creationId xmlns:a16="http://schemas.microsoft.com/office/drawing/2014/main" id="{DFE9989D-698E-73BB-6C1F-904C7AF71557}"/>
                  </a:ext>
                </a:extLst>
              </p:cNvPr>
              <p:cNvSpPr/>
              <p:nvPr/>
            </p:nvSpPr>
            <p:spPr>
              <a:xfrm>
                <a:off x="3622774" y="1368868"/>
                <a:ext cx="2501176" cy="58601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0565" y="0"/>
                    </a:moveTo>
                    <a:lnTo>
                      <a:pt x="20518" y="0"/>
                    </a:lnTo>
                    <a:lnTo>
                      <a:pt x="20311" y="0"/>
                    </a:lnTo>
                    <a:lnTo>
                      <a:pt x="1289" y="0"/>
                    </a:lnTo>
                    <a:lnTo>
                      <a:pt x="1082" y="0"/>
                    </a:lnTo>
                    <a:lnTo>
                      <a:pt x="1035" y="0"/>
                    </a:lnTo>
                    <a:cubicBezTo>
                      <a:pt x="463" y="0"/>
                      <a:pt x="0" y="1121"/>
                      <a:pt x="0" y="2504"/>
                    </a:cubicBezTo>
                    <a:lnTo>
                      <a:pt x="0" y="19992"/>
                    </a:lnTo>
                    <a:cubicBezTo>
                      <a:pt x="0" y="20880"/>
                      <a:pt x="463" y="21600"/>
                      <a:pt x="1035" y="21600"/>
                    </a:cubicBezTo>
                    <a:lnTo>
                      <a:pt x="1035" y="18383"/>
                    </a:lnTo>
                    <a:lnTo>
                      <a:pt x="1035" y="18374"/>
                    </a:lnTo>
                    <a:lnTo>
                      <a:pt x="2111" y="18374"/>
                    </a:lnTo>
                    <a:lnTo>
                      <a:pt x="2111" y="18373"/>
                    </a:lnTo>
                    <a:lnTo>
                      <a:pt x="19489" y="18373"/>
                    </a:lnTo>
                    <a:lnTo>
                      <a:pt x="19489" y="18374"/>
                    </a:lnTo>
                    <a:lnTo>
                      <a:pt x="20565" y="18374"/>
                    </a:lnTo>
                    <a:lnTo>
                      <a:pt x="20565" y="18383"/>
                    </a:lnTo>
                    <a:lnTo>
                      <a:pt x="20565" y="21600"/>
                    </a:lnTo>
                    <a:cubicBezTo>
                      <a:pt x="21137" y="21600"/>
                      <a:pt x="21600" y="20880"/>
                      <a:pt x="21600" y="19992"/>
                    </a:cubicBezTo>
                    <a:lnTo>
                      <a:pt x="21600" y="2504"/>
                    </a:lnTo>
                    <a:cubicBezTo>
                      <a:pt x="21600" y="1121"/>
                      <a:pt x="21137" y="0"/>
                      <a:pt x="20565" y="0"/>
                    </a:cubicBezTo>
                    <a:close/>
                  </a:path>
                </a:pathLst>
              </a:custGeom>
              <a:solidFill>
                <a:srgbClr val="FA8FFF"/>
              </a:solidFill>
              <a:ln w="12700">
                <a:miter lim="400000"/>
              </a:ln>
            </p:spPr>
            <p:txBody>
              <a:bodyPr lIns="19050" tIns="19050" rIns="19050" bIns="19050" anchor="ctr"/>
              <a:lstStyle/>
              <a:p>
                <a:pPr algn="ctr">
                  <a:defRPr sz="3200" cap="none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 sz="1600"/>
              </a:p>
            </p:txBody>
          </p:sp>
        </p:grpSp>
        <p:sp>
          <p:nvSpPr>
            <p:cNvPr id="4" name="Shape 503">
              <a:extLst>
                <a:ext uri="{FF2B5EF4-FFF2-40B4-BE49-F238E27FC236}">
                  <a16:creationId xmlns:a16="http://schemas.microsoft.com/office/drawing/2014/main" id="{FAAB51D6-BA15-8E33-16DA-5FDF4B2E11AD}"/>
                </a:ext>
              </a:extLst>
            </p:cNvPr>
            <p:cNvSpPr/>
            <p:nvPr/>
          </p:nvSpPr>
          <p:spPr>
            <a:xfrm>
              <a:off x="3559684" y="2122952"/>
              <a:ext cx="2278659" cy="532693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lIns="25400" tIns="25400" rIns="25400" bIns="25400" anchor="ctr">
              <a:noAutofit/>
            </a:bodyPr>
            <a:lstStyle>
              <a:lvl1pPr algn="ctr" defTabSz="602615">
                <a:lnSpc>
                  <a:spcPct val="80000"/>
                </a:lnSpc>
                <a:defRPr sz="1898">
                  <a:solidFill>
                    <a:srgbClr val="FFFFFF"/>
                  </a:solidFill>
                </a:defRPr>
              </a:lvl1pPr>
            </a:lstStyle>
            <a:p>
              <a:r>
                <a:rPr lang="fr-FR" sz="1400" spc="-10">
                  <a:solidFill>
                    <a:srgbClr val="7030A0"/>
                  </a:solidFill>
                  <a:latin typeface="Arial Narrow"/>
                </a:rPr>
                <a:t>Si score </a:t>
              </a:r>
              <a:r>
                <a:rPr lang="fr-FR" sz="1400" b="1" spc="-10">
                  <a:solidFill>
                    <a:srgbClr val="7030A0"/>
                  </a:solidFill>
                  <a:latin typeface="Arial Narrow"/>
                </a:rPr>
                <a:t>&gt; 60 % </a:t>
              </a:r>
              <a:r>
                <a:rPr lang="fr-FR" sz="1400" spc="-10">
                  <a:solidFill>
                    <a:srgbClr val="7030A0"/>
                  </a:solidFill>
                  <a:latin typeface="Arial Narrow"/>
                </a:rPr>
                <a:t>sur </a:t>
              </a:r>
              <a:br>
                <a:rPr lang="fr-FR" sz="1400" spc="-10">
                  <a:latin typeface="Arial Narrow" panose="020B0606020202030204" pitchFamily="34" charset="0"/>
                </a:rPr>
              </a:br>
              <a:r>
                <a:rPr lang="fr-FR" sz="1400" spc="-10">
                  <a:solidFill>
                    <a:srgbClr val="7030A0"/>
                  </a:solidFill>
                  <a:latin typeface="Arial Narrow"/>
                </a:rPr>
                <a:t>chacun des deux parcours</a:t>
              </a:r>
            </a:p>
          </p:txBody>
        </p:sp>
      </p:grpSp>
      <p:pic>
        <p:nvPicPr>
          <p:cNvPr id="8" name="Graphique 7" descr="Badge à suivre avec un remplissage uni">
            <a:extLst>
              <a:ext uri="{FF2B5EF4-FFF2-40B4-BE49-F238E27FC236}">
                <a16:creationId xmlns:a16="http://schemas.microsoft.com/office/drawing/2014/main" id="{C2C1B7F1-53D9-4CFC-1C3D-D40EF12C10F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339906" y="1302127"/>
            <a:ext cx="288000" cy="288000"/>
          </a:xfrm>
          <a:prstGeom prst="rect">
            <a:avLst/>
          </a:prstGeom>
        </p:spPr>
      </p:pic>
      <p:grpSp>
        <p:nvGrpSpPr>
          <p:cNvPr id="21" name="Groupe 20">
            <a:extLst>
              <a:ext uri="{FF2B5EF4-FFF2-40B4-BE49-F238E27FC236}">
                <a16:creationId xmlns:a16="http://schemas.microsoft.com/office/drawing/2014/main" id="{6F56D52A-EFEB-B94D-2DE5-49F2CCA29464}"/>
              </a:ext>
            </a:extLst>
          </p:cNvPr>
          <p:cNvGrpSpPr>
            <a:grpSpLocks noChangeAspect="1"/>
          </p:cNvGrpSpPr>
          <p:nvPr/>
        </p:nvGrpSpPr>
        <p:grpSpPr>
          <a:xfrm>
            <a:off x="288629" y="5630456"/>
            <a:ext cx="3302296" cy="781778"/>
            <a:chOff x="8844086" y="4708355"/>
            <a:chExt cx="2901457" cy="923687"/>
          </a:xfrm>
        </p:grpSpPr>
        <p:sp>
          <p:nvSpPr>
            <p:cNvPr id="22" name="Shape 647">
              <a:extLst>
                <a:ext uri="{FF2B5EF4-FFF2-40B4-BE49-F238E27FC236}">
                  <a16:creationId xmlns:a16="http://schemas.microsoft.com/office/drawing/2014/main" id="{61B21287-DE6E-D792-BD51-7B84C731026E}"/>
                </a:ext>
              </a:extLst>
            </p:cNvPr>
            <p:cNvSpPr/>
            <p:nvPr/>
          </p:nvSpPr>
          <p:spPr>
            <a:xfrm>
              <a:off x="8844086" y="4849748"/>
              <a:ext cx="2765452" cy="7807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1600"/>
                  </a:moveTo>
                  <a:lnTo>
                    <a:pt x="0" y="21491"/>
                  </a:lnTo>
                  <a:lnTo>
                    <a:pt x="0" y="0"/>
                  </a:lnTo>
                  <a:lnTo>
                    <a:pt x="21585" y="0"/>
                  </a:lnTo>
                  <a:cubicBezTo>
                    <a:pt x="21585" y="0"/>
                    <a:pt x="21600" y="21600"/>
                    <a:pt x="21600" y="21600"/>
                  </a:cubicBezTo>
                  <a:close/>
                </a:path>
              </a:pathLst>
            </a:custGeom>
            <a:solidFill>
              <a:srgbClr val="FCBBFF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algn="ctr">
                <a:defRPr sz="3200" cap="none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/>
            </a:p>
          </p:txBody>
        </p:sp>
        <p:sp>
          <p:nvSpPr>
            <p:cNvPr id="23" name="Shape 653">
              <a:extLst>
                <a:ext uri="{FF2B5EF4-FFF2-40B4-BE49-F238E27FC236}">
                  <a16:creationId xmlns:a16="http://schemas.microsoft.com/office/drawing/2014/main" id="{E98F33F8-EE5F-F84F-880C-30CB213D6364}"/>
                </a:ext>
              </a:extLst>
            </p:cNvPr>
            <p:cNvSpPr/>
            <p:nvPr/>
          </p:nvSpPr>
          <p:spPr>
            <a:xfrm>
              <a:off x="8844086" y="4708355"/>
              <a:ext cx="2901457" cy="92368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789" y="73"/>
                  </a:moveTo>
                  <a:lnTo>
                    <a:pt x="0" y="3327"/>
                  </a:lnTo>
                  <a:lnTo>
                    <a:pt x="20559" y="3283"/>
                  </a:lnTo>
                  <a:lnTo>
                    <a:pt x="20579" y="21600"/>
                  </a:lnTo>
                  <a:lnTo>
                    <a:pt x="21581" y="18367"/>
                  </a:lnTo>
                  <a:lnTo>
                    <a:pt x="21600" y="0"/>
                  </a:lnTo>
                  <a:cubicBezTo>
                    <a:pt x="21600" y="0"/>
                    <a:pt x="1789" y="73"/>
                    <a:pt x="1789" y="73"/>
                  </a:cubicBezTo>
                  <a:close/>
                </a:path>
              </a:pathLst>
            </a:custGeom>
            <a:solidFill>
              <a:srgbClr val="DCDEE0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algn="ctr">
                <a:defRPr sz="8000">
                  <a:solidFill>
                    <a:srgbClr val="A6AAA9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/>
            </a:p>
          </p:txBody>
        </p:sp>
      </p:grpSp>
      <p:sp>
        <p:nvSpPr>
          <p:cNvPr id="24" name="ZoneTexte 23">
            <a:extLst>
              <a:ext uri="{FF2B5EF4-FFF2-40B4-BE49-F238E27FC236}">
                <a16:creationId xmlns:a16="http://schemas.microsoft.com/office/drawing/2014/main" id="{87920DFE-1A16-D895-2A49-2012381F1018}"/>
              </a:ext>
            </a:extLst>
          </p:cNvPr>
          <p:cNvSpPr txBox="1"/>
          <p:nvPr/>
        </p:nvSpPr>
        <p:spPr>
          <a:xfrm>
            <a:off x="389627" y="5772501"/>
            <a:ext cx="30062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fr-FR" sz="1600" b="1" i="1">
                <a:solidFill>
                  <a:srgbClr val="7030A0"/>
                </a:solidFill>
              </a:rPr>
              <a:t>*Choix des parcours facultatifs à l'initiative des organismes</a:t>
            </a:r>
            <a:endParaRPr lang="fr-FR" sz="1400" i="1">
              <a:solidFill>
                <a:srgbClr val="7030A0"/>
              </a:solidFill>
            </a:endParaRPr>
          </a:p>
        </p:txBody>
      </p:sp>
      <p:grpSp>
        <p:nvGrpSpPr>
          <p:cNvPr id="25" name="Groupe 24">
            <a:extLst>
              <a:ext uri="{FF2B5EF4-FFF2-40B4-BE49-F238E27FC236}">
                <a16:creationId xmlns:a16="http://schemas.microsoft.com/office/drawing/2014/main" id="{BF929C96-6BCA-7FEF-5FA5-9A1E4DBCB383}"/>
              </a:ext>
            </a:extLst>
          </p:cNvPr>
          <p:cNvGrpSpPr>
            <a:grpSpLocks noChangeAspect="1"/>
          </p:cNvGrpSpPr>
          <p:nvPr/>
        </p:nvGrpSpPr>
        <p:grpSpPr>
          <a:xfrm>
            <a:off x="2183213" y="2487605"/>
            <a:ext cx="595900" cy="252001"/>
            <a:chOff x="3014767" y="4293931"/>
            <a:chExt cx="732883" cy="309929"/>
          </a:xfrm>
        </p:grpSpPr>
        <p:sp>
          <p:nvSpPr>
            <p:cNvPr id="26" name="Hexagone 25">
              <a:extLst>
                <a:ext uri="{FF2B5EF4-FFF2-40B4-BE49-F238E27FC236}">
                  <a16:creationId xmlns:a16="http://schemas.microsoft.com/office/drawing/2014/main" id="{40D3ED50-9C79-40CD-98E2-D7826535386D}"/>
                </a:ext>
              </a:extLst>
            </p:cNvPr>
            <p:cNvSpPr>
              <a:spLocks/>
            </p:cNvSpPr>
            <p:nvPr/>
          </p:nvSpPr>
          <p:spPr>
            <a:xfrm>
              <a:off x="3074382" y="4293931"/>
              <a:ext cx="619857" cy="309929"/>
            </a:xfrm>
            <a:prstGeom prst="hexagon">
              <a:avLst/>
            </a:prstGeom>
            <a:solidFill>
              <a:srgbClr val="FA8FF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8" name="ZoneTexte 27">
              <a:extLst>
                <a:ext uri="{FF2B5EF4-FFF2-40B4-BE49-F238E27FC236}">
                  <a16:creationId xmlns:a16="http://schemas.microsoft.com/office/drawing/2014/main" id="{11D56B58-6296-5DAC-7253-B814D05B2578}"/>
                </a:ext>
              </a:extLst>
            </p:cNvPr>
            <p:cNvSpPr txBox="1"/>
            <p:nvPr/>
          </p:nvSpPr>
          <p:spPr>
            <a:xfrm>
              <a:off x="3014767" y="4295572"/>
              <a:ext cx="732883" cy="302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000" b="1" spc="-10">
                  <a:solidFill>
                    <a:schemeClr val="bg1"/>
                  </a:solidFill>
                  <a:latin typeface="Arial Narrow" panose="020B0606020202030204" pitchFamily="34" charset="0"/>
                </a:rPr>
                <a:t>ET / OU </a:t>
              </a:r>
              <a:endParaRPr lang="fr-FR" b="1">
                <a:solidFill>
                  <a:schemeClr val="bg1"/>
                </a:solidFill>
              </a:endParaRPr>
            </a:p>
          </p:txBody>
        </p:sp>
      </p:grpSp>
      <p:grpSp>
        <p:nvGrpSpPr>
          <p:cNvPr id="29" name="Groupe 28">
            <a:extLst>
              <a:ext uri="{FF2B5EF4-FFF2-40B4-BE49-F238E27FC236}">
                <a16:creationId xmlns:a16="http://schemas.microsoft.com/office/drawing/2014/main" id="{48256623-07DC-EE89-E42E-3135C1471D0E}"/>
              </a:ext>
            </a:extLst>
          </p:cNvPr>
          <p:cNvGrpSpPr>
            <a:grpSpLocks noChangeAspect="1"/>
          </p:cNvGrpSpPr>
          <p:nvPr/>
        </p:nvGrpSpPr>
        <p:grpSpPr>
          <a:xfrm>
            <a:off x="7087466" y="2384304"/>
            <a:ext cx="595900" cy="252001"/>
            <a:chOff x="3014767" y="4293931"/>
            <a:chExt cx="732883" cy="309929"/>
          </a:xfrm>
        </p:grpSpPr>
        <p:sp>
          <p:nvSpPr>
            <p:cNvPr id="30" name="Hexagone 29">
              <a:extLst>
                <a:ext uri="{FF2B5EF4-FFF2-40B4-BE49-F238E27FC236}">
                  <a16:creationId xmlns:a16="http://schemas.microsoft.com/office/drawing/2014/main" id="{CFB0CE88-4C9A-F1DD-62CE-C208FDFEBBBD}"/>
                </a:ext>
              </a:extLst>
            </p:cNvPr>
            <p:cNvSpPr>
              <a:spLocks/>
            </p:cNvSpPr>
            <p:nvPr/>
          </p:nvSpPr>
          <p:spPr>
            <a:xfrm>
              <a:off x="3074382" y="4293931"/>
              <a:ext cx="619857" cy="309929"/>
            </a:xfrm>
            <a:prstGeom prst="hexagon">
              <a:avLst/>
            </a:prstGeom>
            <a:solidFill>
              <a:srgbClr val="FA8FF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1" name="ZoneTexte 30">
              <a:extLst>
                <a:ext uri="{FF2B5EF4-FFF2-40B4-BE49-F238E27FC236}">
                  <a16:creationId xmlns:a16="http://schemas.microsoft.com/office/drawing/2014/main" id="{30C18C48-6E8B-476C-A4A0-3B5E59A4BDF2}"/>
                </a:ext>
              </a:extLst>
            </p:cNvPr>
            <p:cNvSpPr txBox="1"/>
            <p:nvPr/>
          </p:nvSpPr>
          <p:spPr>
            <a:xfrm>
              <a:off x="3014767" y="4295572"/>
              <a:ext cx="732883" cy="302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000" b="1" spc="-10">
                  <a:solidFill>
                    <a:schemeClr val="bg1"/>
                  </a:solidFill>
                  <a:latin typeface="Arial Narrow" panose="020B0606020202030204" pitchFamily="34" charset="0"/>
                </a:rPr>
                <a:t>ET / OU </a:t>
              </a:r>
              <a:endParaRPr lang="fr-FR" b="1">
                <a:solidFill>
                  <a:schemeClr val="bg1"/>
                </a:solidFill>
              </a:endParaRPr>
            </a:p>
          </p:txBody>
        </p:sp>
      </p:grpSp>
      <p:grpSp>
        <p:nvGrpSpPr>
          <p:cNvPr id="64" name="Groupe 63">
            <a:extLst>
              <a:ext uri="{FF2B5EF4-FFF2-40B4-BE49-F238E27FC236}">
                <a16:creationId xmlns:a16="http://schemas.microsoft.com/office/drawing/2014/main" id="{5F470EC2-F80B-FCA2-D720-38A45D7B326E}"/>
              </a:ext>
            </a:extLst>
          </p:cNvPr>
          <p:cNvGrpSpPr>
            <a:grpSpLocks noChangeAspect="1"/>
          </p:cNvGrpSpPr>
          <p:nvPr/>
        </p:nvGrpSpPr>
        <p:grpSpPr>
          <a:xfrm>
            <a:off x="9443058" y="2382448"/>
            <a:ext cx="595900" cy="252001"/>
            <a:chOff x="3014767" y="4293931"/>
            <a:chExt cx="732883" cy="309929"/>
          </a:xfrm>
        </p:grpSpPr>
        <p:sp>
          <p:nvSpPr>
            <p:cNvPr id="73" name="Hexagone 72">
              <a:extLst>
                <a:ext uri="{FF2B5EF4-FFF2-40B4-BE49-F238E27FC236}">
                  <a16:creationId xmlns:a16="http://schemas.microsoft.com/office/drawing/2014/main" id="{01322DD5-F867-46B3-408B-0095DAD794BE}"/>
                </a:ext>
              </a:extLst>
            </p:cNvPr>
            <p:cNvSpPr>
              <a:spLocks/>
            </p:cNvSpPr>
            <p:nvPr/>
          </p:nvSpPr>
          <p:spPr>
            <a:xfrm>
              <a:off x="3074382" y="4293931"/>
              <a:ext cx="619857" cy="309929"/>
            </a:xfrm>
            <a:prstGeom prst="hexagon">
              <a:avLst/>
            </a:prstGeom>
            <a:solidFill>
              <a:srgbClr val="FA8FF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7" name="ZoneTexte 86">
              <a:extLst>
                <a:ext uri="{FF2B5EF4-FFF2-40B4-BE49-F238E27FC236}">
                  <a16:creationId xmlns:a16="http://schemas.microsoft.com/office/drawing/2014/main" id="{36179791-1471-A154-84F6-D2FA0759055A}"/>
                </a:ext>
              </a:extLst>
            </p:cNvPr>
            <p:cNvSpPr txBox="1"/>
            <p:nvPr/>
          </p:nvSpPr>
          <p:spPr>
            <a:xfrm>
              <a:off x="3014767" y="4295572"/>
              <a:ext cx="732883" cy="302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000" b="1" spc="-10">
                  <a:solidFill>
                    <a:schemeClr val="bg1"/>
                  </a:solidFill>
                  <a:latin typeface="Arial Narrow" panose="020B0606020202030204" pitchFamily="34" charset="0"/>
                </a:rPr>
                <a:t>ET / OU </a:t>
              </a:r>
              <a:endParaRPr lang="fr-FR" b="1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30338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e 4">
            <a:extLst>
              <a:ext uri="{FF2B5EF4-FFF2-40B4-BE49-F238E27FC236}">
                <a16:creationId xmlns:a16="http://schemas.microsoft.com/office/drawing/2014/main" id="{3993A6A6-C7F5-5E60-EE35-C898B4A78F68}"/>
              </a:ext>
            </a:extLst>
          </p:cNvPr>
          <p:cNvGrpSpPr>
            <a:grpSpLocks noChangeAspect="1"/>
          </p:cNvGrpSpPr>
          <p:nvPr/>
        </p:nvGrpSpPr>
        <p:grpSpPr>
          <a:xfrm>
            <a:off x="553668" y="984352"/>
            <a:ext cx="5845618" cy="5868000"/>
            <a:chOff x="8857734" y="3272174"/>
            <a:chExt cx="2964254" cy="2975599"/>
          </a:xfrm>
          <a:solidFill>
            <a:srgbClr val="CBD4DF"/>
          </a:solidFill>
        </p:grpSpPr>
        <p:sp>
          <p:nvSpPr>
            <p:cNvPr id="2425" name="Shape 2425"/>
            <p:cNvSpPr>
              <a:spLocks noChangeAspect="1"/>
            </p:cNvSpPr>
            <p:nvPr/>
          </p:nvSpPr>
          <p:spPr>
            <a:xfrm>
              <a:off x="9894734" y="5815784"/>
              <a:ext cx="432000" cy="4319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4621" y="10774"/>
                  </a:moveTo>
                  <a:lnTo>
                    <a:pt x="4621" y="10749"/>
                  </a:lnTo>
                  <a:lnTo>
                    <a:pt x="4621" y="10748"/>
                  </a:lnTo>
                  <a:lnTo>
                    <a:pt x="4621" y="10722"/>
                  </a:lnTo>
                  <a:lnTo>
                    <a:pt x="4621" y="10697"/>
                  </a:lnTo>
                  <a:lnTo>
                    <a:pt x="4621" y="10696"/>
                  </a:lnTo>
                  <a:lnTo>
                    <a:pt x="4622" y="10671"/>
                  </a:lnTo>
                  <a:lnTo>
                    <a:pt x="4622" y="10670"/>
                  </a:lnTo>
                  <a:lnTo>
                    <a:pt x="4623" y="10645"/>
                  </a:lnTo>
                  <a:lnTo>
                    <a:pt x="4623" y="10619"/>
                  </a:lnTo>
                  <a:lnTo>
                    <a:pt x="4624" y="10593"/>
                  </a:lnTo>
                  <a:lnTo>
                    <a:pt x="4625" y="10568"/>
                  </a:lnTo>
                  <a:lnTo>
                    <a:pt x="4626" y="10542"/>
                  </a:lnTo>
                  <a:lnTo>
                    <a:pt x="4627" y="10516"/>
                  </a:lnTo>
                  <a:lnTo>
                    <a:pt x="4628" y="10491"/>
                  </a:lnTo>
                  <a:lnTo>
                    <a:pt x="4629" y="10465"/>
                  </a:lnTo>
                  <a:lnTo>
                    <a:pt x="4631" y="10439"/>
                  </a:lnTo>
                  <a:lnTo>
                    <a:pt x="4632" y="10414"/>
                  </a:lnTo>
                  <a:lnTo>
                    <a:pt x="4632" y="10414"/>
                  </a:lnTo>
                  <a:lnTo>
                    <a:pt x="4634" y="10389"/>
                  </a:lnTo>
                  <a:lnTo>
                    <a:pt x="4634" y="10388"/>
                  </a:lnTo>
                  <a:lnTo>
                    <a:pt x="4636" y="10363"/>
                  </a:lnTo>
                  <a:lnTo>
                    <a:pt x="4637" y="10337"/>
                  </a:lnTo>
                  <a:lnTo>
                    <a:pt x="4640" y="10312"/>
                  </a:lnTo>
                  <a:lnTo>
                    <a:pt x="4642" y="10287"/>
                  </a:lnTo>
                  <a:lnTo>
                    <a:pt x="4644" y="10261"/>
                  </a:lnTo>
                  <a:lnTo>
                    <a:pt x="4644" y="10261"/>
                  </a:lnTo>
                  <a:lnTo>
                    <a:pt x="4646" y="10236"/>
                  </a:lnTo>
                  <a:lnTo>
                    <a:pt x="4648" y="10211"/>
                  </a:lnTo>
                  <a:lnTo>
                    <a:pt x="4651" y="10185"/>
                  </a:lnTo>
                  <a:lnTo>
                    <a:pt x="4653" y="10160"/>
                  </a:lnTo>
                  <a:lnTo>
                    <a:pt x="4656" y="10135"/>
                  </a:lnTo>
                  <a:lnTo>
                    <a:pt x="4659" y="10109"/>
                  </a:lnTo>
                  <a:lnTo>
                    <a:pt x="4662" y="10085"/>
                  </a:lnTo>
                  <a:lnTo>
                    <a:pt x="4662" y="10084"/>
                  </a:lnTo>
                  <a:lnTo>
                    <a:pt x="4665" y="10059"/>
                  </a:lnTo>
                  <a:lnTo>
                    <a:pt x="4668" y="10034"/>
                  </a:lnTo>
                  <a:lnTo>
                    <a:pt x="4671" y="10009"/>
                  </a:lnTo>
                  <a:lnTo>
                    <a:pt x="4674" y="9984"/>
                  </a:lnTo>
                  <a:lnTo>
                    <a:pt x="4678" y="9959"/>
                  </a:lnTo>
                  <a:lnTo>
                    <a:pt x="4681" y="9934"/>
                  </a:lnTo>
                  <a:lnTo>
                    <a:pt x="4681" y="9934"/>
                  </a:lnTo>
                  <a:lnTo>
                    <a:pt x="4684" y="9909"/>
                  </a:lnTo>
                  <a:lnTo>
                    <a:pt x="4684" y="9909"/>
                  </a:lnTo>
                  <a:lnTo>
                    <a:pt x="4688" y="9884"/>
                  </a:lnTo>
                  <a:lnTo>
                    <a:pt x="4692" y="9859"/>
                  </a:lnTo>
                  <a:lnTo>
                    <a:pt x="4695" y="9835"/>
                  </a:lnTo>
                  <a:lnTo>
                    <a:pt x="4696" y="9834"/>
                  </a:lnTo>
                  <a:lnTo>
                    <a:pt x="4700" y="9810"/>
                  </a:lnTo>
                  <a:lnTo>
                    <a:pt x="4703" y="9785"/>
                  </a:lnTo>
                  <a:lnTo>
                    <a:pt x="4704" y="9785"/>
                  </a:lnTo>
                  <a:lnTo>
                    <a:pt x="4708" y="9760"/>
                  </a:lnTo>
                  <a:lnTo>
                    <a:pt x="4708" y="9760"/>
                  </a:lnTo>
                  <a:lnTo>
                    <a:pt x="4712" y="9736"/>
                  </a:lnTo>
                  <a:lnTo>
                    <a:pt x="4712" y="9735"/>
                  </a:lnTo>
                  <a:lnTo>
                    <a:pt x="4716" y="9711"/>
                  </a:lnTo>
                  <a:lnTo>
                    <a:pt x="4717" y="9711"/>
                  </a:lnTo>
                  <a:lnTo>
                    <a:pt x="4721" y="9686"/>
                  </a:lnTo>
                  <a:lnTo>
                    <a:pt x="4725" y="9662"/>
                  </a:lnTo>
                  <a:lnTo>
                    <a:pt x="4725" y="9661"/>
                  </a:lnTo>
                  <a:lnTo>
                    <a:pt x="4730" y="9637"/>
                  </a:lnTo>
                  <a:lnTo>
                    <a:pt x="4735" y="9612"/>
                  </a:lnTo>
                  <a:lnTo>
                    <a:pt x="4745" y="9563"/>
                  </a:lnTo>
                  <a:lnTo>
                    <a:pt x="4750" y="9539"/>
                  </a:lnTo>
                  <a:lnTo>
                    <a:pt x="4750" y="9538"/>
                  </a:lnTo>
                  <a:lnTo>
                    <a:pt x="4760" y="9490"/>
                  </a:lnTo>
                  <a:lnTo>
                    <a:pt x="4765" y="9466"/>
                  </a:lnTo>
                  <a:lnTo>
                    <a:pt x="4766" y="9466"/>
                  </a:lnTo>
                  <a:lnTo>
                    <a:pt x="4771" y="9442"/>
                  </a:lnTo>
                  <a:lnTo>
                    <a:pt x="4771" y="9441"/>
                  </a:lnTo>
                  <a:lnTo>
                    <a:pt x="4776" y="9417"/>
                  </a:lnTo>
                  <a:lnTo>
                    <a:pt x="4777" y="9417"/>
                  </a:lnTo>
                  <a:lnTo>
                    <a:pt x="4782" y="9393"/>
                  </a:lnTo>
                  <a:lnTo>
                    <a:pt x="4788" y="9369"/>
                  </a:lnTo>
                  <a:lnTo>
                    <a:pt x="4788" y="9368"/>
                  </a:lnTo>
                  <a:lnTo>
                    <a:pt x="4793" y="9345"/>
                  </a:lnTo>
                  <a:lnTo>
                    <a:pt x="4793" y="9344"/>
                  </a:lnTo>
                  <a:lnTo>
                    <a:pt x="4799" y="9321"/>
                  </a:lnTo>
                  <a:lnTo>
                    <a:pt x="4799" y="9320"/>
                  </a:lnTo>
                  <a:lnTo>
                    <a:pt x="4805" y="9296"/>
                  </a:lnTo>
                  <a:lnTo>
                    <a:pt x="4805" y="9296"/>
                  </a:lnTo>
                  <a:lnTo>
                    <a:pt x="4811" y="9273"/>
                  </a:lnTo>
                  <a:lnTo>
                    <a:pt x="4812" y="9272"/>
                  </a:lnTo>
                  <a:lnTo>
                    <a:pt x="4818" y="9249"/>
                  </a:lnTo>
                  <a:lnTo>
                    <a:pt x="4818" y="9248"/>
                  </a:lnTo>
                  <a:lnTo>
                    <a:pt x="4824" y="9224"/>
                  </a:lnTo>
                  <a:lnTo>
                    <a:pt x="4830" y="9201"/>
                  </a:lnTo>
                  <a:lnTo>
                    <a:pt x="4830" y="9200"/>
                  </a:lnTo>
                  <a:lnTo>
                    <a:pt x="4837" y="9177"/>
                  </a:lnTo>
                  <a:cubicBezTo>
                    <a:pt x="4973" y="8675"/>
                    <a:pt x="5176" y="8181"/>
                    <a:pt x="5449" y="7710"/>
                  </a:cubicBezTo>
                  <a:cubicBezTo>
                    <a:pt x="5526" y="7576"/>
                    <a:pt x="5609" y="7445"/>
                    <a:pt x="5694" y="7318"/>
                  </a:cubicBezTo>
                  <a:lnTo>
                    <a:pt x="5709" y="7297"/>
                  </a:lnTo>
                  <a:lnTo>
                    <a:pt x="5724" y="7276"/>
                  </a:lnTo>
                  <a:lnTo>
                    <a:pt x="5737" y="7255"/>
                  </a:lnTo>
                  <a:lnTo>
                    <a:pt x="5739" y="7254"/>
                  </a:lnTo>
                  <a:lnTo>
                    <a:pt x="5776" y="7201"/>
                  </a:lnTo>
                  <a:cubicBezTo>
                    <a:pt x="6173" y="6649"/>
                    <a:pt x="6659" y="6163"/>
                    <a:pt x="7214" y="5767"/>
                  </a:cubicBezTo>
                  <a:lnTo>
                    <a:pt x="7218" y="5765"/>
                  </a:lnTo>
                  <a:lnTo>
                    <a:pt x="7235" y="5753"/>
                  </a:lnTo>
                  <a:lnTo>
                    <a:pt x="7255" y="5738"/>
                  </a:lnTo>
                  <a:lnTo>
                    <a:pt x="7272" y="5727"/>
                  </a:lnTo>
                  <a:lnTo>
                    <a:pt x="7276" y="5723"/>
                  </a:lnTo>
                  <a:lnTo>
                    <a:pt x="7297" y="5709"/>
                  </a:lnTo>
                  <a:lnTo>
                    <a:pt x="7318" y="5694"/>
                  </a:lnTo>
                  <a:lnTo>
                    <a:pt x="7340" y="5680"/>
                  </a:lnTo>
                  <a:lnTo>
                    <a:pt x="7361" y="5665"/>
                  </a:lnTo>
                  <a:cubicBezTo>
                    <a:pt x="7474" y="5590"/>
                    <a:pt x="7590" y="5518"/>
                    <a:pt x="7710" y="5449"/>
                  </a:cubicBezTo>
                  <a:cubicBezTo>
                    <a:pt x="8189" y="5172"/>
                    <a:pt x="8690" y="4967"/>
                    <a:pt x="9200" y="4830"/>
                  </a:cubicBezTo>
                  <a:lnTo>
                    <a:pt x="9200" y="4829"/>
                  </a:lnTo>
                  <a:lnTo>
                    <a:pt x="9201" y="4829"/>
                  </a:lnTo>
                  <a:lnTo>
                    <a:pt x="9201" y="4830"/>
                  </a:lnTo>
                  <a:cubicBezTo>
                    <a:pt x="9392" y="4779"/>
                    <a:pt x="9587" y="4737"/>
                    <a:pt x="9785" y="4703"/>
                  </a:cubicBezTo>
                  <a:lnTo>
                    <a:pt x="9810" y="4700"/>
                  </a:lnTo>
                  <a:lnTo>
                    <a:pt x="9884" y="4688"/>
                  </a:lnTo>
                  <a:lnTo>
                    <a:pt x="9909" y="4685"/>
                  </a:lnTo>
                  <a:lnTo>
                    <a:pt x="9983" y="4674"/>
                  </a:lnTo>
                  <a:lnTo>
                    <a:pt x="9984" y="4674"/>
                  </a:lnTo>
                  <a:lnTo>
                    <a:pt x="10009" y="4671"/>
                  </a:lnTo>
                  <a:lnTo>
                    <a:pt x="10060" y="4664"/>
                  </a:lnTo>
                  <a:lnTo>
                    <a:pt x="10085" y="4662"/>
                  </a:lnTo>
                  <a:lnTo>
                    <a:pt x="10110" y="4659"/>
                  </a:lnTo>
                  <a:lnTo>
                    <a:pt x="10160" y="4653"/>
                  </a:lnTo>
                  <a:lnTo>
                    <a:pt x="10185" y="4651"/>
                  </a:lnTo>
                  <a:lnTo>
                    <a:pt x="10211" y="4648"/>
                  </a:lnTo>
                  <a:lnTo>
                    <a:pt x="10236" y="4646"/>
                  </a:lnTo>
                  <a:lnTo>
                    <a:pt x="10261" y="4644"/>
                  </a:lnTo>
                  <a:lnTo>
                    <a:pt x="10287" y="4642"/>
                  </a:lnTo>
                  <a:lnTo>
                    <a:pt x="10312" y="4639"/>
                  </a:lnTo>
                  <a:lnTo>
                    <a:pt x="10319" y="4639"/>
                  </a:lnTo>
                  <a:lnTo>
                    <a:pt x="10338" y="4637"/>
                  </a:lnTo>
                  <a:lnTo>
                    <a:pt x="10388" y="4634"/>
                  </a:lnTo>
                  <a:lnTo>
                    <a:pt x="10414" y="4633"/>
                  </a:lnTo>
                  <a:lnTo>
                    <a:pt x="10415" y="4633"/>
                  </a:lnTo>
                  <a:lnTo>
                    <a:pt x="10440" y="4631"/>
                  </a:lnTo>
                  <a:lnTo>
                    <a:pt x="10490" y="4628"/>
                  </a:lnTo>
                  <a:lnTo>
                    <a:pt x="10511" y="4627"/>
                  </a:lnTo>
                  <a:lnTo>
                    <a:pt x="10516" y="4626"/>
                  </a:lnTo>
                  <a:lnTo>
                    <a:pt x="10542" y="4626"/>
                  </a:lnTo>
                  <a:lnTo>
                    <a:pt x="10568" y="4625"/>
                  </a:lnTo>
                  <a:lnTo>
                    <a:pt x="10593" y="4624"/>
                  </a:lnTo>
                  <a:lnTo>
                    <a:pt x="10607" y="4623"/>
                  </a:lnTo>
                  <a:lnTo>
                    <a:pt x="10619" y="4623"/>
                  </a:lnTo>
                  <a:lnTo>
                    <a:pt x="10697" y="4622"/>
                  </a:lnTo>
                  <a:lnTo>
                    <a:pt x="10703" y="4621"/>
                  </a:lnTo>
                  <a:lnTo>
                    <a:pt x="10723" y="4621"/>
                  </a:lnTo>
                  <a:lnTo>
                    <a:pt x="10800" y="4620"/>
                  </a:lnTo>
                  <a:cubicBezTo>
                    <a:pt x="10852" y="4620"/>
                    <a:pt x="10904" y="4621"/>
                    <a:pt x="10955" y="4622"/>
                  </a:cubicBezTo>
                  <a:lnTo>
                    <a:pt x="10959" y="4623"/>
                  </a:lnTo>
                  <a:lnTo>
                    <a:pt x="10962" y="4623"/>
                  </a:lnTo>
                  <a:cubicBezTo>
                    <a:pt x="11010" y="4624"/>
                    <a:pt x="11059" y="4625"/>
                    <a:pt x="11107" y="4628"/>
                  </a:cubicBezTo>
                  <a:lnTo>
                    <a:pt x="11130" y="4629"/>
                  </a:lnTo>
                  <a:cubicBezTo>
                    <a:pt x="11174" y="4631"/>
                    <a:pt x="11218" y="4634"/>
                    <a:pt x="11262" y="4637"/>
                  </a:cubicBezTo>
                  <a:lnTo>
                    <a:pt x="11275" y="4639"/>
                  </a:lnTo>
                  <a:lnTo>
                    <a:pt x="11288" y="4639"/>
                  </a:lnTo>
                  <a:cubicBezTo>
                    <a:pt x="11332" y="4643"/>
                    <a:pt x="11377" y="4646"/>
                    <a:pt x="11421" y="4651"/>
                  </a:cubicBezTo>
                  <a:lnTo>
                    <a:pt x="11449" y="4654"/>
                  </a:lnTo>
                  <a:cubicBezTo>
                    <a:pt x="11488" y="4658"/>
                    <a:pt x="11527" y="4663"/>
                    <a:pt x="11564" y="4667"/>
                  </a:cubicBezTo>
                  <a:lnTo>
                    <a:pt x="11609" y="4673"/>
                  </a:lnTo>
                  <a:lnTo>
                    <a:pt x="11712" y="4688"/>
                  </a:lnTo>
                  <a:lnTo>
                    <a:pt x="11767" y="4696"/>
                  </a:lnTo>
                  <a:cubicBezTo>
                    <a:pt x="11802" y="4701"/>
                    <a:pt x="11836" y="4707"/>
                    <a:pt x="11871" y="4713"/>
                  </a:cubicBezTo>
                  <a:lnTo>
                    <a:pt x="11920" y="4722"/>
                  </a:lnTo>
                  <a:lnTo>
                    <a:pt x="11987" y="4735"/>
                  </a:lnTo>
                  <a:lnTo>
                    <a:pt x="12012" y="4740"/>
                  </a:lnTo>
                  <a:lnTo>
                    <a:pt x="12085" y="4755"/>
                  </a:lnTo>
                  <a:lnTo>
                    <a:pt x="12110" y="4760"/>
                  </a:lnTo>
                  <a:lnTo>
                    <a:pt x="12134" y="4765"/>
                  </a:lnTo>
                  <a:lnTo>
                    <a:pt x="12143" y="4767"/>
                  </a:lnTo>
                  <a:cubicBezTo>
                    <a:pt x="12181" y="4776"/>
                    <a:pt x="12218" y="4784"/>
                    <a:pt x="12255" y="4793"/>
                  </a:cubicBezTo>
                  <a:lnTo>
                    <a:pt x="12280" y="4799"/>
                  </a:lnTo>
                  <a:lnTo>
                    <a:pt x="12303" y="4805"/>
                  </a:lnTo>
                  <a:lnTo>
                    <a:pt x="12376" y="4823"/>
                  </a:lnTo>
                  <a:lnTo>
                    <a:pt x="12399" y="4830"/>
                  </a:lnTo>
                  <a:lnTo>
                    <a:pt x="12400" y="4830"/>
                  </a:lnTo>
                  <a:lnTo>
                    <a:pt x="12404" y="4831"/>
                  </a:lnTo>
                  <a:lnTo>
                    <a:pt x="12495" y="4856"/>
                  </a:lnTo>
                  <a:lnTo>
                    <a:pt x="12519" y="4864"/>
                  </a:lnTo>
                  <a:lnTo>
                    <a:pt x="12537" y="4869"/>
                  </a:lnTo>
                  <a:lnTo>
                    <a:pt x="12613" y="4892"/>
                  </a:lnTo>
                  <a:lnTo>
                    <a:pt x="12662" y="4906"/>
                  </a:lnTo>
                  <a:lnTo>
                    <a:pt x="12686" y="4914"/>
                  </a:lnTo>
                  <a:lnTo>
                    <a:pt x="12709" y="4922"/>
                  </a:lnTo>
                  <a:lnTo>
                    <a:pt x="12733" y="4929"/>
                  </a:lnTo>
                  <a:cubicBezTo>
                    <a:pt x="13128" y="5060"/>
                    <a:pt x="13515" y="5232"/>
                    <a:pt x="13889" y="5448"/>
                  </a:cubicBezTo>
                  <a:cubicBezTo>
                    <a:pt x="13979" y="5500"/>
                    <a:pt x="14067" y="5554"/>
                    <a:pt x="14154" y="5609"/>
                  </a:cubicBezTo>
                  <a:lnTo>
                    <a:pt x="14175" y="5623"/>
                  </a:lnTo>
                  <a:lnTo>
                    <a:pt x="14197" y="5638"/>
                  </a:lnTo>
                  <a:lnTo>
                    <a:pt x="14249" y="5671"/>
                  </a:lnTo>
                  <a:lnTo>
                    <a:pt x="14323" y="5723"/>
                  </a:lnTo>
                  <a:lnTo>
                    <a:pt x="14331" y="5728"/>
                  </a:lnTo>
                  <a:cubicBezTo>
                    <a:pt x="14905" y="6129"/>
                    <a:pt x="15409" y="6624"/>
                    <a:pt x="15818" y="7193"/>
                  </a:cubicBezTo>
                  <a:lnTo>
                    <a:pt x="15820" y="7195"/>
                  </a:lnTo>
                  <a:lnTo>
                    <a:pt x="15833" y="7214"/>
                  </a:lnTo>
                  <a:lnTo>
                    <a:pt x="15847" y="7235"/>
                  </a:lnTo>
                  <a:lnTo>
                    <a:pt x="15862" y="7255"/>
                  </a:lnTo>
                  <a:cubicBezTo>
                    <a:pt x="15964" y="7401"/>
                    <a:pt x="16061" y="7553"/>
                    <a:pt x="16151" y="7710"/>
                  </a:cubicBezTo>
                  <a:cubicBezTo>
                    <a:pt x="16428" y="8189"/>
                    <a:pt x="16633" y="8690"/>
                    <a:pt x="16770" y="9200"/>
                  </a:cubicBezTo>
                  <a:lnTo>
                    <a:pt x="16770" y="9201"/>
                  </a:lnTo>
                  <a:cubicBezTo>
                    <a:pt x="16856" y="9519"/>
                    <a:pt x="16916" y="9848"/>
                    <a:pt x="16949" y="10185"/>
                  </a:cubicBezTo>
                  <a:cubicBezTo>
                    <a:pt x="16954" y="10227"/>
                    <a:pt x="16957" y="10269"/>
                    <a:pt x="16960" y="10312"/>
                  </a:cubicBezTo>
                  <a:lnTo>
                    <a:pt x="16963" y="10337"/>
                  </a:lnTo>
                  <a:lnTo>
                    <a:pt x="16965" y="10363"/>
                  </a:lnTo>
                  <a:cubicBezTo>
                    <a:pt x="16967" y="10414"/>
                    <a:pt x="16971" y="10465"/>
                    <a:pt x="16973" y="10516"/>
                  </a:cubicBezTo>
                  <a:lnTo>
                    <a:pt x="16974" y="10542"/>
                  </a:lnTo>
                  <a:lnTo>
                    <a:pt x="16976" y="10593"/>
                  </a:lnTo>
                  <a:lnTo>
                    <a:pt x="16977" y="10619"/>
                  </a:lnTo>
                  <a:lnTo>
                    <a:pt x="16977" y="10645"/>
                  </a:lnTo>
                  <a:lnTo>
                    <a:pt x="16978" y="10670"/>
                  </a:lnTo>
                  <a:lnTo>
                    <a:pt x="16979" y="10696"/>
                  </a:lnTo>
                  <a:lnTo>
                    <a:pt x="16979" y="10722"/>
                  </a:lnTo>
                  <a:lnTo>
                    <a:pt x="16979" y="10748"/>
                  </a:lnTo>
                  <a:lnTo>
                    <a:pt x="16979" y="10774"/>
                  </a:lnTo>
                  <a:lnTo>
                    <a:pt x="16979" y="10774"/>
                  </a:lnTo>
                  <a:lnTo>
                    <a:pt x="16979" y="10800"/>
                  </a:lnTo>
                  <a:lnTo>
                    <a:pt x="16979" y="10826"/>
                  </a:lnTo>
                  <a:lnTo>
                    <a:pt x="16979" y="10852"/>
                  </a:lnTo>
                  <a:lnTo>
                    <a:pt x="16979" y="10878"/>
                  </a:lnTo>
                  <a:lnTo>
                    <a:pt x="16979" y="10903"/>
                  </a:lnTo>
                  <a:lnTo>
                    <a:pt x="16979" y="10904"/>
                  </a:lnTo>
                  <a:lnTo>
                    <a:pt x="16978" y="10930"/>
                  </a:lnTo>
                  <a:lnTo>
                    <a:pt x="16977" y="10955"/>
                  </a:lnTo>
                  <a:lnTo>
                    <a:pt x="16977" y="10981"/>
                  </a:lnTo>
                  <a:lnTo>
                    <a:pt x="16976" y="11007"/>
                  </a:lnTo>
                  <a:lnTo>
                    <a:pt x="16976" y="11032"/>
                  </a:lnTo>
                  <a:lnTo>
                    <a:pt x="16974" y="11058"/>
                  </a:lnTo>
                  <a:lnTo>
                    <a:pt x="16973" y="11084"/>
                  </a:lnTo>
                  <a:lnTo>
                    <a:pt x="16972" y="11109"/>
                  </a:lnTo>
                  <a:lnTo>
                    <a:pt x="16971" y="11135"/>
                  </a:lnTo>
                  <a:lnTo>
                    <a:pt x="16969" y="11161"/>
                  </a:lnTo>
                  <a:lnTo>
                    <a:pt x="16967" y="11186"/>
                  </a:lnTo>
                  <a:lnTo>
                    <a:pt x="16967" y="11186"/>
                  </a:lnTo>
                  <a:lnTo>
                    <a:pt x="16966" y="11211"/>
                  </a:lnTo>
                  <a:lnTo>
                    <a:pt x="16966" y="11212"/>
                  </a:lnTo>
                  <a:lnTo>
                    <a:pt x="16965" y="11237"/>
                  </a:lnTo>
                  <a:lnTo>
                    <a:pt x="16965" y="11238"/>
                  </a:lnTo>
                  <a:lnTo>
                    <a:pt x="16963" y="11263"/>
                  </a:lnTo>
                  <a:lnTo>
                    <a:pt x="16960" y="11288"/>
                  </a:lnTo>
                  <a:lnTo>
                    <a:pt x="16960" y="11289"/>
                  </a:lnTo>
                  <a:lnTo>
                    <a:pt x="16958" y="11313"/>
                  </a:lnTo>
                  <a:lnTo>
                    <a:pt x="16956" y="11339"/>
                  </a:lnTo>
                  <a:lnTo>
                    <a:pt x="16956" y="11339"/>
                  </a:lnTo>
                  <a:lnTo>
                    <a:pt x="16954" y="11364"/>
                  </a:lnTo>
                  <a:lnTo>
                    <a:pt x="16954" y="11365"/>
                  </a:lnTo>
                  <a:lnTo>
                    <a:pt x="16952" y="11389"/>
                  </a:lnTo>
                  <a:lnTo>
                    <a:pt x="16949" y="11415"/>
                  </a:lnTo>
                  <a:lnTo>
                    <a:pt x="16947" y="11440"/>
                  </a:lnTo>
                  <a:lnTo>
                    <a:pt x="16947" y="11441"/>
                  </a:lnTo>
                  <a:lnTo>
                    <a:pt x="16944" y="11465"/>
                  </a:lnTo>
                  <a:lnTo>
                    <a:pt x="16944" y="11466"/>
                  </a:lnTo>
                  <a:lnTo>
                    <a:pt x="16941" y="11491"/>
                  </a:lnTo>
                  <a:lnTo>
                    <a:pt x="16938" y="11515"/>
                  </a:lnTo>
                  <a:lnTo>
                    <a:pt x="16938" y="11516"/>
                  </a:lnTo>
                  <a:lnTo>
                    <a:pt x="16935" y="11541"/>
                  </a:lnTo>
                  <a:lnTo>
                    <a:pt x="16932" y="11566"/>
                  </a:lnTo>
                  <a:lnTo>
                    <a:pt x="16932" y="11566"/>
                  </a:lnTo>
                  <a:lnTo>
                    <a:pt x="16929" y="11591"/>
                  </a:lnTo>
                  <a:lnTo>
                    <a:pt x="16926" y="11616"/>
                  </a:lnTo>
                  <a:lnTo>
                    <a:pt x="16926" y="11617"/>
                  </a:lnTo>
                  <a:lnTo>
                    <a:pt x="16922" y="11641"/>
                  </a:lnTo>
                  <a:lnTo>
                    <a:pt x="16919" y="11666"/>
                  </a:lnTo>
                  <a:lnTo>
                    <a:pt x="16919" y="11666"/>
                  </a:lnTo>
                  <a:lnTo>
                    <a:pt x="16916" y="11691"/>
                  </a:lnTo>
                  <a:lnTo>
                    <a:pt x="16912" y="11716"/>
                  </a:lnTo>
                  <a:lnTo>
                    <a:pt x="16912" y="11716"/>
                  </a:lnTo>
                  <a:lnTo>
                    <a:pt x="16908" y="11741"/>
                  </a:lnTo>
                  <a:lnTo>
                    <a:pt x="16908" y="11741"/>
                  </a:lnTo>
                  <a:lnTo>
                    <a:pt x="16904" y="11766"/>
                  </a:lnTo>
                  <a:lnTo>
                    <a:pt x="16900" y="11790"/>
                  </a:lnTo>
                  <a:lnTo>
                    <a:pt x="16900" y="11791"/>
                  </a:lnTo>
                  <a:lnTo>
                    <a:pt x="16896" y="11815"/>
                  </a:lnTo>
                  <a:lnTo>
                    <a:pt x="16892" y="11840"/>
                  </a:lnTo>
                  <a:lnTo>
                    <a:pt x="16892" y="11840"/>
                  </a:lnTo>
                  <a:lnTo>
                    <a:pt x="16888" y="11865"/>
                  </a:lnTo>
                  <a:lnTo>
                    <a:pt x="16888" y="11865"/>
                  </a:lnTo>
                  <a:lnTo>
                    <a:pt x="16883" y="11889"/>
                  </a:lnTo>
                  <a:lnTo>
                    <a:pt x="16883" y="11890"/>
                  </a:lnTo>
                  <a:lnTo>
                    <a:pt x="16879" y="11914"/>
                  </a:lnTo>
                  <a:lnTo>
                    <a:pt x="16879" y="11914"/>
                  </a:lnTo>
                  <a:lnTo>
                    <a:pt x="16875" y="11939"/>
                  </a:lnTo>
                  <a:lnTo>
                    <a:pt x="16870" y="11963"/>
                  </a:lnTo>
                  <a:lnTo>
                    <a:pt x="16870" y="11964"/>
                  </a:lnTo>
                  <a:lnTo>
                    <a:pt x="16865" y="11988"/>
                  </a:lnTo>
                  <a:lnTo>
                    <a:pt x="16865" y="11988"/>
                  </a:lnTo>
                  <a:lnTo>
                    <a:pt x="16861" y="12012"/>
                  </a:lnTo>
                  <a:lnTo>
                    <a:pt x="16860" y="12013"/>
                  </a:lnTo>
                  <a:lnTo>
                    <a:pt x="16856" y="12037"/>
                  </a:lnTo>
                  <a:lnTo>
                    <a:pt x="16855" y="12037"/>
                  </a:lnTo>
                  <a:lnTo>
                    <a:pt x="16850" y="12061"/>
                  </a:lnTo>
                  <a:lnTo>
                    <a:pt x="16850" y="12062"/>
                  </a:lnTo>
                  <a:lnTo>
                    <a:pt x="16845" y="12085"/>
                  </a:lnTo>
                  <a:lnTo>
                    <a:pt x="16845" y="12086"/>
                  </a:lnTo>
                  <a:lnTo>
                    <a:pt x="16840" y="12110"/>
                  </a:lnTo>
                  <a:lnTo>
                    <a:pt x="16840" y="12111"/>
                  </a:lnTo>
                  <a:lnTo>
                    <a:pt x="16835" y="12134"/>
                  </a:lnTo>
                  <a:lnTo>
                    <a:pt x="16834" y="12135"/>
                  </a:lnTo>
                  <a:lnTo>
                    <a:pt x="16829" y="12158"/>
                  </a:lnTo>
                  <a:lnTo>
                    <a:pt x="16829" y="12159"/>
                  </a:lnTo>
                  <a:lnTo>
                    <a:pt x="16824" y="12183"/>
                  </a:lnTo>
                  <a:lnTo>
                    <a:pt x="16823" y="12183"/>
                  </a:lnTo>
                  <a:lnTo>
                    <a:pt x="16818" y="12207"/>
                  </a:lnTo>
                  <a:lnTo>
                    <a:pt x="16818" y="12208"/>
                  </a:lnTo>
                  <a:lnTo>
                    <a:pt x="16812" y="12231"/>
                  </a:lnTo>
                  <a:lnTo>
                    <a:pt x="16812" y="12232"/>
                  </a:lnTo>
                  <a:lnTo>
                    <a:pt x="16807" y="12255"/>
                  </a:lnTo>
                  <a:lnTo>
                    <a:pt x="16807" y="12256"/>
                  </a:lnTo>
                  <a:lnTo>
                    <a:pt x="16801" y="12279"/>
                  </a:lnTo>
                  <a:lnTo>
                    <a:pt x="16801" y="12280"/>
                  </a:lnTo>
                  <a:lnTo>
                    <a:pt x="16795" y="12304"/>
                  </a:lnTo>
                  <a:lnTo>
                    <a:pt x="16789" y="12328"/>
                  </a:lnTo>
                  <a:lnTo>
                    <a:pt x="16789" y="12328"/>
                  </a:lnTo>
                  <a:lnTo>
                    <a:pt x="16783" y="12351"/>
                  </a:lnTo>
                  <a:lnTo>
                    <a:pt x="16783" y="12352"/>
                  </a:lnTo>
                  <a:lnTo>
                    <a:pt x="16776" y="12376"/>
                  </a:lnTo>
                  <a:lnTo>
                    <a:pt x="16770" y="12400"/>
                  </a:lnTo>
                  <a:lnTo>
                    <a:pt x="16770" y="12400"/>
                  </a:lnTo>
                  <a:lnTo>
                    <a:pt x="16763" y="12424"/>
                  </a:lnTo>
                  <a:cubicBezTo>
                    <a:pt x="16626" y="12926"/>
                    <a:pt x="16424" y="13419"/>
                    <a:pt x="16151" y="13890"/>
                  </a:cubicBezTo>
                  <a:cubicBezTo>
                    <a:pt x="16074" y="14025"/>
                    <a:pt x="15991" y="14155"/>
                    <a:pt x="15906" y="14282"/>
                  </a:cubicBezTo>
                  <a:lnTo>
                    <a:pt x="15891" y="14303"/>
                  </a:lnTo>
                  <a:lnTo>
                    <a:pt x="15876" y="14324"/>
                  </a:lnTo>
                  <a:lnTo>
                    <a:pt x="15862" y="14345"/>
                  </a:lnTo>
                  <a:lnTo>
                    <a:pt x="15861" y="14346"/>
                  </a:lnTo>
                  <a:lnTo>
                    <a:pt x="15824" y="14398"/>
                  </a:lnTo>
                  <a:cubicBezTo>
                    <a:pt x="15439" y="14935"/>
                    <a:pt x="14970" y="15408"/>
                    <a:pt x="14436" y="15797"/>
                  </a:cubicBezTo>
                  <a:lnTo>
                    <a:pt x="14428" y="15804"/>
                  </a:lnTo>
                  <a:lnTo>
                    <a:pt x="14407" y="15818"/>
                  </a:lnTo>
                  <a:lnTo>
                    <a:pt x="14386" y="15833"/>
                  </a:lnTo>
                  <a:lnTo>
                    <a:pt x="14382" y="15836"/>
                  </a:lnTo>
                  <a:lnTo>
                    <a:pt x="14366" y="15848"/>
                  </a:lnTo>
                  <a:lnTo>
                    <a:pt x="14345" y="15862"/>
                  </a:lnTo>
                  <a:cubicBezTo>
                    <a:pt x="14199" y="15964"/>
                    <a:pt x="14047" y="16061"/>
                    <a:pt x="13889" y="16151"/>
                  </a:cubicBezTo>
                  <a:cubicBezTo>
                    <a:pt x="13411" y="16428"/>
                    <a:pt x="12910" y="16633"/>
                    <a:pt x="12400" y="16770"/>
                  </a:cubicBezTo>
                  <a:lnTo>
                    <a:pt x="12400" y="16771"/>
                  </a:lnTo>
                  <a:lnTo>
                    <a:pt x="12399" y="16771"/>
                  </a:lnTo>
                  <a:cubicBezTo>
                    <a:pt x="12208" y="16822"/>
                    <a:pt x="12013" y="16863"/>
                    <a:pt x="11815" y="16897"/>
                  </a:cubicBezTo>
                  <a:lnTo>
                    <a:pt x="11790" y="16900"/>
                  </a:lnTo>
                  <a:lnTo>
                    <a:pt x="11715" y="16912"/>
                  </a:lnTo>
                  <a:lnTo>
                    <a:pt x="11691" y="16915"/>
                  </a:lnTo>
                  <a:lnTo>
                    <a:pt x="11617" y="16926"/>
                  </a:lnTo>
                  <a:lnTo>
                    <a:pt x="11616" y="16926"/>
                  </a:lnTo>
                  <a:lnTo>
                    <a:pt x="11591" y="16929"/>
                  </a:lnTo>
                  <a:lnTo>
                    <a:pt x="11541" y="16936"/>
                  </a:lnTo>
                  <a:lnTo>
                    <a:pt x="11515" y="16939"/>
                  </a:lnTo>
                  <a:lnTo>
                    <a:pt x="11490" y="16941"/>
                  </a:lnTo>
                  <a:lnTo>
                    <a:pt x="11440" y="16947"/>
                  </a:lnTo>
                  <a:lnTo>
                    <a:pt x="11415" y="16949"/>
                  </a:lnTo>
                  <a:lnTo>
                    <a:pt x="11390" y="16952"/>
                  </a:lnTo>
                  <a:lnTo>
                    <a:pt x="11364" y="16954"/>
                  </a:lnTo>
                  <a:lnTo>
                    <a:pt x="11339" y="16956"/>
                  </a:lnTo>
                  <a:lnTo>
                    <a:pt x="11313" y="16959"/>
                  </a:lnTo>
                  <a:lnTo>
                    <a:pt x="11288" y="16961"/>
                  </a:lnTo>
                  <a:lnTo>
                    <a:pt x="11281" y="16961"/>
                  </a:lnTo>
                  <a:lnTo>
                    <a:pt x="11262" y="16963"/>
                  </a:lnTo>
                  <a:lnTo>
                    <a:pt x="11212" y="16966"/>
                  </a:lnTo>
                  <a:lnTo>
                    <a:pt x="11186" y="16968"/>
                  </a:lnTo>
                  <a:lnTo>
                    <a:pt x="11185" y="16968"/>
                  </a:lnTo>
                  <a:lnTo>
                    <a:pt x="11160" y="16969"/>
                  </a:lnTo>
                  <a:lnTo>
                    <a:pt x="11110" y="16972"/>
                  </a:lnTo>
                  <a:lnTo>
                    <a:pt x="11090" y="16973"/>
                  </a:lnTo>
                  <a:lnTo>
                    <a:pt x="11083" y="16974"/>
                  </a:lnTo>
                  <a:lnTo>
                    <a:pt x="11058" y="16975"/>
                  </a:lnTo>
                  <a:lnTo>
                    <a:pt x="11033" y="16975"/>
                  </a:lnTo>
                  <a:lnTo>
                    <a:pt x="11006" y="16976"/>
                  </a:lnTo>
                  <a:lnTo>
                    <a:pt x="10993" y="16977"/>
                  </a:lnTo>
                  <a:lnTo>
                    <a:pt x="10981" y="16977"/>
                  </a:lnTo>
                  <a:lnTo>
                    <a:pt x="10904" y="16978"/>
                  </a:lnTo>
                  <a:lnTo>
                    <a:pt x="10897" y="16979"/>
                  </a:lnTo>
                  <a:lnTo>
                    <a:pt x="10878" y="16979"/>
                  </a:lnTo>
                  <a:lnTo>
                    <a:pt x="10800" y="16980"/>
                  </a:lnTo>
                  <a:cubicBezTo>
                    <a:pt x="10748" y="16980"/>
                    <a:pt x="10697" y="16979"/>
                    <a:pt x="10645" y="16978"/>
                  </a:cubicBezTo>
                  <a:lnTo>
                    <a:pt x="10641" y="16978"/>
                  </a:lnTo>
                  <a:lnTo>
                    <a:pt x="10638" y="16977"/>
                  </a:lnTo>
                  <a:cubicBezTo>
                    <a:pt x="10589" y="16976"/>
                    <a:pt x="10541" y="16975"/>
                    <a:pt x="10492" y="16972"/>
                  </a:cubicBezTo>
                  <a:lnTo>
                    <a:pt x="10470" y="16971"/>
                  </a:lnTo>
                  <a:cubicBezTo>
                    <a:pt x="10426" y="16969"/>
                    <a:pt x="10382" y="16966"/>
                    <a:pt x="10338" y="16963"/>
                  </a:cubicBezTo>
                  <a:lnTo>
                    <a:pt x="10325" y="16961"/>
                  </a:lnTo>
                  <a:lnTo>
                    <a:pt x="10312" y="16961"/>
                  </a:lnTo>
                  <a:cubicBezTo>
                    <a:pt x="10268" y="16957"/>
                    <a:pt x="10223" y="16954"/>
                    <a:pt x="10179" y="16949"/>
                  </a:cubicBezTo>
                  <a:lnTo>
                    <a:pt x="10151" y="16945"/>
                  </a:lnTo>
                  <a:cubicBezTo>
                    <a:pt x="10112" y="16942"/>
                    <a:pt x="10074" y="16938"/>
                    <a:pt x="10035" y="16933"/>
                  </a:cubicBezTo>
                  <a:lnTo>
                    <a:pt x="9991" y="16927"/>
                  </a:lnTo>
                  <a:lnTo>
                    <a:pt x="9888" y="16912"/>
                  </a:lnTo>
                  <a:lnTo>
                    <a:pt x="9833" y="16904"/>
                  </a:lnTo>
                  <a:cubicBezTo>
                    <a:pt x="9799" y="16899"/>
                    <a:pt x="9764" y="16893"/>
                    <a:pt x="9729" y="16887"/>
                  </a:cubicBezTo>
                  <a:lnTo>
                    <a:pt x="9680" y="16878"/>
                  </a:lnTo>
                  <a:lnTo>
                    <a:pt x="9613" y="16865"/>
                  </a:lnTo>
                  <a:lnTo>
                    <a:pt x="9588" y="16860"/>
                  </a:lnTo>
                  <a:lnTo>
                    <a:pt x="9514" y="16845"/>
                  </a:lnTo>
                  <a:lnTo>
                    <a:pt x="9490" y="16840"/>
                  </a:lnTo>
                  <a:lnTo>
                    <a:pt x="9466" y="16835"/>
                  </a:lnTo>
                  <a:lnTo>
                    <a:pt x="9457" y="16833"/>
                  </a:lnTo>
                  <a:cubicBezTo>
                    <a:pt x="9420" y="16824"/>
                    <a:pt x="9382" y="16816"/>
                    <a:pt x="9345" y="16807"/>
                  </a:cubicBezTo>
                  <a:lnTo>
                    <a:pt x="9321" y="16801"/>
                  </a:lnTo>
                  <a:lnTo>
                    <a:pt x="9297" y="16795"/>
                  </a:lnTo>
                  <a:lnTo>
                    <a:pt x="9225" y="16777"/>
                  </a:lnTo>
                  <a:lnTo>
                    <a:pt x="9201" y="16771"/>
                  </a:lnTo>
                  <a:lnTo>
                    <a:pt x="9200" y="16770"/>
                  </a:lnTo>
                  <a:lnTo>
                    <a:pt x="9196" y="16769"/>
                  </a:lnTo>
                  <a:lnTo>
                    <a:pt x="9105" y="16744"/>
                  </a:lnTo>
                  <a:lnTo>
                    <a:pt x="9081" y="16737"/>
                  </a:lnTo>
                  <a:lnTo>
                    <a:pt x="9063" y="16731"/>
                  </a:lnTo>
                  <a:lnTo>
                    <a:pt x="8987" y="16709"/>
                  </a:lnTo>
                  <a:lnTo>
                    <a:pt x="8938" y="16694"/>
                  </a:lnTo>
                  <a:lnTo>
                    <a:pt x="8914" y="16686"/>
                  </a:lnTo>
                  <a:lnTo>
                    <a:pt x="8890" y="16679"/>
                  </a:lnTo>
                  <a:lnTo>
                    <a:pt x="8867" y="16670"/>
                  </a:lnTo>
                  <a:cubicBezTo>
                    <a:pt x="8472" y="16540"/>
                    <a:pt x="8085" y="16368"/>
                    <a:pt x="7711" y="16152"/>
                  </a:cubicBezTo>
                  <a:cubicBezTo>
                    <a:pt x="7621" y="16100"/>
                    <a:pt x="7532" y="16046"/>
                    <a:pt x="7447" y="15991"/>
                  </a:cubicBezTo>
                  <a:lnTo>
                    <a:pt x="7425" y="15977"/>
                  </a:lnTo>
                  <a:lnTo>
                    <a:pt x="7403" y="15962"/>
                  </a:lnTo>
                  <a:lnTo>
                    <a:pt x="7351" y="15928"/>
                  </a:lnTo>
                  <a:lnTo>
                    <a:pt x="7276" y="15877"/>
                  </a:lnTo>
                  <a:lnTo>
                    <a:pt x="7269" y="15872"/>
                  </a:lnTo>
                  <a:cubicBezTo>
                    <a:pt x="6695" y="15471"/>
                    <a:pt x="6191" y="14976"/>
                    <a:pt x="5782" y="14407"/>
                  </a:cubicBezTo>
                  <a:lnTo>
                    <a:pt x="5780" y="14405"/>
                  </a:lnTo>
                  <a:lnTo>
                    <a:pt x="5768" y="14386"/>
                  </a:lnTo>
                  <a:lnTo>
                    <a:pt x="5752" y="14365"/>
                  </a:lnTo>
                  <a:cubicBezTo>
                    <a:pt x="5645" y="14213"/>
                    <a:pt x="5544" y="14055"/>
                    <a:pt x="5449" y="13890"/>
                  </a:cubicBezTo>
                  <a:cubicBezTo>
                    <a:pt x="5172" y="13411"/>
                    <a:pt x="4967" y="12910"/>
                    <a:pt x="4830" y="12400"/>
                  </a:cubicBezTo>
                  <a:lnTo>
                    <a:pt x="4830" y="12400"/>
                  </a:lnTo>
                  <a:lnTo>
                    <a:pt x="4829" y="12400"/>
                  </a:lnTo>
                  <a:lnTo>
                    <a:pt x="4830" y="12400"/>
                  </a:lnTo>
                  <a:cubicBezTo>
                    <a:pt x="4745" y="12081"/>
                    <a:pt x="4684" y="11751"/>
                    <a:pt x="4651" y="11415"/>
                  </a:cubicBezTo>
                  <a:cubicBezTo>
                    <a:pt x="4646" y="11373"/>
                    <a:pt x="4643" y="11331"/>
                    <a:pt x="4640" y="11289"/>
                  </a:cubicBezTo>
                  <a:lnTo>
                    <a:pt x="4640" y="11288"/>
                  </a:lnTo>
                  <a:lnTo>
                    <a:pt x="4637" y="11263"/>
                  </a:lnTo>
                  <a:lnTo>
                    <a:pt x="4636" y="11238"/>
                  </a:lnTo>
                  <a:lnTo>
                    <a:pt x="4636" y="11237"/>
                  </a:lnTo>
                  <a:cubicBezTo>
                    <a:pt x="4632" y="11186"/>
                    <a:pt x="4629" y="11135"/>
                    <a:pt x="4627" y="11084"/>
                  </a:cubicBezTo>
                  <a:lnTo>
                    <a:pt x="4626" y="11058"/>
                  </a:lnTo>
                  <a:lnTo>
                    <a:pt x="4624" y="11007"/>
                  </a:lnTo>
                  <a:lnTo>
                    <a:pt x="4623" y="10981"/>
                  </a:lnTo>
                  <a:lnTo>
                    <a:pt x="4623" y="10955"/>
                  </a:lnTo>
                  <a:lnTo>
                    <a:pt x="4622" y="10930"/>
                  </a:lnTo>
                  <a:lnTo>
                    <a:pt x="4621" y="10904"/>
                  </a:lnTo>
                  <a:lnTo>
                    <a:pt x="4621" y="10878"/>
                  </a:lnTo>
                  <a:lnTo>
                    <a:pt x="4621" y="10852"/>
                  </a:lnTo>
                  <a:lnTo>
                    <a:pt x="4621" y="10826"/>
                  </a:lnTo>
                  <a:lnTo>
                    <a:pt x="4621" y="10826"/>
                  </a:lnTo>
                  <a:lnTo>
                    <a:pt x="4620" y="10800"/>
                  </a:lnTo>
                  <a:cubicBezTo>
                    <a:pt x="4620" y="10800"/>
                    <a:pt x="4621" y="10774"/>
                    <a:pt x="4621" y="10774"/>
                  </a:cubicBezTo>
                  <a:close/>
                  <a:moveTo>
                    <a:pt x="2564" y="13708"/>
                  </a:moveTo>
                  <a:lnTo>
                    <a:pt x="749" y="14756"/>
                  </a:lnTo>
                  <a:cubicBezTo>
                    <a:pt x="943" y="15247"/>
                    <a:pt x="1175" y="15730"/>
                    <a:pt x="1447" y="16200"/>
                  </a:cubicBezTo>
                  <a:cubicBezTo>
                    <a:pt x="1719" y="16671"/>
                    <a:pt x="2021" y="17113"/>
                    <a:pt x="2349" y="17526"/>
                  </a:cubicBezTo>
                  <a:lnTo>
                    <a:pt x="4166" y="16477"/>
                  </a:lnTo>
                  <a:cubicBezTo>
                    <a:pt x="4459" y="16821"/>
                    <a:pt x="4780" y="17140"/>
                    <a:pt x="5123" y="17434"/>
                  </a:cubicBezTo>
                  <a:lnTo>
                    <a:pt x="4074" y="19251"/>
                  </a:lnTo>
                  <a:cubicBezTo>
                    <a:pt x="4488" y="19580"/>
                    <a:pt x="4930" y="19882"/>
                    <a:pt x="5400" y="20153"/>
                  </a:cubicBezTo>
                  <a:cubicBezTo>
                    <a:pt x="5871" y="20425"/>
                    <a:pt x="6353" y="20657"/>
                    <a:pt x="6845" y="20851"/>
                  </a:cubicBezTo>
                  <a:lnTo>
                    <a:pt x="7892" y="19036"/>
                  </a:lnTo>
                  <a:cubicBezTo>
                    <a:pt x="8314" y="19185"/>
                    <a:pt x="8752" y="19302"/>
                    <a:pt x="9201" y="19386"/>
                  </a:cubicBezTo>
                  <a:lnTo>
                    <a:pt x="9201" y="21482"/>
                  </a:lnTo>
                  <a:cubicBezTo>
                    <a:pt x="9723" y="21560"/>
                    <a:pt x="10256" y="21600"/>
                    <a:pt x="10800" y="21600"/>
                  </a:cubicBezTo>
                  <a:cubicBezTo>
                    <a:pt x="11344" y="21600"/>
                    <a:pt x="11877" y="21560"/>
                    <a:pt x="12399" y="21482"/>
                  </a:cubicBezTo>
                  <a:lnTo>
                    <a:pt x="12399" y="19386"/>
                  </a:lnTo>
                  <a:cubicBezTo>
                    <a:pt x="12849" y="19303"/>
                    <a:pt x="13286" y="19185"/>
                    <a:pt x="13708" y="19036"/>
                  </a:cubicBezTo>
                  <a:lnTo>
                    <a:pt x="14756" y="20851"/>
                  </a:lnTo>
                  <a:cubicBezTo>
                    <a:pt x="15246" y="20657"/>
                    <a:pt x="15729" y="20425"/>
                    <a:pt x="16200" y="20153"/>
                  </a:cubicBezTo>
                  <a:cubicBezTo>
                    <a:pt x="16671" y="19882"/>
                    <a:pt x="17112" y="19580"/>
                    <a:pt x="17526" y="19251"/>
                  </a:cubicBezTo>
                  <a:lnTo>
                    <a:pt x="16478" y="17434"/>
                  </a:lnTo>
                  <a:cubicBezTo>
                    <a:pt x="16820" y="17141"/>
                    <a:pt x="17140" y="16821"/>
                    <a:pt x="17435" y="16477"/>
                  </a:cubicBezTo>
                  <a:lnTo>
                    <a:pt x="19251" y="17526"/>
                  </a:lnTo>
                  <a:cubicBezTo>
                    <a:pt x="19579" y="17113"/>
                    <a:pt x="19882" y="16671"/>
                    <a:pt x="20153" y="16200"/>
                  </a:cubicBezTo>
                  <a:cubicBezTo>
                    <a:pt x="20425" y="15730"/>
                    <a:pt x="20656" y="15247"/>
                    <a:pt x="20851" y="14756"/>
                  </a:cubicBezTo>
                  <a:lnTo>
                    <a:pt x="19035" y="13708"/>
                  </a:lnTo>
                  <a:cubicBezTo>
                    <a:pt x="19184" y="13286"/>
                    <a:pt x="19303" y="12849"/>
                    <a:pt x="19386" y="12400"/>
                  </a:cubicBezTo>
                  <a:lnTo>
                    <a:pt x="21482" y="12400"/>
                  </a:lnTo>
                  <a:cubicBezTo>
                    <a:pt x="21559" y="11878"/>
                    <a:pt x="21600" y="11343"/>
                    <a:pt x="21600" y="10800"/>
                  </a:cubicBezTo>
                  <a:cubicBezTo>
                    <a:pt x="21600" y="10257"/>
                    <a:pt x="21559" y="9723"/>
                    <a:pt x="21482" y="9201"/>
                  </a:cubicBezTo>
                  <a:lnTo>
                    <a:pt x="19386" y="9201"/>
                  </a:lnTo>
                  <a:cubicBezTo>
                    <a:pt x="19303" y="8751"/>
                    <a:pt x="19185" y="8314"/>
                    <a:pt x="19036" y="7892"/>
                  </a:cubicBezTo>
                  <a:lnTo>
                    <a:pt x="20851" y="6844"/>
                  </a:lnTo>
                  <a:cubicBezTo>
                    <a:pt x="20656" y="6353"/>
                    <a:pt x="20425" y="5871"/>
                    <a:pt x="20153" y="5400"/>
                  </a:cubicBezTo>
                  <a:cubicBezTo>
                    <a:pt x="19882" y="4929"/>
                    <a:pt x="19579" y="4487"/>
                    <a:pt x="19251" y="4074"/>
                  </a:cubicBezTo>
                  <a:lnTo>
                    <a:pt x="17434" y="5123"/>
                  </a:lnTo>
                  <a:cubicBezTo>
                    <a:pt x="17140" y="4780"/>
                    <a:pt x="16820" y="4460"/>
                    <a:pt x="16477" y="4166"/>
                  </a:cubicBezTo>
                  <a:lnTo>
                    <a:pt x="17526" y="2349"/>
                  </a:lnTo>
                  <a:cubicBezTo>
                    <a:pt x="17112" y="2021"/>
                    <a:pt x="16671" y="1719"/>
                    <a:pt x="16200" y="1447"/>
                  </a:cubicBezTo>
                  <a:cubicBezTo>
                    <a:pt x="15729" y="1175"/>
                    <a:pt x="15246" y="943"/>
                    <a:pt x="14756" y="749"/>
                  </a:cubicBezTo>
                  <a:lnTo>
                    <a:pt x="13708" y="2564"/>
                  </a:lnTo>
                  <a:cubicBezTo>
                    <a:pt x="13286" y="2415"/>
                    <a:pt x="12849" y="2298"/>
                    <a:pt x="12399" y="2214"/>
                  </a:cubicBezTo>
                  <a:lnTo>
                    <a:pt x="12399" y="118"/>
                  </a:lnTo>
                  <a:cubicBezTo>
                    <a:pt x="11877" y="40"/>
                    <a:pt x="11344" y="0"/>
                    <a:pt x="10800" y="0"/>
                  </a:cubicBezTo>
                  <a:cubicBezTo>
                    <a:pt x="10256" y="0"/>
                    <a:pt x="9723" y="40"/>
                    <a:pt x="9201" y="118"/>
                  </a:cubicBezTo>
                  <a:lnTo>
                    <a:pt x="9201" y="2214"/>
                  </a:lnTo>
                  <a:cubicBezTo>
                    <a:pt x="8752" y="2297"/>
                    <a:pt x="8314" y="2415"/>
                    <a:pt x="7892" y="2564"/>
                  </a:cubicBezTo>
                  <a:lnTo>
                    <a:pt x="6845" y="749"/>
                  </a:lnTo>
                  <a:cubicBezTo>
                    <a:pt x="6353" y="943"/>
                    <a:pt x="5871" y="1175"/>
                    <a:pt x="5400" y="1447"/>
                  </a:cubicBezTo>
                  <a:cubicBezTo>
                    <a:pt x="4930" y="1719"/>
                    <a:pt x="4488" y="2021"/>
                    <a:pt x="4074" y="2349"/>
                  </a:cubicBezTo>
                  <a:lnTo>
                    <a:pt x="5123" y="4166"/>
                  </a:lnTo>
                  <a:cubicBezTo>
                    <a:pt x="4780" y="4460"/>
                    <a:pt x="4459" y="4779"/>
                    <a:pt x="4166" y="5123"/>
                  </a:cubicBezTo>
                  <a:lnTo>
                    <a:pt x="2349" y="4074"/>
                  </a:lnTo>
                  <a:cubicBezTo>
                    <a:pt x="2021" y="4487"/>
                    <a:pt x="1719" y="4929"/>
                    <a:pt x="1447" y="5400"/>
                  </a:cubicBezTo>
                  <a:cubicBezTo>
                    <a:pt x="1175" y="5871"/>
                    <a:pt x="943" y="6353"/>
                    <a:pt x="749" y="6844"/>
                  </a:cubicBezTo>
                  <a:lnTo>
                    <a:pt x="2565" y="7892"/>
                  </a:lnTo>
                  <a:cubicBezTo>
                    <a:pt x="2416" y="8314"/>
                    <a:pt x="2298" y="8751"/>
                    <a:pt x="2214" y="9201"/>
                  </a:cubicBezTo>
                  <a:lnTo>
                    <a:pt x="118" y="9201"/>
                  </a:lnTo>
                  <a:cubicBezTo>
                    <a:pt x="41" y="9723"/>
                    <a:pt x="0" y="10257"/>
                    <a:pt x="0" y="10800"/>
                  </a:cubicBezTo>
                  <a:cubicBezTo>
                    <a:pt x="0" y="11343"/>
                    <a:pt x="41" y="11878"/>
                    <a:pt x="118" y="12400"/>
                  </a:cubicBezTo>
                  <a:lnTo>
                    <a:pt x="2214" y="12400"/>
                  </a:lnTo>
                  <a:cubicBezTo>
                    <a:pt x="2298" y="12849"/>
                    <a:pt x="2415" y="13286"/>
                    <a:pt x="2564" y="13708"/>
                  </a:cubicBezTo>
                  <a:close/>
                </a:path>
              </a:pathLst>
            </a:custGeom>
            <a:grpFill/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 algn="ctr">
                <a:defRPr sz="3200" cap="none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 sz="1600"/>
            </a:p>
          </p:txBody>
        </p:sp>
        <p:sp>
          <p:nvSpPr>
            <p:cNvPr id="2426" name="Shape 2426"/>
            <p:cNvSpPr/>
            <p:nvPr/>
          </p:nvSpPr>
          <p:spPr>
            <a:xfrm>
              <a:off x="10353270" y="3272174"/>
              <a:ext cx="275341" cy="27662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5869"/>
                  </a:moveTo>
                  <a:cubicBezTo>
                    <a:pt x="13538" y="5869"/>
                    <a:pt x="15756" y="8077"/>
                    <a:pt x="15756" y="10800"/>
                  </a:cubicBezTo>
                  <a:cubicBezTo>
                    <a:pt x="15756" y="13525"/>
                    <a:pt x="13538" y="15733"/>
                    <a:pt x="10800" y="15733"/>
                  </a:cubicBezTo>
                  <a:cubicBezTo>
                    <a:pt x="8064" y="15733"/>
                    <a:pt x="5846" y="13525"/>
                    <a:pt x="5846" y="10800"/>
                  </a:cubicBezTo>
                  <a:cubicBezTo>
                    <a:pt x="5846" y="8077"/>
                    <a:pt x="8064" y="5869"/>
                    <a:pt x="10800" y="5869"/>
                  </a:cubicBezTo>
                  <a:close/>
                  <a:moveTo>
                    <a:pt x="116" y="12677"/>
                  </a:moveTo>
                  <a:cubicBezTo>
                    <a:pt x="175" y="13016"/>
                    <a:pt x="257" y="13347"/>
                    <a:pt x="355" y="13669"/>
                  </a:cubicBezTo>
                  <a:lnTo>
                    <a:pt x="2963" y="13210"/>
                  </a:lnTo>
                  <a:cubicBezTo>
                    <a:pt x="3043" y="13470"/>
                    <a:pt x="3136" y="13721"/>
                    <a:pt x="3240" y="13968"/>
                  </a:cubicBezTo>
                  <a:lnTo>
                    <a:pt x="948" y="15285"/>
                  </a:lnTo>
                  <a:cubicBezTo>
                    <a:pt x="1077" y="15596"/>
                    <a:pt x="1230" y="15902"/>
                    <a:pt x="1403" y="16200"/>
                  </a:cubicBezTo>
                  <a:cubicBezTo>
                    <a:pt x="1576" y="16500"/>
                    <a:pt x="1768" y="16784"/>
                    <a:pt x="1971" y="17052"/>
                  </a:cubicBezTo>
                  <a:lnTo>
                    <a:pt x="4266" y="15733"/>
                  </a:lnTo>
                  <a:cubicBezTo>
                    <a:pt x="4429" y="15946"/>
                    <a:pt x="4602" y="16152"/>
                    <a:pt x="4787" y="16348"/>
                  </a:cubicBezTo>
                  <a:lnTo>
                    <a:pt x="3082" y="18371"/>
                  </a:lnTo>
                  <a:cubicBezTo>
                    <a:pt x="3313" y="18615"/>
                    <a:pt x="3560" y="18851"/>
                    <a:pt x="3826" y="19074"/>
                  </a:cubicBezTo>
                  <a:cubicBezTo>
                    <a:pt x="4091" y="19296"/>
                    <a:pt x="4368" y="19498"/>
                    <a:pt x="4651" y="19681"/>
                  </a:cubicBezTo>
                  <a:lnTo>
                    <a:pt x="6354" y="17660"/>
                  </a:lnTo>
                  <a:cubicBezTo>
                    <a:pt x="6581" y="17804"/>
                    <a:pt x="6814" y="17940"/>
                    <a:pt x="7055" y="18064"/>
                  </a:cubicBezTo>
                  <a:lnTo>
                    <a:pt x="6149" y="20541"/>
                  </a:lnTo>
                  <a:cubicBezTo>
                    <a:pt x="6449" y="20694"/>
                    <a:pt x="6763" y="20831"/>
                    <a:pt x="7089" y="20950"/>
                  </a:cubicBezTo>
                  <a:cubicBezTo>
                    <a:pt x="7415" y="21067"/>
                    <a:pt x="7744" y="21163"/>
                    <a:pt x="8073" y="21239"/>
                  </a:cubicBezTo>
                  <a:lnTo>
                    <a:pt x="8980" y="18760"/>
                  </a:lnTo>
                  <a:cubicBezTo>
                    <a:pt x="9240" y="18819"/>
                    <a:pt x="9506" y="18866"/>
                    <a:pt x="9776" y="18899"/>
                  </a:cubicBezTo>
                  <a:lnTo>
                    <a:pt x="9776" y="21537"/>
                  </a:lnTo>
                  <a:cubicBezTo>
                    <a:pt x="10112" y="21580"/>
                    <a:pt x="10454" y="21600"/>
                    <a:pt x="10800" y="21600"/>
                  </a:cubicBezTo>
                  <a:cubicBezTo>
                    <a:pt x="11147" y="21600"/>
                    <a:pt x="11489" y="21580"/>
                    <a:pt x="11826" y="21537"/>
                  </a:cubicBezTo>
                  <a:lnTo>
                    <a:pt x="11826" y="18899"/>
                  </a:lnTo>
                  <a:cubicBezTo>
                    <a:pt x="12094" y="18866"/>
                    <a:pt x="12360" y="18819"/>
                    <a:pt x="12622" y="18760"/>
                  </a:cubicBezTo>
                  <a:lnTo>
                    <a:pt x="13526" y="21239"/>
                  </a:lnTo>
                  <a:cubicBezTo>
                    <a:pt x="13856" y="21163"/>
                    <a:pt x="14185" y="21067"/>
                    <a:pt x="14511" y="20950"/>
                  </a:cubicBezTo>
                  <a:cubicBezTo>
                    <a:pt x="14836" y="20831"/>
                    <a:pt x="15151" y="20694"/>
                    <a:pt x="15453" y="20541"/>
                  </a:cubicBezTo>
                  <a:lnTo>
                    <a:pt x="14546" y="18064"/>
                  </a:lnTo>
                  <a:cubicBezTo>
                    <a:pt x="14786" y="17940"/>
                    <a:pt x="15021" y="17804"/>
                    <a:pt x="15246" y="17660"/>
                  </a:cubicBezTo>
                  <a:lnTo>
                    <a:pt x="16949" y="19681"/>
                  </a:lnTo>
                  <a:cubicBezTo>
                    <a:pt x="17234" y="19498"/>
                    <a:pt x="17509" y="19296"/>
                    <a:pt x="17774" y="19074"/>
                  </a:cubicBezTo>
                  <a:cubicBezTo>
                    <a:pt x="18040" y="18851"/>
                    <a:pt x="18287" y="18615"/>
                    <a:pt x="18518" y="18371"/>
                  </a:cubicBezTo>
                  <a:lnTo>
                    <a:pt x="16815" y="16348"/>
                  </a:lnTo>
                  <a:cubicBezTo>
                    <a:pt x="16998" y="16152"/>
                    <a:pt x="17170" y="15946"/>
                    <a:pt x="17334" y="15733"/>
                  </a:cubicBezTo>
                  <a:lnTo>
                    <a:pt x="19629" y="17052"/>
                  </a:lnTo>
                  <a:cubicBezTo>
                    <a:pt x="19834" y="16784"/>
                    <a:pt x="20024" y="16500"/>
                    <a:pt x="20197" y="16200"/>
                  </a:cubicBezTo>
                  <a:cubicBezTo>
                    <a:pt x="20370" y="15902"/>
                    <a:pt x="20522" y="15596"/>
                    <a:pt x="20654" y="15285"/>
                  </a:cubicBezTo>
                  <a:lnTo>
                    <a:pt x="18360" y="13968"/>
                  </a:lnTo>
                  <a:cubicBezTo>
                    <a:pt x="18464" y="13721"/>
                    <a:pt x="18557" y="13470"/>
                    <a:pt x="18637" y="13210"/>
                  </a:cubicBezTo>
                  <a:lnTo>
                    <a:pt x="21245" y="13669"/>
                  </a:lnTo>
                  <a:cubicBezTo>
                    <a:pt x="21345" y="13347"/>
                    <a:pt x="21425" y="13016"/>
                    <a:pt x="21487" y="12677"/>
                  </a:cubicBezTo>
                  <a:cubicBezTo>
                    <a:pt x="21546" y="12336"/>
                    <a:pt x="21583" y="11996"/>
                    <a:pt x="21600" y="11662"/>
                  </a:cubicBezTo>
                  <a:lnTo>
                    <a:pt x="18990" y="11202"/>
                  </a:lnTo>
                  <a:cubicBezTo>
                    <a:pt x="18998" y="11069"/>
                    <a:pt x="19000" y="10935"/>
                    <a:pt x="19000" y="10800"/>
                  </a:cubicBezTo>
                  <a:cubicBezTo>
                    <a:pt x="19000" y="10665"/>
                    <a:pt x="18998" y="10531"/>
                    <a:pt x="18990" y="10398"/>
                  </a:cubicBezTo>
                  <a:lnTo>
                    <a:pt x="21600" y="9939"/>
                  </a:lnTo>
                  <a:cubicBezTo>
                    <a:pt x="21583" y="9603"/>
                    <a:pt x="21546" y="9264"/>
                    <a:pt x="21487" y="8925"/>
                  </a:cubicBezTo>
                  <a:cubicBezTo>
                    <a:pt x="21425" y="8586"/>
                    <a:pt x="21345" y="8253"/>
                    <a:pt x="21245" y="7932"/>
                  </a:cubicBezTo>
                  <a:lnTo>
                    <a:pt x="18637" y="8390"/>
                  </a:lnTo>
                  <a:cubicBezTo>
                    <a:pt x="18557" y="8132"/>
                    <a:pt x="18464" y="7879"/>
                    <a:pt x="18360" y="7632"/>
                  </a:cubicBezTo>
                  <a:lnTo>
                    <a:pt x="20654" y="6315"/>
                  </a:lnTo>
                  <a:cubicBezTo>
                    <a:pt x="20522" y="6004"/>
                    <a:pt x="20370" y="5700"/>
                    <a:pt x="20197" y="5400"/>
                  </a:cubicBezTo>
                  <a:cubicBezTo>
                    <a:pt x="20024" y="5102"/>
                    <a:pt x="19834" y="4818"/>
                    <a:pt x="19629" y="4550"/>
                  </a:cubicBezTo>
                  <a:lnTo>
                    <a:pt x="17334" y="5869"/>
                  </a:lnTo>
                  <a:cubicBezTo>
                    <a:pt x="17170" y="5654"/>
                    <a:pt x="16998" y="5448"/>
                    <a:pt x="16815" y="5252"/>
                  </a:cubicBezTo>
                  <a:lnTo>
                    <a:pt x="18518" y="3231"/>
                  </a:lnTo>
                  <a:cubicBezTo>
                    <a:pt x="18287" y="2984"/>
                    <a:pt x="18040" y="2749"/>
                    <a:pt x="17774" y="2527"/>
                  </a:cubicBezTo>
                  <a:cubicBezTo>
                    <a:pt x="17509" y="2307"/>
                    <a:pt x="17234" y="2103"/>
                    <a:pt x="16949" y="1921"/>
                  </a:cubicBezTo>
                  <a:lnTo>
                    <a:pt x="15246" y="3940"/>
                  </a:lnTo>
                  <a:cubicBezTo>
                    <a:pt x="15019" y="3796"/>
                    <a:pt x="14786" y="3660"/>
                    <a:pt x="14546" y="3538"/>
                  </a:cubicBezTo>
                  <a:lnTo>
                    <a:pt x="15451" y="1059"/>
                  </a:lnTo>
                  <a:cubicBezTo>
                    <a:pt x="15151" y="906"/>
                    <a:pt x="14836" y="771"/>
                    <a:pt x="14511" y="652"/>
                  </a:cubicBezTo>
                  <a:cubicBezTo>
                    <a:pt x="14185" y="534"/>
                    <a:pt x="13856" y="437"/>
                    <a:pt x="13526" y="363"/>
                  </a:cubicBezTo>
                  <a:lnTo>
                    <a:pt x="12622" y="2840"/>
                  </a:lnTo>
                  <a:cubicBezTo>
                    <a:pt x="12360" y="2781"/>
                    <a:pt x="12094" y="2734"/>
                    <a:pt x="11826" y="2701"/>
                  </a:cubicBezTo>
                  <a:lnTo>
                    <a:pt x="11826" y="63"/>
                  </a:lnTo>
                  <a:cubicBezTo>
                    <a:pt x="11489" y="22"/>
                    <a:pt x="11147" y="0"/>
                    <a:pt x="10800" y="0"/>
                  </a:cubicBezTo>
                  <a:cubicBezTo>
                    <a:pt x="10454" y="0"/>
                    <a:pt x="10112" y="22"/>
                    <a:pt x="9776" y="63"/>
                  </a:cubicBezTo>
                  <a:lnTo>
                    <a:pt x="9776" y="2701"/>
                  </a:lnTo>
                  <a:cubicBezTo>
                    <a:pt x="9506" y="2734"/>
                    <a:pt x="9240" y="2781"/>
                    <a:pt x="8980" y="2840"/>
                  </a:cubicBezTo>
                  <a:lnTo>
                    <a:pt x="8073" y="363"/>
                  </a:lnTo>
                  <a:cubicBezTo>
                    <a:pt x="7744" y="437"/>
                    <a:pt x="7415" y="534"/>
                    <a:pt x="7089" y="652"/>
                  </a:cubicBezTo>
                  <a:cubicBezTo>
                    <a:pt x="6763" y="771"/>
                    <a:pt x="6449" y="906"/>
                    <a:pt x="6149" y="1059"/>
                  </a:cubicBezTo>
                  <a:lnTo>
                    <a:pt x="7053" y="3538"/>
                  </a:lnTo>
                  <a:cubicBezTo>
                    <a:pt x="6814" y="3660"/>
                    <a:pt x="6581" y="3796"/>
                    <a:pt x="6354" y="3940"/>
                  </a:cubicBezTo>
                  <a:lnTo>
                    <a:pt x="4651" y="1921"/>
                  </a:lnTo>
                  <a:cubicBezTo>
                    <a:pt x="4368" y="2103"/>
                    <a:pt x="4091" y="2307"/>
                    <a:pt x="3826" y="2527"/>
                  </a:cubicBezTo>
                  <a:cubicBezTo>
                    <a:pt x="3560" y="2749"/>
                    <a:pt x="3313" y="2984"/>
                    <a:pt x="3082" y="3231"/>
                  </a:cubicBezTo>
                  <a:lnTo>
                    <a:pt x="4787" y="5252"/>
                  </a:lnTo>
                  <a:cubicBezTo>
                    <a:pt x="4602" y="5448"/>
                    <a:pt x="4429" y="5654"/>
                    <a:pt x="4266" y="5869"/>
                  </a:cubicBezTo>
                  <a:lnTo>
                    <a:pt x="1971" y="4550"/>
                  </a:lnTo>
                  <a:cubicBezTo>
                    <a:pt x="1768" y="4818"/>
                    <a:pt x="1576" y="5102"/>
                    <a:pt x="1403" y="5400"/>
                  </a:cubicBezTo>
                  <a:cubicBezTo>
                    <a:pt x="1230" y="5700"/>
                    <a:pt x="1077" y="6006"/>
                    <a:pt x="948" y="6315"/>
                  </a:cubicBezTo>
                  <a:lnTo>
                    <a:pt x="3240" y="7632"/>
                  </a:lnTo>
                  <a:cubicBezTo>
                    <a:pt x="3136" y="7879"/>
                    <a:pt x="3043" y="8132"/>
                    <a:pt x="2963" y="8390"/>
                  </a:cubicBezTo>
                  <a:lnTo>
                    <a:pt x="355" y="7932"/>
                  </a:lnTo>
                  <a:cubicBezTo>
                    <a:pt x="257" y="8253"/>
                    <a:pt x="175" y="8586"/>
                    <a:pt x="116" y="8925"/>
                  </a:cubicBezTo>
                  <a:cubicBezTo>
                    <a:pt x="54" y="9264"/>
                    <a:pt x="17" y="9605"/>
                    <a:pt x="0" y="9939"/>
                  </a:cubicBezTo>
                  <a:lnTo>
                    <a:pt x="2610" y="10398"/>
                  </a:lnTo>
                  <a:cubicBezTo>
                    <a:pt x="2604" y="10531"/>
                    <a:pt x="2600" y="10665"/>
                    <a:pt x="2600" y="10800"/>
                  </a:cubicBezTo>
                  <a:cubicBezTo>
                    <a:pt x="2600" y="10935"/>
                    <a:pt x="2604" y="11069"/>
                    <a:pt x="2610" y="11202"/>
                  </a:cubicBezTo>
                  <a:lnTo>
                    <a:pt x="0" y="11662"/>
                  </a:lnTo>
                  <a:cubicBezTo>
                    <a:pt x="17" y="11996"/>
                    <a:pt x="54" y="12336"/>
                    <a:pt x="116" y="12677"/>
                  </a:cubicBezTo>
                  <a:close/>
                </a:path>
              </a:pathLst>
            </a:custGeom>
            <a:grpFill/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 algn="ctr">
                <a:defRPr sz="3200" cap="none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 sz="1600"/>
            </a:p>
          </p:txBody>
        </p:sp>
        <p:sp>
          <p:nvSpPr>
            <p:cNvPr id="2427" name="Shape 2427"/>
            <p:cNvSpPr/>
            <p:nvPr/>
          </p:nvSpPr>
          <p:spPr>
            <a:xfrm>
              <a:off x="9162725" y="3613547"/>
              <a:ext cx="752667" cy="7526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5650" y="8649"/>
                  </a:moveTo>
                  <a:lnTo>
                    <a:pt x="5650" y="8649"/>
                  </a:lnTo>
                  <a:cubicBezTo>
                    <a:pt x="6838" y="8649"/>
                    <a:pt x="7802" y="9612"/>
                    <a:pt x="7802" y="10800"/>
                  </a:cubicBezTo>
                  <a:cubicBezTo>
                    <a:pt x="7802" y="11989"/>
                    <a:pt x="6838" y="12951"/>
                    <a:pt x="5650" y="12951"/>
                  </a:cubicBezTo>
                  <a:lnTo>
                    <a:pt x="5650" y="12951"/>
                  </a:lnTo>
                  <a:cubicBezTo>
                    <a:pt x="4462" y="12951"/>
                    <a:pt x="3499" y="11989"/>
                    <a:pt x="3499" y="10800"/>
                  </a:cubicBezTo>
                  <a:cubicBezTo>
                    <a:pt x="3499" y="9612"/>
                    <a:pt x="4462" y="8649"/>
                    <a:pt x="5650" y="8649"/>
                  </a:cubicBezTo>
                  <a:close/>
                  <a:moveTo>
                    <a:pt x="10800" y="13799"/>
                  </a:moveTo>
                  <a:cubicBezTo>
                    <a:pt x="11988" y="13799"/>
                    <a:pt x="12951" y="14762"/>
                    <a:pt x="12951" y="15950"/>
                  </a:cubicBezTo>
                  <a:cubicBezTo>
                    <a:pt x="12951" y="17139"/>
                    <a:pt x="11988" y="18102"/>
                    <a:pt x="10800" y="18102"/>
                  </a:cubicBezTo>
                  <a:cubicBezTo>
                    <a:pt x="9611" y="18102"/>
                    <a:pt x="8649" y="17139"/>
                    <a:pt x="8649" y="15950"/>
                  </a:cubicBezTo>
                  <a:cubicBezTo>
                    <a:pt x="8649" y="14762"/>
                    <a:pt x="9611" y="13799"/>
                    <a:pt x="10800" y="13799"/>
                  </a:cubicBezTo>
                  <a:close/>
                  <a:moveTo>
                    <a:pt x="12239" y="10800"/>
                  </a:moveTo>
                  <a:cubicBezTo>
                    <a:pt x="12239" y="11594"/>
                    <a:pt x="11595" y="12239"/>
                    <a:pt x="10800" y="12239"/>
                  </a:cubicBezTo>
                  <a:cubicBezTo>
                    <a:pt x="10006" y="12239"/>
                    <a:pt x="9361" y="11594"/>
                    <a:pt x="9361" y="10800"/>
                  </a:cubicBezTo>
                  <a:cubicBezTo>
                    <a:pt x="9361" y="10006"/>
                    <a:pt x="10006" y="9362"/>
                    <a:pt x="10800" y="9362"/>
                  </a:cubicBezTo>
                  <a:cubicBezTo>
                    <a:pt x="11595" y="9362"/>
                    <a:pt x="12239" y="10006"/>
                    <a:pt x="12239" y="10800"/>
                  </a:cubicBezTo>
                  <a:close/>
                  <a:moveTo>
                    <a:pt x="10800" y="3499"/>
                  </a:moveTo>
                  <a:cubicBezTo>
                    <a:pt x="11988" y="3499"/>
                    <a:pt x="12951" y="4462"/>
                    <a:pt x="12951" y="5650"/>
                  </a:cubicBezTo>
                  <a:cubicBezTo>
                    <a:pt x="12951" y="6839"/>
                    <a:pt x="11988" y="7802"/>
                    <a:pt x="10800" y="7802"/>
                  </a:cubicBezTo>
                  <a:cubicBezTo>
                    <a:pt x="9612" y="7802"/>
                    <a:pt x="8649" y="6839"/>
                    <a:pt x="8649" y="5650"/>
                  </a:cubicBezTo>
                  <a:cubicBezTo>
                    <a:pt x="8649" y="4462"/>
                    <a:pt x="9612" y="3499"/>
                    <a:pt x="10800" y="3499"/>
                  </a:cubicBezTo>
                  <a:close/>
                  <a:moveTo>
                    <a:pt x="15950" y="8649"/>
                  </a:moveTo>
                  <a:cubicBezTo>
                    <a:pt x="17138" y="8649"/>
                    <a:pt x="18101" y="9612"/>
                    <a:pt x="18101" y="10800"/>
                  </a:cubicBezTo>
                  <a:cubicBezTo>
                    <a:pt x="18101" y="11989"/>
                    <a:pt x="17138" y="12951"/>
                    <a:pt x="15950" y="12951"/>
                  </a:cubicBezTo>
                  <a:cubicBezTo>
                    <a:pt x="14762" y="12951"/>
                    <a:pt x="13798" y="11989"/>
                    <a:pt x="13798" y="10800"/>
                  </a:cubicBezTo>
                  <a:cubicBezTo>
                    <a:pt x="13798" y="9612"/>
                    <a:pt x="14762" y="8649"/>
                    <a:pt x="15950" y="8649"/>
                  </a:cubicBezTo>
                  <a:close/>
                  <a:moveTo>
                    <a:pt x="2214" y="12400"/>
                  </a:moveTo>
                  <a:cubicBezTo>
                    <a:pt x="2297" y="12849"/>
                    <a:pt x="2415" y="13286"/>
                    <a:pt x="2564" y="13708"/>
                  </a:cubicBezTo>
                  <a:lnTo>
                    <a:pt x="750" y="14756"/>
                  </a:lnTo>
                  <a:cubicBezTo>
                    <a:pt x="944" y="15247"/>
                    <a:pt x="1175" y="15729"/>
                    <a:pt x="1447" y="16200"/>
                  </a:cubicBezTo>
                  <a:cubicBezTo>
                    <a:pt x="1719" y="16671"/>
                    <a:pt x="2021" y="17113"/>
                    <a:pt x="2349" y="17527"/>
                  </a:cubicBezTo>
                  <a:lnTo>
                    <a:pt x="4166" y="16477"/>
                  </a:lnTo>
                  <a:cubicBezTo>
                    <a:pt x="4459" y="16821"/>
                    <a:pt x="4780" y="17141"/>
                    <a:pt x="5123" y="17434"/>
                  </a:cubicBezTo>
                  <a:lnTo>
                    <a:pt x="4073" y="19252"/>
                  </a:lnTo>
                  <a:cubicBezTo>
                    <a:pt x="4487" y="19579"/>
                    <a:pt x="4929" y="19881"/>
                    <a:pt x="5400" y="20153"/>
                  </a:cubicBezTo>
                  <a:cubicBezTo>
                    <a:pt x="5483" y="20201"/>
                    <a:pt x="5567" y="20248"/>
                    <a:pt x="5650" y="20293"/>
                  </a:cubicBezTo>
                  <a:cubicBezTo>
                    <a:pt x="6041" y="20505"/>
                    <a:pt x="6440" y="20691"/>
                    <a:pt x="6844" y="20850"/>
                  </a:cubicBezTo>
                  <a:lnTo>
                    <a:pt x="7892" y="19035"/>
                  </a:lnTo>
                  <a:cubicBezTo>
                    <a:pt x="8314" y="19185"/>
                    <a:pt x="8751" y="19302"/>
                    <a:pt x="9201" y="19385"/>
                  </a:cubicBezTo>
                  <a:lnTo>
                    <a:pt x="9201" y="21482"/>
                  </a:lnTo>
                  <a:cubicBezTo>
                    <a:pt x="9723" y="21560"/>
                    <a:pt x="10257" y="21600"/>
                    <a:pt x="10800" y="21600"/>
                  </a:cubicBezTo>
                  <a:cubicBezTo>
                    <a:pt x="11343" y="21600"/>
                    <a:pt x="11877" y="21560"/>
                    <a:pt x="12399" y="21482"/>
                  </a:cubicBezTo>
                  <a:lnTo>
                    <a:pt x="12399" y="19386"/>
                  </a:lnTo>
                  <a:cubicBezTo>
                    <a:pt x="12849" y="19303"/>
                    <a:pt x="13286" y="19185"/>
                    <a:pt x="13708" y="19036"/>
                  </a:cubicBezTo>
                  <a:lnTo>
                    <a:pt x="14756" y="20850"/>
                  </a:lnTo>
                  <a:cubicBezTo>
                    <a:pt x="15160" y="20691"/>
                    <a:pt x="15559" y="20506"/>
                    <a:pt x="15950" y="20293"/>
                  </a:cubicBezTo>
                  <a:cubicBezTo>
                    <a:pt x="16034" y="20248"/>
                    <a:pt x="16117" y="20201"/>
                    <a:pt x="16200" y="20153"/>
                  </a:cubicBezTo>
                  <a:cubicBezTo>
                    <a:pt x="16671" y="19881"/>
                    <a:pt x="17113" y="19579"/>
                    <a:pt x="17526" y="19252"/>
                  </a:cubicBezTo>
                  <a:lnTo>
                    <a:pt x="16477" y="17435"/>
                  </a:lnTo>
                  <a:cubicBezTo>
                    <a:pt x="16821" y="17141"/>
                    <a:pt x="17140" y="16821"/>
                    <a:pt x="17434" y="16477"/>
                  </a:cubicBezTo>
                  <a:lnTo>
                    <a:pt x="19251" y="17527"/>
                  </a:lnTo>
                  <a:cubicBezTo>
                    <a:pt x="19579" y="17113"/>
                    <a:pt x="19881" y="16671"/>
                    <a:pt x="20153" y="16200"/>
                  </a:cubicBezTo>
                  <a:cubicBezTo>
                    <a:pt x="20425" y="15729"/>
                    <a:pt x="20656" y="15247"/>
                    <a:pt x="20850" y="14756"/>
                  </a:cubicBezTo>
                  <a:lnTo>
                    <a:pt x="19035" y="13708"/>
                  </a:lnTo>
                  <a:cubicBezTo>
                    <a:pt x="19185" y="13286"/>
                    <a:pt x="19302" y="12849"/>
                    <a:pt x="19385" y="12400"/>
                  </a:cubicBezTo>
                  <a:lnTo>
                    <a:pt x="21482" y="12400"/>
                  </a:lnTo>
                  <a:cubicBezTo>
                    <a:pt x="21559" y="11878"/>
                    <a:pt x="21600" y="11343"/>
                    <a:pt x="21600" y="10800"/>
                  </a:cubicBezTo>
                  <a:cubicBezTo>
                    <a:pt x="21600" y="10257"/>
                    <a:pt x="21559" y="9723"/>
                    <a:pt x="21482" y="9201"/>
                  </a:cubicBezTo>
                  <a:lnTo>
                    <a:pt x="19386" y="9201"/>
                  </a:lnTo>
                  <a:cubicBezTo>
                    <a:pt x="19303" y="8752"/>
                    <a:pt x="19185" y="8314"/>
                    <a:pt x="19036" y="7892"/>
                  </a:cubicBezTo>
                  <a:lnTo>
                    <a:pt x="20850" y="6844"/>
                  </a:lnTo>
                  <a:cubicBezTo>
                    <a:pt x="20656" y="6353"/>
                    <a:pt x="20425" y="5871"/>
                    <a:pt x="20153" y="5400"/>
                  </a:cubicBezTo>
                  <a:cubicBezTo>
                    <a:pt x="19881" y="4930"/>
                    <a:pt x="19579" y="4487"/>
                    <a:pt x="19251" y="4074"/>
                  </a:cubicBezTo>
                  <a:lnTo>
                    <a:pt x="17434" y="5123"/>
                  </a:lnTo>
                  <a:cubicBezTo>
                    <a:pt x="17140" y="4780"/>
                    <a:pt x="16820" y="4460"/>
                    <a:pt x="16477" y="4166"/>
                  </a:cubicBezTo>
                  <a:lnTo>
                    <a:pt x="17526" y="2349"/>
                  </a:lnTo>
                  <a:cubicBezTo>
                    <a:pt x="17113" y="2021"/>
                    <a:pt x="16671" y="1719"/>
                    <a:pt x="16200" y="1447"/>
                  </a:cubicBezTo>
                  <a:cubicBezTo>
                    <a:pt x="16117" y="1399"/>
                    <a:pt x="16034" y="1353"/>
                    <a:pt x="15950" y="1307"/>
                  </a:cubicBezTo>
                  <a:cubicBezTo>
                    <a:pt x="15559" y="1095"/>
                    <a:pt x="15160" y="910"/>
                    <a:pt x="14756" y="750"/>
                  </a:cubicBezTo>
                  <a:lnTo>
                    <a:pt x="13708" y="2565"/>
                  </a:lnTo>
                  <a:cubicBezTo>
                    <a:pt x="13286" y="2416"/>
                    <a:pt x="12849" y="2298"/>
                    <a:pt x="12399" y="2215"/>
                  </a:cubicBezTo>
                  <a:lnTo>
                    <a:pt x="12399" y="118"/>
                  </a:lnTo>
                  <a:cubicBezTo>
                    <a:pt x="11877" y="41"/>
                    <a:pt x="11343" y="0"/>
                    <a:pt x="10800" y="0"/>
                  </a:cubicBezTo>
                  <a:cubicBezTo>
                    <a:pt x="10257" y="0"/>
                    <a:pt x="9723" y="41"/>
                    <a:pt x="9201" y="118"/>
                  </a:cubicBezTo>
                  <a:lnTo>
                    <a:pt x="9201" y="2215"/>
                  </a:lnTo>
                  <a:cubicBezTo>
                    <a:pt x="8751" y="2298"/>
                    <a:pt x="8314" y="2415"/>
                    <a:pt x="7892" y="2565"/>
                  </a:cubicBezTo>
                  <a:lnTo>
                    <a:pt x="6844" y="750"/>
                  </a:lnTo>
                  <a:cubicBezTo>
                    <a:pt x="6440" y="910"/>
                    <a:pt x="6041" y="1095"/>
                    <a:pt x="5650" y="1307"/>
                  </a:cubicBezTo>
                  <a:cubicBezTo>
                    <a:pt x="5567" y="1353"/>
                    <a:pt x="5483" y="1399"/>
                    <a:pt x="5400" y="1447"/>
                  </a:cubicBezTo>
                  <a:cubicBezTo>
                    <a:pt x="4929" y="1719"/>
                    <a:pt x="4487" y="2021"/>
                    <a:pt x="4073" y="2349"/>
                  </a:cubicBezTo>
                  <a:lnTo>
                    <a:pt x="5123" y="4166"/>
                  </a:lnTo>
                  <a:cubicBezTo>
                    <a:pt x="4780" y="4460"/>
                    <a:pt x="4459" y="4780"/>
                    <a:pt x="4166" y="5123"/>
                  </a:cubicBezTo>
                  <a:lnTo>
                    <a:pt x="2349" y="4074"/>
                  </a:lnTo>
                  <a:cubicBezTo>
                    <a:pt x="2021" y="4487"/>
                    <a:pt x="1719" y="4930"/>
                    <a:pt x="1447" y="5400"/>
                  </a:cubicBezTo>
                  <a:cubicBezTo>
                    <a:pt x="1175" y="5871"/>
                    <a:pt x="944" y="6353"/>
                    <a:pt x="750" y="6844"/>
                  </a:cubicBezTo>
                  <a:lnTo>
                    <a:pt x="2565" y="7892"/>
                  </a:lnTo>
                  <a:cubicBezTo>
                    <a:pt x="2416" y="8314"/>
                    <a:pt x="2298" y="8752"/>
                    <a:pt x="2215" y="9201"/>
                  </a:cubicBezTo>
                  <a:lnTo>
                    <a:pt x="118" y="9201"/>
                  </a:lnTo>
                  <a:cubicBezTo>
                    <a:pt x="41" y="9723"/>
                    <a:pt x="0" y="10257"/>
                    <a:pt x="0" y="10800"/>
                  </a:cubicBezTo>
                  <a:cubicBezTo>
                    <a:pt x="0" y="11343"/>
                    <a:pt x="41" y="11878"/>
                    <a:pt x="118" y="12400"/>
                  </a:cubicBezTo>
                  <a:cubicBezTo>
                    <a:pt x="118" y="12400"/>
                    <a:pt x="2214" y="12400"/>
                    <a:pt x="2214" y="12400"/>
                  </a:cubicBezTo>
                  <a:close/>
                </a:path>
              </a:pathLst>
            </a:custGeom>
            <a:grpFill/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 algn="ctr">
                <a:defRPr sz="3200" cap="none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 sz="1600"/>
            </a:p>
          </p:txBody>
        </p:sp>
        <p:sp>
          <p:nvSpPr>
            <p:cNvPr id="2428" name="Shape 2428"/>
            <p:cNvSpPr/>
            <p:nvPr/>
          </p:nvSpPr>
          <p:spPr>
            <a:xfrm>
              <a:off x="9920762" y="3905705"/>
              <a:ext cx="1444188" cy="14471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5342" y="11314"/>
                  </a:moveTo>
                  <a:lnTo>
                    <a:pt x="7676" y="11314"/>
                  </a:lnTo>
                  <a:lnTo>
                    <a:pt x="8243" y="11314"/>
                  </a:lnTo>
                  <a:cubicBezTo>
                    <a:pt x="8264" y="11422"/>
                    <a:pt x="8293" y="11528"/>
                    <a:pt x="8327" y="11631"/>
                  </a:cubicBezTo>
                  <a:lnTo>
                    <a:pt x="7676" y="12006"/>
                  </a:lnTo>
                  <a:lnTo>
                    <a:pt x="5342" y="13351"/>
                  </a:lnTo>
                  <a:lnTo>
                    <a:pt x="3229" y="14568"/>
                  </a:lnTo>
                  <a:cubicBezTo>
                    <a:pt x="2734" y="13579"/>
                    <a:pt x="2427" y="12478"/>
                    <a:pt x="2357" y="11314"/>
                  </a:cubicBezTo>
                  <a:cubicBezTo>
                    <a:pt x="2357" y="11314"/>
                    <a:pt x="5342" y="11314"/>
                    <a:pt x="5342" y="11314"/>
                  </a:cubicBezTo>
                  <a:close/>
                  <a:moveTo>
                    <a:pt x="3230" y="7032"/>
                  </a:moveTo>
                  <a:lnTo>
                    <a:pt x="5342" y="8249"/>
                  </a:lnTo>
                  <a:lnTo>
                    <a:pt x="7676" y="9594"/>
                  </a:lnTo>
                  <a:lnTo>
                    <a:pt x="8327" y="9969"/>
                  </a:lnTo>
                  <a:cubicBezTo>
                    <a:pt x="8293" y="10072"/>
                    <a:pt x="8264" y="10178"/>
                    <a:pt x="8243" y="10286"/>
                  </a:cubicBezTo>
                  <a:lnTo>
                    <a:pt x="7676" y="10286"/>
                  </a:lnTo>
                  <a:lnTo>
                    <a:pt x="5342" y="10286"/>
                  </a:lnTo>
                  <a:lnTo>
                    <a:pt x="2357" y="10286"/>
                  </a:lnTo>
                  <a:cubicBezTo>
                    <a:pt x="2428" y="9122"/>
                    <a:pt x="2734" y="8022"/>
                    <a:pt x="3230" y="7032"/>
                  </a:cubicBezTo>
                  <a:close/>
                  <a:moveTo>
                    <a:pt x="5342" y="4352"/>
                  </a:moveTo>
                  <a:cubicBezTo>
                    <a:pt x="5593" y="4140"/>
                    <a:pt x="5857" y="3942"/>
                    <a:pt x="6132" y="3760"/>
                  </a:cubicBezTo>
                  <a:lnTo>
                    <a:pt x="7676" y="6428"/>
                  </a:lnTo>
                  <a:lnTo>
                    <a:pt x="8655" y="8120"/>
                  </a:lnTo>
                  <a:lnTo>
                    <a:pt x="9075" y="8847"/>
                  </a:lnTo>
                  <a:cubicBezTo>
                    <a:pt x="8993" y="8920"/>
                    <a:pt x="8916" y="8997"/>
                    <a:pt x="8844" y="9079"/>
                  </a:cubicBezTo>
                  <a:lnTo>
                    <a:pt x="8655" y="8970"/>
                  </a:lnTo>
                  <a:lnTo>
                    <a:pt x="7676" y="8406"/>
                  </a:lnTo>
                  <a:lnTo>
                    <a:pt x="5342" y="7061"/>
                  </a:lnTo>
                  <a:lnTo>
                    <a:pt x="3746" y="6142"/>
                  </a:lnTo>
                  <a:cubicBezTo>
                    <a:pt x="4190" y="5472"/>
                    <a:pt x="4729" y="4869"/>
                    <a:pt x="5342" y="4352"/>
                  </a:cubicBezTo>
                  <a:close/>
                  <a:moveTo>
                    <a:pt x="7676" y="2954"/>
                  </a:moveTo>
                  <a:cubicBezTo>
                    <a:pt x="7993" y="2828"/>
                    <a:pt x="8320" y="2720"/>
                    <a:pt x="8655" y="2633"/>
                  </a:cubicBezTo>
                  <a:cubicBezTo>
                    <a:pt x="9180" y="2496"/>
                    <a:pt x="9725" y="2408"/>
                    <a:pt x="10285" y="2374"/>
                  </a:cubicBezTo>
                  <a:lnTo>
                    <a:pt x="10285" y="8248"/>
                  </a:lnTo>
                  <a:cubicBezTo>
                    <a:pt x="10176" y="8269"/>
                    <a:pt x="10071" y="8298"/>
                    <a:pt x="9968" y="8332"/>
                  </a:cubicBezTo>
                  <a:lnTo>
                    <a:pt x="8655" y="6063"/>
                  </a:lnTo>
                  <a:lnTo>
                    <a:pt x="7676" y="4371"/>
                  </a:lnTo>
                  <a:lnTo>
                    <a:pt x="7025" y="3245"/>
                  </a:lnTo>
                  <a:cubicBezTo>
                    <a:pt x="7237" y="3139"/>
                    <a:pt x="7454" y="3042"/>
                    <a:pt x="7676" y="2954"/>
                  </a:cubicBezTo>
                  <a:close/>
                  <a:moveTo>
                    <a:pt x="12521" y="10800"/>
                  </a:moveTo>
                  <a:cubicBezTo>
                    <a:pt x="12521" y="11748"/>
                    <a:pt x="11750" y="12517"/>
                    <a:pt x="10800" y="12517"/>
                  </a:cubicBezTo>
                  <a:cubicBezTo>
                    <a:pt x="9850" y="12517"/>
                    <a:pt x="9079" y="11748"/>
                    <a:pt x="9079" y="10800"/>
                  </a:cubicBezTo>
                  <a:cubicBezTo>
                    <a:pt x="9079" y="9852"/>
                    <a:pt x="9850" y="9083"/>
                    <a:pt x="10800" y="9083"/>
                  </a:cubicBezTo>
                  <a:cubicBezTo>
                    <a:pt x="11750" y="9083"/>
                    <a:pt x="12521" y="9852"/>
                    <a:pt x="12521" y="10800"/>
                  </a:cubicBezTo>
                  <a:close/>
                  <a:moveTo>
                    <a:pt x="11315" y="2374"/>
                  </a:moveTo>
                  <a:cubicBezTo>
                    <a:pt x="11875" y="2408"/>
                    <a:pt x="12421" y="2496"/>
                    <a:pt x="12946" y="2633"/>
                  </a:cubicBezTo>
                  <a:cubicBezTo>
                    <a:pt x="13280" y="2720"/>
                    <a:pt x="13607" y="2828"/>
                    <a:pt x="13924" y="2954"/>
                  </a:cubicBezTo>
                  <a:cubicBezTo>
                    <a:pt x="14146" y="3042"/>
                    <a:pt x="14364" y="3139"/>
                    <a:pt x="14576" y="3245"/>
                  </a:cubicBezTo>
                  <a:lnTo>
                    <a:pt x="13924" y="4371"/>
                  </a:lnTo>
                  <a:lnTo>
                    <a:pt x="12946" y="6063"/>
                  </a:lnTo>
                  <a:lnTo>
                    <a:pt x="11633" y="8332"/>
                  </a:lnTo>
                  <a:cubicBezTo>
                    <a:pt x="11530" y="8298"/>
                    <a:pt x="11424" y="8269"/>
                    <a:pt x="11315" y="8248"/>
                  </a:cubicBezTo>
                  <a:cubicBezTo>
                    <a:pt x="11315" y="8248"/>
                    <a:pt x="11315" y="2374"/>
                    <a:pt x="11315" y="2374"/>
                  </a:cubicBezTo>
                  <a:close/>
                  <a:moveTo>
                    <a:pt x="15468" y="3760"/>
                  </a:moveTo>
                  <a:cubicBezTo>
                    <a:pt x="15743" y="3942"/>
                    <a:pt x="16007" y="4139"/>
                    <a:pt x="16259" y="4351"/>
                  </a:cubicBezTo>
                  <a:cubicBezTo>
                    <a:pt x="16872" y="4869"/>
                    <a:pt x="17410" y="5471"/>
                    <a:pt x="17855" y="6141"/>
                  </a:cubicBezTo>
                  <a:lnTo>
                    <a:pt x="16259" y="7061"/>
                  </a:lnTo>
                  <a:lnTo>
                    <a:pt x="13924" y="8406"/>
                  </a:lnTo>
                  <a:lnTo>
                    <a:pt x="12946" y="8970"/>
                  </a:lnTo>
                  <a:lnTo>
                    <a:pt x="12757" y="9079"/>
                  </a:lnTo>
                  <a:cubicBezTo>
                    <a:pt x="12685" y="8997"/>
                    <a:pt x="12607" y="8920"/>
                    <a:pt x="12525" y="8847"/>
                  </a:cubicBezTo>
                  <a:lnTo>
                    <a:pt x="12946" y="8120"/>
                  </a:lnTo>
                  <a:lnTo>
                    <a:pt x="13924" y="6428"/>
                  </a:lnTo>
                  <a:cubicBezTo>
                    <a:pt x="13924" y="6428"/>
                    <a:pt x="15468" y="3760"/>
                    <a:pt x="15468" y="3760"/>
                  </a:cubicBezTo>
                  <a:close/>
                  <a:moveTo>
                    <a:pt x="19244" y="10286"/>
                  </a:moveTo>
                  <a:lnTo>
                    <a:pt x="16259" y="10286"/>
                  </a:lnTo>
                  <a:lnTo>
                    <a:pt x="13924" y="10286"/>
                  </a:lnTo>
                  <a:lnTo>
                    <a:pt x="13358" y="10286"/>
                  </a:lnTo>
                  <a:cubicBezTo>
                    <a:pt x="13336" y="10178"/>
                    <a:pt x="13308" y="10072"/>
                    <a:pt x="13273" y="9969"/>
                  </a:cubicBezTo>
                  <a:lnTo>
                    <a:pt x="13924" y="9594"/>
                  </a:lnTo>
                  <a:lnTo>
                    <a:pt x="16259" y="8249"/>
                  </a:lnTo>
                  <a:lnTo>
                    <a:pt x="18371" y="7032"/>
                  </a:lnTo>
                  <a:cubicBezTo>
                    <a:pt x="18867" y="8021"/>
                    <a:pt x="19174" y="9121"/>
                    <a:pt x="19244" y="10286"/>
                  </a:cubicBezTo>
                  <a:close/>
                  <a:moveTo>
                    <a:pt x="18371" y="14568"/>
                  </a:moveTo>
                  <a:lnTo>
                    <a:pt x="16259" y="13351"/>
                  </a:lnTo>
                  <a:lnTo>
                    <a:pt x="13924" y="12006"/>
                  </a:lnTo>
                  <a:lnTo>
                    <a:pt x="13273" y="11631"/>
                  </a:lnTo>
                  <a:cubicBezTo>
                    <a:pt x="13308" y="11528"/>
                    <a:pt x="13336" y="11422"/>
                    <a:pt x="13358" y="11314"/>
                  </a:cubicBezTo>
                  <a:lnTo>
                    <a:pt x="13924" y="11314"/>
                  </a:lnTo>
                  <a:lnTo>
                    <a:pt x="16259" y="11314"/>
                  </a:lnTo>
                  <a:lnTo>
                    <a:pt x="19243" y="11314"/>
                  </a:lnTo>
                  <a:cubicBezTo>
                    <a:pt x="19173" y="12478"/>
                    <a:pt x="18866" y="13578"/>
                    <a:pt x="18371" y="14568"/>
                  </a:cubicBezTo>
                  <a:close/>
                  <a:moveTo>
                    <a:pt x="16259" y="17249"/>
                  </a:moveTo>
                  <a:cubicBezTo>
                    <a:pt x="16007" y="17461"/>
                    <a:pt x="15743" y="17658"/>
                    <a:pt x="15468" y="17840"/>
                  </a:cubicBezTo>
                  <a:lnTo>
                    <a:pt x="13924" y="15172"/>
                  </a:lnTo>
                  <a:lnTo>
                    <a:pt x="12946" y="13480"/>
                  </a:lnTo>
                  <a:lnTo>
                    <a:pt x="12525" y="12753"/>
                  </a:lnTo>
                  <a:cubicBezTo>
                    <a:pt x="12607" y="12680"/>
                    <a:pt x="12685" y="12603"/>
                    <a:pt x="12757" y="12521"/>
                  </a:cubicBezTo>
                  <a:lnTo>
                    <a:pt x="12946" y="12630"/>
                  </a:lnTo>
                  <a:lnTo>
                    <a:pt x="13924" y="13194"/>
                  </a:lnTo>
                  <a:lnTo>
                    <a:pt x="16259" y="14539"/>
                  </a:lnTo>
                  <a:lnTo>
                    <a:pt x="17855" y="15459"/>
                  </a:lnTo>
                  <a:cubicBezTo>
                    <a:pt x="17410" y="16129"/>
                    <a:pt x="16871" y="16732"/>
                    <a:pt x="16259" y="17249"/>
                  </a:cubicBezTo>
                  <a:close/>
                  <a:moveTo>
                    <a:pt x="13924" y="18646"/>
                  </a:moveTo>
                  <a:cubicBezTo>
                    <a:pt x="13607" y="18772"/>
                    <a:pt x="13280" y="18879"/>
                    <a:pt x="12946" y="18967"/>
                  </a:cubicBezTo>
                  <a:cubicBezTo>
                    <a:pt x="12421" y="19104"/>
                    <a:pt x="11875" y="19192"/>
                    <a:pt x="11315" y="19225"/>
                  </a:cubicBezTo>
                  <a:lnTo>
                    <a:pt x="11315" y="13352"/>
                  </a:lnTo>
                  <a:cubicBezTo>
                    <a:pt x="11424" y="13331"/>
                    <a:pt x="11530" y="13303"/>
                    <a:pt x="11633" y="13268"/>
                  </a:cubicBezTo>
                  <a:lnTo>
                    <a:pt x="12946" y="15537"/>
                  </a:lnTo>
                  <a:lnTo>
                    <a:pt x="13924" y="17229"/>
                  </a:lnTo>
                  <a:lnTo>
                    <a:pt x="14576" y="18355"/>
                  </a:lnTo>
                  <a:cubicBezTo>
                    <a:pt x="14364" y="18461"/>
                    <a:pt x="14146" y="18558"/>
                    <a:pt x="13924" y="18646"/>
                  </a:cubicBezTo>
                  <a:close/>
                  <a:moveTo>
                    <a:pt x="10285" y="19225"/>
                  </a:moveTo>
                  <a:cubicBezTo>
                    <a:pt x="9725" y="19192"/>
                    <a:pt x="9180" y="19104"/>
                    <a:pt x="8655" y="18967"/>
                  </a:cubicBezTo>
                  <a:cubicBezTo>
                    <a:pt x="8320" y="18879"/>
                    <a:pt x="7993" y="18772"/>
                    <a:pt x="7676" y="18646"/>
                  </a:cubicBezTo>
                  <a:cubicBezTo>
                    <a:pt x="7454" y="18558"/>
                    <a:pt x="7237" y="18461"/>
                    <a:pt x="7025" y="18355"/>
                  </a:cubicBezTo>
                  <a:lnTo>
                    <a:pt x="7676" y="17229"/>
                  </a:lnTo>
                  <a:lnTo>
                    <a:pt x="8655" y="15537"/>
                  </a:lnTo>
                  <a:lnTo>
                    <a:pt x="9968" y="13267"/>
                  </a:lnTo>
                  <a:cubicBezTo>
                    <a:pt x="10071" y="13303"/>
                    <a:pt x="10176" y="13331"/>
                    <a:pt x="10285" y="13352"/>
                  </a:cubicBezTo>
                  <a:cubicBezTo>
                    <a:pt x="10285" y="13352"/>
                    <a:pt x="10285" y="19225"/>
                    <a:pt x="10285" y="19225"/>
                  </a:cubicBezTo>
                  <a:close/>
                  <a:moveTo>
                    <a:pt x="6132" y="17840"/>
                  </a:moveTo>
                  <a:cubicBezTo>
                    <a:pt x="5857" y="17658"/>
                    <a:pt x="5593" y="17460"/>
                    <a:pt x="5342" y="17249"/>
                  </a:cubicBezTo>
                  <a:cubicBezTo>
                    <a:pt x="4729" y="16731"/>
                    <a:pt x="4190" y="16129"/>
                    <a:pt x="3746" y="15459"/>
                  </a:cubicBezTo>
                  <a:lnTo>
                    <a:pt x="5342" y="14539"/>
                  </a:lnTo>
                  <a:lnTo>
                    <a:pt x="7676" y="13194"/>
                  </a:lnTo>
                  <a:lnTo>
                    <a:pt x="8655" y="12630"/>
                  </a:lnTo>
                  <a:lnTo>
                    <a:pt x="8844" y="12521"/>
                  </a:lnTo>
                  <a:cubicBezTo>
                    <a:pt x="8916" y="12603"/>
                    <a:pt x="8993" y="12680"/>
                    <a:pt x="9075" y="12753"/>
                  </a:cubicBezTo>
                  <a:lnTo>
                    <a:pt x="8655" y="13480"/>
                  </a:lnTo>
                  <a:lnTo>
                    <a:pt x="7676" y="15171"/>
                  </a:lnTo>
                  <a:cubicBezTo>
                    <a:pt x="7676" y="15171"/>
                    <a:pt x="6132" y="17840"/>
                    <a:pt x="6132" y="17840"/>
                  </a:cubicBezTo>
                  <a:close/>
                  <a:moveTo>
                    <a:pt x="1654" y="7979"/>
                  </a:moveTo>
                  <a:lnTo>
                    <a:pt x="413" y="7761"/>
                  </a:lnTo>
                  <a:cubicBezTo>
                    <a:pt x="192" y="8514"/>
                    <a:pt x="51" y="9300"/>
                    <a:pt x="0" y="10111"/>
                  </a:cubicBezTo>
                  <a:lnTo>
                    <a:pt x="1241" y="10329"/>
                  </a:lnTo>
                  <a:cubicBezTo>
                    <a:pt x="1233" y="10485"/>
                    <a:pt x="1229" y="10642"/>
                    <a:pt x="1229" y="10800"/>
                  </a:cubicBezTo>
                  <a:cubicBezTo>
                    <a:pt x="1229" y="10958"/>
                    <a:pt x="1233" y="11115"/>
                    <a:pt x="1241" y="11271"/>
                  </a:cubicBezTo>
                  <a:lnTo>
                    <a:pt x="0" y="11489"/>
                  </a:lnTo>
                  <a:cubicBezTo>
                    <a:pt x="51" y="12300"/>
                    <a:pt x="192" y="13087"/>
                    <a:pt x="413" y="13839"/>
                  </a:cubicBezTo>
                  <a:lnTo>
                    <a:pt x="1654" y="13621"/>
                  </a:lnTo>
                  <a:cubicBezTo>
                    <a:pt x="1747" y="13922"/>
                    <a:pt x="1855" y="14218"/>
                    <a:pt x="1977" y="14506"/>
                  </a:cubicBezTo>
                  <a:lnTo>
                    <a:pt x="886" y="15135"/>
                  </a:lnTo>
                  <a:cubicBezTo>
                    <a:pt x="1209" y="15870"/>
                    <a:pt x="1611" y="16562"/>
                    <a:pt x="2082" y="17200"/>
                  </a:cubicBezTo>
                  <a:lnTo>
                    <a:pt x="3175" y="16571"/>
                  </a:lnTo>
                  <a:cubicBezTo>
                    <a:pt x="3365" y="16821"/>
                    <a:pt x="3567" y="17062"/>
                    <a:pt x="3781" y="17292"/>
                  </a:cubicBezTo>
                  <a:lnTo>
                    <a:pt x="2971" y="18256"/>
                  </a:lnTo>
                  <a:cubicBezTo>
                    <a:pt x="3522" y="18832"/>
                    <a:pt x="4135" y="19347"/>
                    <a:pt x="4801" y="19790"/>
                  </a:cubicBezTo>
                  <a:lnTo>
                    <a:pt x="5342" y="19147"/>
                  </a:lnTo>
                  <a:lnTo>
                    <a:pt x="5612" y="18826"/>
                  </a:lnTo>
                  <a:cubicBezTo>
                    <a:pt x="5876" y="18996"/>
                    <a:pt x="6148" y="19154"/>
                    <a:pt x="6429" y="19298"/>
                  </a:cubicBezTo>
                  <a:lnTo>
                    <a:pt x="5998" y="20480"/>
                  </a:lnTo>
                  <a:cubicBezTo>
                    <a:pt x="6533" y="20746"/>
                    <a:pt x="7094" y="20968"/>
                    <a:pt x="7676" y="21142"/>
                  </a:cubicBezTo>
                  <a:cubicBezTo>
                    <a:pt x="7863" y="21199"/>
                    <a:pt x="8053" y="21250"/>
                    <a:pt x="8244" y="21296"/>
                  </a:cubicBezTo>
                  <a:lnTo>
                    <a:pt x="8655" y="20171"/>
                  </a:lnTo>
                  <a:lnTo>
                    <a:pt x="8675" y="20114"/>
                  </a:lnTo>
                  <a:cubicBezTo>
                    <a:pt x="8980" y="20183"/>
                    <a:pt x="9290" y="20238"/>
                    <a:pt x="9605" y="20277"/>
                  </a:cubicBezTo>
                  <a:lnTo>
                    <a:pt x="9605" y="21534"/>
                  </a:lnTo>
                  <a:cubicBezTo>
                    <a:pt x="9998" y="21577"/>
                    <a:pt x="10396" y="21600"/>
                    <a:pt x="10800" y="21600"/>
                  </a:cubicBezTo>
                  <a:cubicBezTo>
                    <a:pt x="11204" y="21600"/>
                    <a:pt x="11603" y="21578"/>
                    <a:pt x="11996" y="21534"/>
                  </a:cubicBezTo>
                  <a:lnTo>
                    <a:pt x="11996" y="20277"/>
                  </a:lnTo>
                  <a:cubicBezTo>
                    <a:pt x="12310" y="20238"/>
                    <a:pt x="12621" y="20184"/>
                    <a:pt x="12926" y="20115"/>
                  </a:cubicBezTo>
                  <a:lnTo>
                    <a:pt x="12946" y="20170"/>
                  </a:lnTo>
                  <a:lnTo>
                    <a:pt x="13357" y="21296"/>
                  </a:lnTo>
                  <a:cubicBezTo>
                    <a:pt x="13548" y="21250"/>
                    <a:pt x="13737" y="21198"/>
                    <a:pt x="13924" y="21142"/>
                  </a:cubicBezTo>
                  <a:cubicBezTo>
                    <a:pt x="14506" y="20968"/>
                    <a:pt x="15067" y="20746"/>
                    <a:pt x="15603" y="20480"/>
                  </a:cubicBezTo>
                  <a:lnTo>
                    <a:pt x="15172" y="19298"/>
                  </a:lnTo>
                  <a:cubicBezTo>
                    <a:pt x="15453" y="19154"/>
                    <a:pt x="15725" y="18997"/>
                    <a:pt x="15989" y="18827"/>
                  </a:cubicBezTo>
                  <a:lnTo>
                    <a:pt x="16259" y="19147"/>
                  </a:lnTo>
                  <a:lnTo>
                    <a:pt x="16799" y="19790"/>
                  </a:lnTo>
                  <a:cubicBezTo>
                    <a:pt x="17465" y="19347"/>
                    <a:pt x="18079" y="18832"/>
                    <a:pt x="18630" y="18256"/>
                  </a:cubicBezTo>
                  <a:lnTo>
                    <a:pt x="17819" y="17292"/>
                  </a:lnTo>
                  <a:cubicBezTo>
                    <a:pt x="18033" y="17062"/>
                    <a:pt x="18236" y="16821"/>
                    <a:pt x="18426" y="16571"/>
                  </a:cubicBezTo>
                  <a:lnTo>
                    <a:pt x="19518" y="17200"/>
                  </a:lnTo>
                  <a:cubicBezTo>
                    <a:pt x="19989" y="16562"/>
                    <a:pt x="20392" y="15870"/>
                    <a:pt x="20715" y="15135"/>
                  </a:cubicBezTo>
                  <a:lnTo>
                    <a:pt x="19624" y="14506"/>
                  </a:lnTo>
                  <a:cubicBezTo>
                    <a:pt x="19745" y="14217"/>
                    <a:pt x="19853" y="13923"/>
                    <a:pt x="19947" y="13621"/>
                  </a:cubicBezTo>
                  <a:lnTo>
                    <a:pt x="21187" y="13839"/>
                  </a:lnTo>
                  <a:cubicBezTo>
                    <a:pt x="21408" y="13087"/>
                    <a:pt x="21549" y="12300"/>
                    <a:pt x="21600" y="11489"/>
                  </a:cubicBezTo>
                  <a:lnTo>
                    <a:pt x="20360" y="11271"/>
                  </a:lnTo>
                  <a:cubicBezTo>
                    <a:pt x="20367" y="11115"/>
                    <a:pt x="20371" y="10958"/>
                    <a:pt x="20371" y="10800"/>
                  </a:cubicBezTo>
                  <a:cubicBezTo>
                    <a:pt x="20371" y="10642"/>
                    <a:pt x="20367" y="10485"/>
                    <a:pt x="20360" y="10329"/>
                  </a:cubicBezTo>
                  <a:lnTo>
                    <a:pt x="21600" y="10111"/>
                  </a:lnTo>
                  <a:cubicBezTo>
                    <a:pt x="21549" y="9300"/>
                    <a:pt x="21408" y="8513"/>
                    <a:pt x="21187" y="7761"/>
                  </a:cubicBezTo>
                  <a:lnTo>
                    <a:pt x="19947" y="7979"/>
                  </a:lnTo>
                  <a:cubicBezTo>
                    <a:pt x="19853" y="7677"/>
                    <a:pt x="19745" y="7382"/>
                    <a:pt x="19623" y="7094"/>
                  </a:cubicBezTo>
                  <a:lnTo>
                    <a:pt x="20715" y="6465"/>
                  </a:lnTo>
                  <a:cubicBezTo>
                    <a:pt x="20392" y="5730"/>
                    <a:pt x="19989" y="5038"/>
                    <a:pt x="19518" y="4400"/>
                  </a:cubicBezTo>
                  <a:lnTo>
                    <a:pt x="18426" y="5029"/>
                  </a:lnTo>
                  <a:cubicBezTo>
                    <a:pt x="18236" y="4778"/>
                    <a:pt x="18033" y="4538"/>
                    <a:pt x="17819" y="4308"/>
                  </a:cubicBezTo>
                  <a:lnTo>
                    <a:pt x="18630" y="3344"/>
                  </a:lnTo>
                  <a:cubicBezTo>
                    <a:pt x="18079" y="2768"/>
                    <a:pt x="17465" y="2253"/>
                    <a:pt x="16799" y="1810"/>
                  </a:cubicBezTo>
                  <a:lnTo>
                    <a:pt x="16259" y="2453"/>
                  </a:lnTo>
                  <a:lnTo>
                    <a:pt x="15989" y="2774"/>
                  </a:lnTo>
                  <a:cubicBezTo>
                    <a:pt x="15725" y="2604"/>
                    <a:pt x="15452" y="2446"/>
                    <a:pt x="15172" y="2302"/>
                  </a:cubicBezTo>
                  <a:lnTo>
                    <a:pt x="15603" y="1120"/>
                  </a:lnTo>
                  <a:cubicBezTo>
                    <a:pt x="15067" y="854"/>
                    <a:pt x="14506" y="632"/>
                    <a:pt x="13924" y="457"/>
                  </a:cubicBezTo>
                  <a:cubicBezTo>
                    <a:pt x="13737" y="401"/>
                    <a:pt x="13548" y="350"/>
                    <a:pt x="13357" y="304"/>
                  </a:cubicBezTo>
                  <a:lnTo>
                    <a:pt x="12946" y="1430"/>
                  </a:lnTo>
                  <a:lnTo>
                    <a:pt x="12926" y="1486"/>
                  </a:lnTo>
                  <a:cubicBezTo>
                    <a:pt x="12621" y="1417"/>
                    <a:pt x="12310" y="1362"/>
                    <a:pt x="11995" y="1323"/>
                  </a:cubicBezTo>
                  <a:lnTo>
                    <a:pt x="11995" y="66"/>
                  </a:lnTo>
                  <a:cubicBezTo>
                    <a:pt x="11603" y="23"/>
                    <a:pt x="11204" y="0"/>
                    <a:pt x="10800" y="0"/>
                  </a:cubicBezTo>
                  <a:cubicBezTo>
                    <a:pt x="10396" y="0"/>
                    <a:pt x="9998" y="23"/>
                    <a:pt x="9605" y="65"/>
                  </a:cubicBezTo>
                  <a:lnTo>
                    <a:pt x="9605" y="1323"/>
                  </a:lnTo>
                  <a:cubicBezTo>
                    <a:pt x="9290" y="1362"/>
                    <a:pt x="8980" y="1416"/>
                    <a:pt x="8675" y="1485"/>
                  </a:cubicBezTo>
                  <a:lnTo>
                    <a:pt x="8655" y="1429"/>
                  </a:lnTo>
                  <a:lnTo>
                    <a:pt x="8244" y="304"/>
                  </a:lnTo>
                  <a:cubicBezTo>
                    <a:pt x="8053" y="350"/>
                    <a:pt x="7863" y="401"/>
                    <a:pt x="7676" y="457"/>
                  </a:cubicBezTo>
                  <a:cubicBezTo>
                    <a:pt x="7094" y="632"/>
                    <a:pt x="6533" y="854"/>
                    <a:pt x="5998" y="1120"/>
                  </a:cubicBezTo>
                  <a:lnTo>
                    <a:pt x="6429" y="2302"/>
                  </a:lnTo>
                  <a:cubicBezTo>
                    <a:pt x="6148" y="2446"/>
                    <a:pt x="5875" y="2603"/>
                    <a:pt x="5612" y="2773"/>
                  </a:cubicBezTo>
                  <a:lnTo>
                    <a:pt x="5342" y="2453"/>
                  </a:lnTo>
                  <a:lnTo>
                    <a:pt x="4801" y="1810"/>
                  </a:lnTo>
                  <a:cubicBezTo>
                    <a:pt x="4136" y="2253"/>
                    <a:pt x="3521" y="2768"/>
                    <a:pt x="2971" y="3344"/>
                  </a:cubicBezTo>
                  <a:lnTo>
                    <a:pt x="3781" y="4308"/>
                  </a:lnTo>
                  <a:cubicBezTo>
                    <a:pt x="3567" y="4538"/>
                    <a:pt x="3365" y="4778"/>
                    <a:pt x="3174" y="5029"/>
                  </a:cubicBezTo>
                  <a:lnTo>
                    <a:pt x="2082" y="4400"/>
                  </a:lnTo>
                  <a:cubicBezTo>
                    <a:pt x="1611" y="5038"/>
                    <a:pt x="1209" y="5730"/>
                    <a:pt x="886" y="6465"/>
                  </a:cubicBezTo>
                  <a:lnTo>
                    <a:pt x="1977" y="7094"/>
                  </a:lnTo>
                  <a:cubicBezTo>
                    <a:pt x="1855" y="7382"/>
                    <a:pt x="1747" y="7677"/>
                    <a:pt x="1654" y="7979"/>
                  </a:cubicBezTo>
                  <a:close/>
                </a:path>
              </a:pathLst>
            </a:custGeom>
            <a:grpFill/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 algn="ctr">
                <a:defRPr sz="3200" cap="none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 sz="1600"/>
            </a:p>
          </p:txBody>
        </p:sp>
        <p:sp>
          <p:nvSpPr>
            <p:cNvPr id="2429" name="Shape 2429"/>
            <p:cNvSpPr/>
            <p:nvPr/>
          </p:nvSpPr>
          <p:spPr>
            <a:xfrm>
              <a:off x="9201639" y="4502556"/>
              <a:ext cx="602614" cy="63302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6928" y="10902"/>
                  </a:moveTo>
                  <a:cubicBezTo>
                    <a:pt x="16842" y="11050"/>
                    <a:pt x="16682" y="11133"/>
                    <a:pt x="16517" y="11133"/>
                  </a:cubicBezTo>
                  <a:cubicBezTo>
                    <a:pt x="16440" y="11133"/>
                    <a:pt x="16363" y="11115"/>
                    <a:pt x="16291" y="11078"/>
                  </a:cubicBezTo>
                  <a:cubicBezTo>
                    <a:pt x="16064" y="10959"/>
                    <a:pt x="15981" y="10688"/>
                    <a:pt x="16106" y="10472"/>
                  </a:cubicBezTo>
                  <a:cubicBezTo>
                    <a:pt x="16192" y="10324"/>
                    <a:pt x="16352" y="10240"/>
                    <a:pt x="16517" y="10239"/>
                  </a:cubicBezTo>
                  <a:cubicBezTo>
                    <a:pt x="16593" y="10239"/>
                    <a:pt x="16671" y="10258"/>
                    <a:pt x="16743" y="10295"/>
                  </a:cubicBezTo>
                  <a:cubicBezTo>
                    <a:pt x="16971" y="10414"/>
                    <a:pt x="17053" y="10685"/>
                    <a:pt x="16928" y="10902"/>
                  </a:cubicBezTo>
                  <a:close/>
                  <a:moveTo>
                    <a:pt x="16517" y="13621"/>
                  </a:moveTo>
                  <a:cubicBezTo>
                    <a:pt x="16504" y="13712"/>
                    <a:pt x="16472" y="13804"/>
                    <a:pt x="16421" y="13889"/>
                  </a:cubicBezTo>
                  <a:cubicBezTo>
                    <a:pt x="16278" y="14124"/>
                    <a:pt x="16018" y="14256"/>
                    <a:pt x="15752" y="14256"/>
                  </a:cubicBezTo>
                  <a:cubicBezTo>
                    <a:pt x="15621" y="14256"/>
                    <a:pt x="15488" y="14225"/>
                    <a:pt x="15366" y="14157"/>
                  </a:cubicBezTo>
                  <a:cubicBezTo>
                    <a:pt x="14997" y="13955"/>
                    <a:pt x="14871" y="13506"/>
                    <a:pt x="15084" y="13154"/>
                  </a:cubicBezTo>
                  <a:cubicBezTo>
                    <a:pt x="15227" y="12919"/>
                    <a:pt x="15486" y="12788"/>
                    <a:pt x="15752" y="12787"/>
                  </a:cubicBezTo>
                  <a:cubicBezTo>
                    <a:pt x="15883" y="12787"/>
                    <a:pt x="16017" y="12819"/>
                    <a:pt x="16138" y="12886"/>
                  </a:cubicBezTo>
                  <a:cubicBezTo>
                    <a:pt x="16353" y="13004"/>
                    <a:pt x="16486" y="13207"/>
                    <a:pt x="16517" y="13425"/>
                  </a:cubicBezTo>
                  <a:cubicBezTo>
                    <a:pt x="16526" y="13490"/>
                    <a:pt x="16526" y="13555"/>
                    <a:pt x="16517" y="13621"/>
                  </a:cubicBezTo>
                  <a:close/>
                  <a:moveTo>
                    <a:pt x="14173" y="15672"/>
                  </a:moveTo>
                  <a:cubicBezTo>
                    <a:pt x="14051" y="15882"/>
                    <a:pt x="13779" y="15963"/>
                    <a:pt x="13556" y="15857"/>
                  </a:cubicBezTo>
                  <a:lnTo>
                    <a:pt x="13535" y="15848"/>
                  </a:lnTo>
                  <a:cubicBezTo>
                    <a:pt x="13308" y="15729"/>
                    <a:pt x="13226" y="15457"/>
                    <a:pt x="13351" y="15241"/>
                  </a:cubicBezTo>
                  <a:cubicBezTo>
                    <a:pt x="13399" y="15158"/>
                    <a:pt x="13471" y="15095"/>
                    <a:pt x="13556" y="15055"/>
                  </a:cubicBezTo>
                  <a:cubicBezTo>
                    <a:pt x="13688" y="14994"/>
                    <a:pt x="13848" y="14993"/>
                    <a:pt x="13988" y="15066"/>
                  </a:cubicBezTo>
                  <a:cubicBezTo>
                    <a:pt x="14215" y="15184"/>
                    <a:pt x="14297" y="15456"/>
                    <a:pt x="14173" y="15672"/>
                  </a:cubicBezTo>
                  <a:close/>
                  <a:moveTo>
                    <a:pt x="10800" y="13311"/>
                  </a:moveTo>
                  <a:cubicBezTo>
                    <a:pt x="9343" y="13311"/>
                    <a:pt x="8162" y="12187"/>
                    <a:pt x="8162" y="10800"/>
                  </a:cubicBezTo>
                  <a:cubicBezTo>
                    <a:pt x="8162" y="9413"/>
                    <a:pt x="9343" y="8288"/>
                    <a:pt x="10800" y="8288"/>
                  </a:cubicBezTo>
                  <a:cubicBezTo>
                    <a:pt x="12256" y="8288"/>
                    <a:pt x="13437" y="9413"/>
                    <a:pt x="13437" y="10800"/>
                  </a:cubicBezTo>
                  <a:cubicBezTo>
                    <a:pt x="13437" y="12187"/>
                    <a:pt x="12256" y="13311"/>
                    <a:pt x="10800" y="13311"/>
                  </a:cubicBezTo>
                  <a:close/>
                  <a:moveTo>
                    <a:pt x="10800" y="16978"/>
                  </a:moveTo>
                  <a:cubicBezTo>
                    <a:pt x="10374" y="16978"/>
                    <a:pt x="10028" y="16649"/>
                    <a:pt x="10028" y="16244"/>
                  </a:cubicBezTo>
                  <a:cubicBezTo>
                    <a:pt x="10028" y="15838"/>
                    <a:pt x="10374" y="15509"/>
                    <a:pt x="10800" y="15509"/>
                  </a:cubicBezTo>
                  <a:cubicBezTo>
                    <a:pt x="11227" y="15509"/>
                    <a:pt x="11572" y="15838"/>
                    <a:pt x="11572" y="16244"/>
                  </a:cubicBezTo>
                  <a:cubicBezTo>
                    <a:pt x="11572" y="16649"/>
                    <a:pt x="11227" y="16978"/>
                    <a:pt x="10800" y="16978"/>
                  </a:cubicBezTo>
                  <a:close/>
                  <a:moveTo>
                    <a:pt x="8455" y="15784"/>
                  </a:moveTo>
                  <a:cubicBezTo>
                    <a:pt x="8370" y="15933"/>
                    <a:pt x="8209" y="16016"/>
                    <a:pt x="8045" y="16017"/>
                  </a:cubicBezTo>
                  <a:cubicBezTo>
                    <a:pt x="7968" y="16017"/>
                    <a:pt x="7891" y="15999"/>
                    <a:pt x="7818" y="15961"/>
                  </a:cubicBezTo>
                  <a:cubicBezTo>
                    <a:pt x="7591" y="15843"/>
                    <a:pt x="7509" y="15571"/>
                    <a:pt x="7634" y="15355"/>
                  </a:cubicBezTo>
                  <a:cubicBezTo>
                    <a:pt x="7719" y="15207"/>
                    <a:pt x="7879" y="15123"/>
                    <a:pt x="8045" y="15123"/>
                  </a:cubicBezTo>
                  <a:cubicBezTo>
                    <a:pt x="8121" y="15123"/>
                    <a:pt x="8198" y="15141"/>
                    <a:pt x="8271" y="15179"/>
                  </a:cubicBezTo>
                  <a:cubicBezTo>
                    <a:pt x="8498" y="15297"/>
                    <a:pt x="8580" y="15569"/>
                    <a:pt x="8455" y="15784"/>
                  </a:cubicBezTo>
                  <a:close/>
                  <a:moveTo>
                    <a:pt x="7427" y="5928"/>
                  </a:moveTo>
                  <a:cubicBezTo>
                    <a:pt x="7549" y="5718"/>
                    <a:pt x="7821" y="5638"/>
                    <a:pt x="8045" y="5742"/>
                  </a:cubicBezTo>
                  <a:lnTo>
                    <a:pt x="8064" y="5751"/>
                  </a:lnTo>
                  <a:cubicBezTo>
                    <a:pt x="8291" y="5870"/>
                    <a:pt x="8374" y="6142"/>
                    <a:pt x="8249" y="6359"/>
                  </a:cubicBezTo>
                  <a:cubicBezTo>
                    <a:pt x="8201" y="6442"/>
                    <a:pt x="8129" y="6505"/>
                    <a:pt x="8045" y="6545"/>
                  </a:cubicBezTo>
                  <a:cubicBezTo>
                    <a:pt x="7912" y="6606"/>
                    <a:pt x="7751" y="6607"/>
                    <a:pt x="7613" y="6534"/>
                  </a:cubicBezTo>
                  <a:cubicBezTo>
                    <a:pt x="7385" y="6415"/>
                    <a:pt x="7303" y="6144"/>
                    <a:pt x="7427" y="5928"/>
                  </a:cubicBezTo>
                  <a:close/>
                  <a:moveTo>
                    <a:pt x="6516" y="8446"/>
                  </a:moveTo>
                  <a:cubicBezTo>
                    <a:pt x="6373" y="8680"/>
                    <a:pt x="6114" y="8813"/>
                    <a:pt x="5847" y="8813"/>
                  </a:cubicBezTo>
                  <a:cubicBezTo>
                    <a:pt x="5716" y="8813"/>
                    <a:pt x="5583" y="8781"/>
                    <a:pt x="5462" y="8714"/>
                  </a:cubicBezTo>
                  <a:cubicBezTo>
                    <a:pt x="5246" y="8596"/>
                    <a:pt x="5113" y="8393"/>
                    <a:pt x="5083" y="8175"/>
                  </a:cubicBezTo>
                  <a:cubicBezTo>
                    <a:pt x="5074" y="8110"/>
                    <a:pt x="5074" y="8045"/>
                    <a:pt x="5083" y="7979"/>
                  </a:cubicBezTo>
                  <a:cubicBezTo>
                    <a:pt x="5096" y="7887"/>
                    <a:pt x="5128" y="7796"/>
                    <a:pt x="5180" y="7711"/>
                  </a:cubicBezTo>
                  <a:cubicBezTo>
                    <a:pt x="5322" y="7476"/>
                    <a:pt x="5581" y="7344"/>
                    <a:pt x="5847" y="7343"/>
                  </a:cubicBezTo>
                  <a:cubicBezTo>
                    <a:pt x="5979" y="7343"/>
                    <a:pt x="6112" y="7375"/>
                    <a:pt x="6233" y="7442"/>
                  </a:cubicBezTo>
                  <a:cubicBezTo>
                    <a:pt x="6602" y="7645"/>
                    <a:pt x="6729" y="8094"/>
                    <a:pt x="6516" y="8446"/>
                  </a:cubicBezTo>
                  <a:close/>
                  <a:moveTo>
                    <a:pt x="6233" y="14157"/>
                  </a:moveTo>
                  <a:cubicBezTo>
                    <a:pt x="6112" y="14225"/>
                    <a:pt x="5979" y="14256"/>
                    <a:pt x="5847" y="14256"/>
                  </a:cubicBezTo>
                  <a:cubicBezTo>
                    <a:pt x="5581" y="14256"/>
                    <a:pt x="5322" y="14124"/>
                    <a:pt x="5180" y="13889"/>
                  </a:cubicBezTo>
                  <a:cubicBezTo>
                    <a:pt x="5128" y="13804"/>
                    <a:pt x="5096" y="13712"/>
                    <a:pt x="5083" y="13621"/>
                  </a:cubicBezTo>
                  <a:cubicBezTo>
                    <a:pt x="5073" y="13555"/>
                    <a:pt x="5074" y="13490"/>
                    <a:pt x="5083" y="13425"/>
                  </a:cubicBezTo>
                  <a:cubicBezTo>
                    <a:pt x="5113" y="13207"/>
                    <a:pt x="5246" y="13004"/>
                    <a:pt x="5462" y="12886"/>
                  </a:cubicBezTo>
                  <a:cubicBezTo>
                    <a:pt x="5583" y="12819"/>
                    <a:pt x="5716" y="12787"/>
                    <a:pt x="5847" y="12788"/>
                  </a:cubicBezTo>
                  <a:cubicBezTo>
                    <a:pt x="6114" y="12788"/>
                    <a:pt x="6373" y="12919"/>
                    <a:pt x="6516" y="13154"/>
                  </a:cubicBezTo>
                  <a:cubicBezTo>
                    <a:pt x="6729" y="13506"/>
                    <a:pt x="6602" y="13955"/>
                    <a:pt x="6233" y="14157"/>
                  </a:cubicBezTo>
                  <a:close/>
                  <a:moveTo>
                    <a:pt x="4672" y="10698"/>
                  </a:moveTo>
                  <a:cubicBezTo>
                    <a:pt x="4757" y="10550"/>
                    <a:pt x="4918" y="10467"/>
                    <a:pt x="5083" y="10466"/>
                  </a:cubicBezTo>
                  <a:cubicBezTo>
                    <a:pt x="5159" y="10466"/>
                    <a:pt x="5237" y="10484"/>
                    <a:pt x="5309" y="10522"/>
                  </a:cubicBezTo>
                  <a:cubicBezTo>
                    <a:pt x="5536" y="10641"/>
                    <a:pt x="5618" y="10912"/>
                    <a:pt x="5493" y="11128"/>
                  </a:cubicBezTo>
                  <a:cubicBezTo>
                    <a:pt x="5408" y="11276"/>
                    <a:pt x="5248" y="11360"/>
                    <a:pt x="5083" y="11360"/>
                  </a:cubicBezTo>
                  <a:cubicBezTo>
                    <a:pt x="5006" y="11360"/>
                    <a:pt x="4929" y="11342"/>
                    <a:pt x="4857" y="11305"/>
                  </a:cubicBezTo>
                  <a:cubicBezTo>
                    <a:pt x="4629" y="11186"/>
                    <a:pt x="4547" y="10915"/>
                    <a:pt x="4672" y="10698"/>
                  </a:cubicBezTo>
                  <a:close/>
                  <a:moveTo>
                    <a:pt x="10800" y="4621"/>
                  </a:moveTo>
                  <a:cubicBezTo>
                    <a:pt x="11227" y="4621"/>
                    <a:pt x="11572" y="4950"/>
                    <a:pt x="11572" y="5356"/>
                  </a:cubicBezTo>
                  <a:cubicBezTo>
                    <a:pt x="11572" y="5762"/>
                    <a:pt x="11227" y="6091"/>
                    <a:pt x="10800" y="6091"/>
                  </a:cubicBezTo>
                  <a:cubicBezTo>
                    <a:pt x="10374" y="6091"/>
                    <a:pt x="10028" y="5762"/>
                    <a:pt x="10028" y="5356"/>
                  </a:cubicBezTo>
                  <a:cubicBezTo>
                    <a:pt x="10028" y="4950"/>
                    <a:pt x="10374" y="4621"/>
                    <a:pt x="10800" y="4621"/>
                  </a:cubicBezTo>
                  <a:close/>
                  <a:moveTo>
                    <a:pt x="13145" y="5815"/>
                  </a:moveTo>
                  <a:cubicBezTo>
                    <a:pt x="13230" y="5667"/>
                    <a:pt x="13390" y="5583"/>
                    <a:pt x="13556" y="5583"/>
                  </a:cubicBezTo>
                  <a:cubicBezTo>
                    <a:pt x="13632" y="5583"/>
                    <a:pt x="13710" y="5601"/>
                    <a:pt x="13782" y="5638"/>
                  </a:cubicBezTo>
                  <a:cubicBezTo>
                    <a:pt x="14008" y="5758"/>
                    <a:pt x="14091" y="6029"/>
                    <a:pt x="13966" y="6245"/>
                  </a:cubicBezTo>
                  <a:cubicBezTo>
                    <a:pt x="13881" y="6393"/>
                    <a:pt x="13721" y="6477"/>
                    <a:pt x="13556" y="6477"/>
                  </a:cubicBezTo>
                  <a:cubicBezTo>
                    <a:pt x="13479" y="6477"/>
                    <a:pt x="13401" y="6459"/>
                    <a:pt x="13330" y="6421"/>
                  </a:cubicBezTo>
                  <a:cubicBezTo>
                    <a:pt x="13102" y="6302"/>
                    <a:pt x="13020" y="6031"/>
                    <a:pt x="13145" y="5815"/>
                  </a:cubicBezTo>
                  <a:close/>
                  <a:moveTo>
                    <a:pt x="15366" y="7442"/>
                  </a:moveTo>
                  <a:cubicBezTo>
                    <a:pt x="15488" y="7375"/>
                    <a:pt x="15621" y="7343"/>
                    <a:pt x="15752" y="7343"/>
                  </a:cubicBezTo>
                  <a:cubicBezTo>
                    <a:pt x="16018" y="7344"/>
                    <a:pt x="16278" y="7476"/>
                    <a:pt x="16421" y="7711"/>
                  </a:cubicBezTo>
                  <a:cubicBezTo>
                    <a:pt x="16472" y="7796"/>
                    <a:pt x="16504" y="7887"/>
                    <a:pt x="16517" y="7979"/>
                  </a:cubicBezTo>
                  <a:cubicBezTo>
                    <a:pt x="16527" y="8044"/>
                    <a:pt x="16526" y="8110"/>
                    <a:pt x="16517" y="8175"/>
                  </a:cubicBezTo>
                  <a:cubicBezTo>
                    <a:pt x="16486" y="8393"/>
                    <a:pt x="16354" y="8596"/>
                    <a:pt x="16138" y="8714"/>
                  </a:cubicBezTo>
                  <a:cubicBezTo>
                    <a:pt x="16017" y="8781"/>
                    <a:pt x="15883" y="8813"/>
                    <a:pt x="15752" y="8813"/>
                  </a:cubicBezTo>
                  <a:cubicBezTo>
                    <a:pt x="15486" y="8812"/>
                    <a:pt x="15227" y="8680"/>
                    <a:pt x="15084" y="8446"/>
                  </a:cubicBezTo>
                  <a:cubicBezTo>
                    <a:pt x="14871" y="8094"/>
                    <a:pt x="14997" y="7645"/>
                    <a:pt x="15366" y="7442"/>
                  </a:cubicBezTo>
                  <a:close/>
                  <a:moveTo>
                    <a:pt x="20626" y="16200"/>
                  </a:moveTo>
                  <a:cubicBezTo>
                    <a:pt x="21034" y="15525"/>
                    <a:pt x="21358" y="14825"/>
                    <a:pt x="21600" y="14112"/>
                  </a:cubicBezTo>
                  <a:lnTo>
                    <a:pt x="19286" y="12840"/>
                  </a:lnTo>
                  <a:cubicBezTo>
                    <a:pt x="19459" y="12187"/>
                    <a:pt x="19551" y="11504"/>
                    <a:pt x="19551" y="10800"/>
                  </a:cubicBezTo>
                  <a:cubicBezTo>
                    <a:pt x="19551" y="10096"/>
                    <a:pt x="19459" y="9412"/>
                    <a:pt x="19286" y="8760"/>
                  </a:cubicBezTo>
                  <a:lnTo>
                    <a:pt x="21600" y="7488"/>
                  </a:lnTo>
                  <a:cubicBezTo>
                    <a:pt x="21358" y="6775"/>
                    <a:pt x="21034" y="6075"/>
                    <a:pt x="20625" y="5400"/>
                  </a:cubicBezTo>
                  <a:cubicBezTo>
                    <a:pt x="20216" y="4725"/>
                    <a:pt x="19740" y="4108"/>
                    <a:pt x="19213" y="3553"/>
                  </a:cubicBezTo>
                  <a:lnTo>
                    <a:pt x="16898" y="4825"/>
                  </a:lnTo>
                  <a:cubicBezTo>
                    <a:pt x="16774" y="4710"/>
                    <a:pt x="16648" y="4600"/>
                    <a:pt x="16517" y="4493"/>
                  </a:cubicBezTo>
                  <a:cubicBezTo>
                    <a:pt x="16273" y="4293"/>
                    <a:pt x="16018" y="4105"/>
                    <a:pt x="15752" y="3931"/>
                  </a:cubicBezTo>
                  <a:cubicBezTo>
                    <a:pt x="15081" y="3492"/>
                    <a:pt x="14343" y="3139"/>
                    <a:pt x="13556" y="2891"/>
                  </a:cubicBezTo>
                  <a:cubicBezTo>
                    <a:pt x="13434" y="2852"/>
                    <a:pt x="13311" y="2816"/>
                    <a:pt x="13187" y="2783"/>
                  </a:cubicBezTo>
                  <a:lnTo>
                    <a:pt x="13187" y="240"/>
                  </a:lnTo>
                  <a:cubicBezTo>
                    <a:pt x="12417" y="83"/>
                    <a:pt x="11619" y="0"/>
                    <a:pt x="10800" y="0"/>
                  </a:cubicBezTo>
                  <a:cubicBezTo>
                    <a:pt x="9981" y="0"/>
                    <a:pt x="9183" y="83"/>
                    <a:pt x="8413" y="240"/>
                  </a:cubicBezTo>
                  <a:lnTo>
                    <a:pt x="8413" y="2783"/>
                  </a:lnTo>
                  <a:cubicBezTo>
                    <a:pt x="8289" y="2816"/>
                    <a:pt x="8166" y="2852"/>
                    <a:pt x="8045" y="2891"/>
                  </a:cubicBezTo>
                  <a:cubicBezTo>
                    <a:pt x="7256" y="3139"/>
                    <a:pt x="6518" y="3492"/>
                    <a:pt x="5847" y="3931"/>
                  </a:cubicBezTo>
                  <a:cubicBezTo>
                    <a:pt x="5582" y="4105"/>
                    <a:pt x="5327" y="4293"/>
                    <a:pt x="5083" y="4493"/>
                  </a:cubicBezTo>
                  <a:cubicBezTo>
                    <a:pt x="4953" y="4600"/>
                    <a:pt x="4826" y="4710"/>
                    <a:pt x="4703" y="4825"/>
                  </a:cubicBezTo>
                  <a:lnTo>
                    <a:pt x="2387" y="3553"/>
                  </a:lnTo>
                  <a:cubicBezTo>
                    <a:pt x="1859" y="4108"/>
                    <a:pt x="1384" y="4725"/>
                    <a:pt x="975" y="5400"/>
                  </a:cubicBezTo>
                  <a:cubicBezTo>
                    <a:pt x="566" y="6075"/>
                    <a:pt x="242" y="6775"/>
                    <a:pt x="0" y="7488"/>
                  </a:cubicBezTo>
                  <a:lnTo>
                    <a:pt x="2314" y="8760"/>
                  </a:lnTo>
                  <a:cubicBezTo>
                    <a:pt x="2141" y="9412"/>
                    <a:pt x="2049" y="10096"/>
                    <a:pt x="2049" y="10800"/>
                  </a:cubicBezTo>
                  <a:cubicBezTo>
                    <a:pt x="2049" y="11504"/>
                    <a:pt x="2141" y="12187"/>
                    <a:pt x="2314" y="12840"/>
                  </a:cubicBezTo>
                  <a:lnTo>
                    <a:pt x="0" y="14112"/>
                  </a:lnTo>
                  <a:cubicBezTo>
                    <a:pt x="242" y="14825"/>
                    <a:pt x="566" y="15525"/>
                    <a:pt x="975" y="16200"/>
                  </a:cubicBezTo>
                  <a:cubicBezTo>
                    <a:pt x="1384" y="16875"/>
                    <a:pt x="1859" y="17491"/>
                    <a:pt x="2387" y="18047"/>
                  </a:cubicBezTo>
                  <a:lnTo>
                    <a:pt x="4703" y="16775"/>
                  </a:lnTo>
                  <a:cubicBezTo>
                    <a:pt x="4826" y="16889"/>
                    <a:pt x="4953" y="17000"/>
                    <a:pt x="5083" y="17106"/>
                  </a:cubicBezTo>
                  <a:cubicBezTo>
                    <a:pt x="5327" y="17307"/>
                    <a:pt x="5582" y="17494"/>
                    <a:pt x="5847" y="17669"/>
                  </a:cubicBezTo>
                  <a:cubicBezTo>
                    <a:pt x="6518" y="18108"/>
                    <a:pt x="7256" y="18461"/>
                    <a:pt x="8045" y="18709"/>
                  </a:cubicBezTo>
                  <a:cubicBezTo>
                    <a:pt x="8166" y="18747"/>
                    <a:pt x="8289" y="18784"/>
                    <a:pt x="8413" y="18817"/>
                  </a:cubicBezTo>
                  <a:lnTo>
                    <a:pt x="8413" y="21360"/>
                  </a:lnTo>
                  <a:cubicBezTo>
                    <a:pt x="9183" y="21517"/>
                    <a:pt x="9981" y="21600"/>
                    <a:pt x="10800" y="21600"/>
                  </a:cubicBezTo>
                  <a:cubicBezTo>
                    <a:pt x="11619" y="21600"/>
                    <a:pt x="12417" y="21517"/>
                    <a:pt x="13187" y="21360"/>
                  </a:cubicBezTo>
                  <a:lnTo>
                    <a:pt x="13187" y="18817"/>
                  </a:lnTo>
                  <a:cubicBezTo>
                    <a:pt x="13311" y="18784"/>
                    <a:pt x="13434" y="18747"/>
                    <a:pt x="13556" y="18709"/>
                  </a:cubicBezTo>
                  <a:cubicBezTo>
                    <a:pt x="14343" y="18461"/>
                    <a:pt x="15081" y="18108"/>
                    <a:pt x="15752" y="17669"/>
                  </a:cubicBezTo>
                  <a:cubicBezTo>
                    <a:pt x="16018" y="17494"/>
                    <a:pt x="16273" y="17307"/>
                    <a:pt x="16517" y="17106"/>
                  </a:cubicBezTo>
                  <a:cubicBezTo>
                    <a:pt x="16648" y="17000"/>
                    <a:pt x="16774" y="16889"/>
                    <a:pt x="16898" y="16775"/>
                  </a:cubicBezTo>
                  <a:lnTo>
                    <a:pt x="19213" y="18047"/>
                  </a:lnTo>
                  <a:cubicBezTo>
                    <a:pt x="19740" y="17491"/>
                    <a:pt x="20216" y="16875"/>
                    <a:pt x="20626" y="16200"/>
                  </a:cubicBezTo>
                  <a:close/>
                </a:path>
              </a:pathLst>
            </a:custGeom>
            <a:grpFill/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 algn="ctr">
                <a:defRPr sz="3200" cap="none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 sz="1600"/>
            </a:p>
          </p:txBody>
        </p:sp>
        <p:sp>
          <p:nvSpPr>
            <p:cNvPr id="2430" name="Shape 2430"/>
            <p:cNvSpPr/>
            <p:nvPr/>
          </p:nvSpPr>
          <p:spPr>
            <a:xfrm>
              <a:off x="11377461" y="4259945"/>
              <a:ext cx="432108" cy="4320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9810" y="4699"/>
                  </a:moveTo>
                  <a:lnTo>
                    <a:pt x="9883" y="4687"/>
                  </a:lnTo>
                  <a:lnTo>
                    <a:pt x="9909" y="4683"/>
                  </a:lnTo>
                  <a:lnTo>
                    <a:pt x="9983" y="4674"/>
                  </a:lnTo>
                  <a:lnTo>
                    <a:pt x="9984" y="4674"/>
                  </a:lnTo>
                  <a:lnTo>
                    <a:pt x="10009" y="4670"/>
                  </a:lnTo>
                  <a:lnTo>
                    <a:pt x="10059" y="4664"/>
                  </a:lnTo>
                  <a:lnTo>
                    <a:pt x="10085" y="4661"/>
                  </a:lnTo>
                  <a:lnTo>
                    <a:pt x="10109" y="4658"/>
                  </a:lnTo>
                  <a:lnTo>
                    <a:pt x="10160" y="4653"/>
                  </a:lnTo>
                  <a:lnTo>
                    <a:pt x="10184" y="4650"/>
                  </a:lnTo>
                  <a:lnTo>
                    <a:pt x="10211" y="4648"/>
                  </a:lnTo>
                  <a:lnTo>
                    <a:pt x="10235" y="4645"/>
                  </a:lnTo>
                  <a:lnTo>
                    <a:pt x="10260" y="4643"/>
                  </a:lnTo>
                  <a:lnTo>
                    <a:pt x="10287" y="4642"/>
                  </a:lnTo>
                  <a:lnTo>
                    <a:pt x="10311" y="4640"/>
                  </a:lnTo>
                  <a:lnTo>
                    <a:pt x="10318" y="4638"/>
                  </a:lnTo>
                  <a:lnTo>
                    <a:pt x="10337" y="4637"/>
                  </a:lnTo>
                  <a:lnTo>
                    <a:pt x="10388" y="4634"/>
                  </a:lnTo>
                  <a:lnTo>
                    <a:pt x="10413" y="4632"/>
                  </a:lnTo>
                  <a:lnTo>
                    <a:pt x="10415" y="4632"/>
                  </a:lnTo>
                  <a:lnTo>
                    <a:pt x="10439" y="4630"/>
                  </a:lnTo>
                  <a:lnTo>
                    <a:pt x="10491" y="4628"/>
                  </a:lnTo>
                  <a:lnTo>
                    <a:pt x="10509" y="4626"/>
                  </a:lnTo>
                  <a:lnTo>
                    <a:pt x="10515" y="4626"/>
                  </a:lnTo>
                  <a:lnTo>
                    <a:pt x="10541" y="4625"/>
                  </a:lnTo>
                  <a:lnTo>
                    <a:pt x="10567" y="4624"/>
                  </a:lnTo>
                  <a:lnTo>
                    <a:pt x="10593" y="4623"/>
                  </a:lnTo>
                  <a:lnTo>
                    <a:pt x="10606" y="4623"/>
                  </a:lnTo>
                  <a:lnTo>
                    <a:pt x="10618" y="4623"/>
                  </a:lnTo>
                  <a:lnTo>
                    <a:pt x="10695" y="4620"/>
                  </a:lnTo>
                  <a:lnTo>
                    <a:pt x="10703" y="4620"/>
                  </a:lnTo>
                  <a:lnTo>
                    <a:pt x="10722" y="4620"/>
                  </a:lnTo>
                  <a:lnTo>
                    <a:pt x="10800" y="4620"/>
                  </a:lnTo>
                  <a:cubicBezTo>
                    <a:pt x="10851" y="4620"/>
                    <a:pt x="10903" y="4620"/>
                    <a:pt x="10955" y="4622"/>
                  </a:cubicBezTo>
                  <a:lnTo>
                    <a:pt x="10959" y="4622"/>
                  </a:lnTo>
                  <a:lnTo>
                    <a:pt x="10961" y="4623"/>
                  </a:lnTo>
                  <a:cubicBezTo>
                    <a:pt x="11010" y="4623"/>
                    <a:pt x="11058" y="4625"/>
                    <a:pt x="11107" y="4628"/>
                  </a:cubicBezTo>
                  <a:lnTo>
                    <a:pt x="11129" y="4629"/>
                  </a:lnTo>
                  <a:cubicBezTo>
                    <a:pt x="11173" y="4631"/>
                    <a:pt x="11217" y="4634"/>
                    <a:pt x="11263" y="4637"/>
                  </a:cubicBezTo>
                  <a:lnTo>
                    <a:pt x="11276" y="4638"/>
                  </a:lnTo>
                  <a:lnTo>
                    <a:pt x="11287" y="4640"/>
                  </a:lnTo>
                  <a:cubicBezTo>
                    <a:pt x="11331" y="4642"/>
                    <a:pt x="11376" y="4647"/>
                    <a:pt x="11420" y="4651"/>
                  </a:cubicBezTo>
                  <a:lnTo>
                    <a:pt x="11449" y="4654"/>
                  </a:lnTo>
                  <a:cubicBezTo>
                    <a:pt x="11488" y="4657"/>
                    <a:pt x="11526" y="4662"/>
                    <a:pt x="11565" y="4667"/>
                  </a:cubicBezTo>
                  <a:lnTo>
                    <a:pt x="11609" y="4673"/>
                  </a:lnTo>
                  <a:lnTo>
                    <a:pt x="11710" y="4687"/>
                  </a:lnTo>
                  <a:lnTo>
                    <a:pt x="11766" y="4695"/>
                  </a:lnTo>
                  <a:cubicBezTo>
                    <a:pt x="11801" y="4701"/>
                    <a:pt x="11835" y="4706"/>
                    <a:pt x="11870" y="4713"/>
                  </a:cubicBezTo>
                  <a:lnTo>
                    <a:pt x="11919" y="4721"/>
                  </a:lnTo>
                  <a:lnTo>
                    <a:pt x="11987" y="4734"/>
                  </a:lnTo>
                  <a:lnTo>
                    <a:pt x="12012" y="4739"/>
                  </a:lnTo>
                  <a:lnTo>
                    <a:pt x="12084" y="4753"/>
                  </a:lnTo>
                  <a:lnTo>
                    <a:pt x="12109" y="4759"/>
                  </a:lnTo>
                  <a:lnTo>
                    <a:pt x="12134" y="4765"/>
                  </a:lnTo>
                  <a:lnTo>
                    <a:pt x="12142" y="4766"/>
                  </a:lnTo>
                  <a:cubicBezTo>
                    <a:pt x="12180" y="4775"/>
                    <a:pt x="12217" y="4784"/>
                    <a:pt x="12255" y="4793"/>
                  </a:cubicBezTo>
                  <a:lnTo>
                    <a:pt x="12279" y="4798"/>
                  </a:lnTo>
                  <a:lnTo>
                    <a:pt x="12302" y="4804"/>
                  </a:lnTo>
                  <a:lnTo>
                    <a:pt x="12375" y="4822"/>
                  </a:lnTo>
                  <a:lnTo>
                    <a:pt x="12399" y="4829"/>
                  </a:lnTo>
                  <a:lnTo>
                    <a:pt x="12400" y="4829"/>
                  </a:lnTo>
                  <a:lnTo>
                    <a:pt x="12404" y="4830"/>
                  </a:lnTo>
                  <a:lnTo>
                    <a:pt x="12495" y="4855"/>
                  </a:lnTo>
                  <a:lnTo>
                    <a:pt x="12518" y="4862"/>
                  </a:lnTo>
                  <a:lnTo>
                    <a:pt x="12537" y="4868"/>
                  </a:lnTo>
                  <a:lnTo>
                    <a:pt x="12612" y="4891"/>
                  </a:lnTo>
                  <a:lnTo>
                    <a:pt x="12662" y="4906"/>
                  </a:lnTo>
                  <a:lnTo>
                    <a:pt x="12685" y="4913"/>
                  </a:lnTo>
                  <a:lnTo>
                    <a:pt x="12709" y="4922"/>
                  </a:lnTo>
                  <a:lnTo>
                    <a:pt x="12733" y="4929"/>
                  </a:lnTo>
                  <a:cubicBezTo>
                    <a:pt x="13128" y="5059"/>
                    <a:pt x="13516" y="5232"/>
                    <a:pt x="13889" y="5448"/>
                  </a:cubicBezTo>
                  <a:cubicBezTo>
                    <a:pt x="13979" y="5499"/>
                    <a:pt x="14067" y="5554"/>
                    <a:pt x="14154" y="5609"/>
                  </a:cubicBezTo>
                  <a:lnTo>
                    <a:pt x="14175" y="5623"/>
                  </a:lnTo>
                  <a:lnTo>
                    <a:pt x="14196" y="5637"/>
                  </a:lnTo>
                  <a:lnTo>
                    <a:pt x="14247" y="5671"/>
                  </a:lnTo>
                  <a:lnTo>
                    <a:pt x="14323" y="5723"/>
                  </a:lnTo>
                  <a:lnTo>
                    <a:pt x="14331" y="5728"/>
                  </a:lnTo>
                  <a:cubicBezTo>
                    <a:pt x="14904" y="6128"/>
                    <a:pt x="15409" y="6625"/>
                    <a:pt x="15817" y="7193"/>
                  </a:cubicBezTo>
                  <a:lnTo>
                    <a:pt x="15819" y="7194"/>
                  </a:lnTo>
                  <a:lnTo>
                    <a:pt x="15833" y="7213"/>
                  </a:lnTo>
                  <a:lnTo>
                    <a:pt x="15847" y="7234"/>
                  </a:lnTo>
                  <a:lnTo>
                    <a:pt x="15862" y="7256"/>
                  </a:lnTo>
                  <a:cubicBezTo>
                    <a:pt x="15963" y="7400"/>
                    <a:pt x="16061" y="7552"/>
                    <a:pt x="16150" y="7710"/>
                  </a:cubicBezTo>
                  <a:cubicBezTo>
                    <a:pt x="16427" y="8189"/>
                    <a:pt x="16632" y="8690"/>
                    <a:pt x="16770" y="9200"/>
                  </a:cubicBezTo>
                  <a:lnTo>
                    <a:pt x="16770" y="9201"/>
                  </a:lnTo>
                  <a:cubicBezTo>
                    <a:pt x="16855" y="9518"/>
                    <a:pt x="16916" y="9848"/>
                    <a:pt x="16949" y="10185"/>
                  </a:cubicBezTo>
                  <a:cubicBezTo>
                    <a:pt x="16952" y="10228"/>
                    <a:pt x="16957" y="10269"/>
                    <a:pt x="16959" y="10312"/>
                  </a:cubicBezTo>
                  <a:lnTo>
                    <a:pt x="16962" y="10337"/>
                  </a:lnTo>
                  <a:lnTo>
                    <a:pt x="16963" y="10363"/>
                  </a:lnTo>
                  <a:cubicBezTo>
                    <a:pt x="16968" y="10413"/>
                    <a:pt x="16970" y="10465"/>
                    <a:pt x="16972" y="10516"/>
                  </a:cubicBezTo>
                  <a:lnTo>
                    <a:pt x="16974" y="10542"/>
                  </a:lnTo>
                  <a:lnTo>
                    <a:pt x="16976" y="10593"/>
                  </a:lnTo>
                  <a:lnTo>
                    <a:pt x="16976" y="10619"/>
                  </a:lnTo>
                  <a:lnTo>
                    <a:pt x="16977" y="10644"/>
                  </a:lnTo>
                  <a:lnTo>
                    <a:pt x="16977" y="10670"/>
                  </a:lnTo>
                  <a:lnTo>
                    <a:pt x="16978" y="10696"/>
                  </a:lnTo>
                  <a:lnTo>
                    <a:pt x="16978" y="10722"/>
                  </a:lnTo>
                  <a:lnTo>
                    <a:pt x="16978" y="10747"/>
                  </a:lnTo>
                  <a:lnTo>
                    <a:pt x="16978" y="10773"/>
                  </a:lnTo>
                  <a:lnTo>
                    <a:pt x="16979" y="10799"/>
                  </a:lnTo>
                  <a:lnTo>
                    <a:pt x="16978" y="10826"/>
                  </a:lnTo>
                  <a:lnTo>
                    <a:pt x="16978" y="10852"/>
                  </a:lnTo>
                  <a:lnTo>
                    <a:pt x="16978" y="10878"/>
                  </a:lnTo>
                  <a:lnTo>
                    <a:pt x="16978" y="10904"/>
                  </a:lnTo>
                  <a:lnTo>
                    <a:pt x="16977" y="10930"/>
                  </a:lnTo>
                  <a:lnTo>
                    <a:pt x="16977" y="10955"/>
                  </a:lnTo>
                  <a:lnTo>
                    <a:pt x="16976" y="10981"/>
                  </a:lnTo>
                  <a:lnTo>
                    <a:pt x="16976" y="11006"/>
                  </a:lnTo>
                  <a:lnTo>
                    <a:pt x="16975" y="11032"/>
                  </a:lnTo>
                  <a:lnTo>
                    <a:pt x="16974" y="11058"/>
                  </a:lnTo>
                  <a:lnTo>
                    <a:pt x="16972" y="11084"/>
                  </a:lnTo>
                  <a:lnTo>
                    <a:pt x="16972" y="11109"/>
                  </a:lnTo>
                  <a:lnTo>
                    <a:pt x="16970" y="11135"/>
                  </a:lnTo>
                  <a:lnTo>
                    <a:pt x="16968" y="11160"/>
                  </a:lnTo>
                  <a:lnTo>
                    <a:pt x="16967" y="11186"/>
                  </a:lnTo>
                  <a:lnTo>
                    <a:pt x="16965" y="11211"/>
                  </a:lnTo>
                  <a:lnTo>
                    <a:pt x="16965" y="11212"/>
                  </a:lnTo>
                  <a:lnTo>
                    <a:pt x="16963" y="11237"/>
                  </a:lnTo>
                  <a:lnTo>
                    <a:pt x="16962" y="11262"/>
                  </a:lnTo>
                  <a:lnTo>
                    <a:pt x="16959" y="11288"/>
                  </a:lnTo>
                  <a:lnTo>
                    <a:pt x="16958" y="11313"/>
                  </a:lnTo>
                  <a:lnTo>
                    <a:pt x="16958" y="11314"/>
                  </a:lnTo>
                  <a:lnTo>
                    <a:pt x="16956" y="11338"/>
                  </a:lnTo>
                  <a:lnTo>
                    <a:pt x="16956" y="11339"/>
                  </a:lnTo>
                  <a:lnTo>
                    <a:pt x="16954" y="11364"/>
                  </a:lnTo>
                  <a:lnTo>
                    <a:pt x="16951" y="11389"/>
                  </a:lnTo>
                  <a:lnTo>
                    <a:pt x="16951" y="11390"/>
                  </a:lnTo>
                  <a:lnTo>
                    <a:pt x="16949" y="11414"/>
                  </a:lnTo>
                  <a:lnTo>
                    <a:pt x="16949" y="11415"/>
                  </a:lnTo>
                  <a:lnTo>
                    <a:pt x="16946" y="11440"/>
                  </a:lnTo>
                  <a:lnTo>
                    <a:pt x="16944" y="11465"/>
                  </a:lnTo>
                  <a:lnTo>
                    <a:pt x="16944" y="11466"/>
                  </a:lnTo>
                  <a:lnTo>
                    <a:pt x="16941" y="11490"/>
                  </a:lnTo>
                  <a:lnTo>
                    <a:pt x="16938" y="11516"/>
                  </a:lnTo>
                  <a:lnTo>
                    <a:pt x="16934" y="11541"/>
                  </a:lnTo>
                  <a:lnTo>
                    <a:pt x="16932" y="11565"/>
                  </a:lnTo>
                  <a:lnTo>
                    <a:pt x="16929" y="11590"/>
                  </a:lnTo>
                  <a:lnTo>
                    <a:pt x="16925" y="11615"/>
                  </a:lnTo>
                  <a:lnTo>
                    <a:pt x="16921" y="11641"/>
                  </a:lnTo>
                  <a:lnTo>
                    <a:pt x="16918" y="11665"/>
                  </a:lnTo>
                  <a:lnTo>
                    <a:pt x="16918" y="11666"/>
                  </a:lnTo>
                  <a:lnTo>
                    <a:pt x="16916" y="11691"/>
                  </a:lnTo>
                  <a:lnTo>
                    <a:pt x="16910" y="11715"/>
                  </a:lnTo>
                  <a:lnTo>
                    <a:pt x="16910" y="11716"/>
                  </a:lnTo>
                  <a:lnTo>
                    <a:pt x="16907" y="11740"/>
                  </a:lnTo>
                  <a:lnTo>
                    <a:pt x="16907" y="11741"/>
                  </a:lnTo>
                  <a:lnTo>
                    <a:pt x="16904" y="11765"/>
                  </a:lnTo>
                  <a:lnTo>
                    <a:pt x="16904" y="11766"/>
                  </a:lnTo>
                  <a:lnTo>
                    <a:pt x="16900" y="11791"/>
                  </a:lnTo>
                  <a:lnTo>
                    <a:pt x="16899" y="11791"/>
                  </a:lnTo>
                  <a:lnTo>
                    <a:pt x="16895" y="11815"/>
                  </a:lnTo>
                  <a:lnTo>
                    <a:pt x="16892" y="11839"/>
                  </a:lnTo>
                  <a:lnTo>
                    <a:pt x="16892" y="11841"/>
                  </a:lnTo>
                  <a:lnTo>
                    <a:pt x="16887" y="11864"/>
                  </a:lnTo>
                  <a:lnTo>
                    <a:pt x="16882" y="11889"/>
                  </a:lnTo>
                  <a:lnTo>
                    <a:pt x="16879" y="11914"/>
                  </a:lnTo>
                  <a:lnTo>
                    <a:pt x="16874" y="11938"/>
                  </a:lnTo>
                  <a:lnTo>
                    <a:pt x="16874" y="11939"/>
                  </a:lnTo>
                  <a:lnTo>
                    <a:pt x="16869" y="11963"/>
                  </a:lnTo>
                  <a:lnTo>
                    <a:pt x="16869" y="11964"/>
                  </a:lnTo>
                  <a:lnTo>
                    <a:pt x="16865" y="11988"/>
                  </a:lnTo>
                  <a:lnTo>
                    <a:pt x="16860" y="12011"/>
                  </a:lnTo>
                  <a:lnTo>
                    <a:pt x="16855" y="12036"/>
                  </a:lnTo>
                  <a:lnTo>
                    <a:pt x="16855" y="12038"/>
                  </a:lnTo>
                  <a:lnTo>
                    <a:pt x="16850" y="12061"/>
                  </a:lnTo>
                  <a:lnTo>
                    <a:pt x="16849" y="12061"/>
                  </a:lnTo>
                  <a:lnTo>
                    <a:pt x="16845" y="12085"/>
                  </a:lnTo>
                  <a:lnTo>
                    <a:pt x="16845" y="12086"/>
                  </a:lnTo>
                  <a:lnTo>
                    <a:pt x="16840" y="12110"/>
                  </a:lnTo>
                  <a:lnTo>
                    <a:pt x="16834" y="12135"/>
                  </a:lnTo>
                  <a:lnTo>
                    <a:pt x="16829" y="12158"/>
                  </a:lnTo>
                  <a:lnTo>
                    <a:pt x="16823" y="12182"/>
                  </a:lnTo>
                  <a:lnTo>
                    <a:pt x="16817" y="12207"/>
                  </a:lnTo>
                  <a:lnTo>
                    <a:pt x="16812" y="12231"/>
                  </a:lnTo>
                  <a:lnTo>
                    <a:pt x="16811" y="12232"/>
                  </a:lnTo>
                  <a:lnTo>
                    <a:pt x="16806" y="12256"/>
                  </a:lnTo>
                  <a:lnTo>
                    <a:pt x="16801" y="12279"/>
                  </a:lnTo>
                  <a:lnTo>
                    <a:pt x="16795" y="12303"/>
                  </a:lnTo>
                  <a:lnTo>
                    <a:pt x="16789" y="12327"/>
                  </a:lnTo>
                  <a:lnTo>
                    <a:pt x="16788" y="12328"/>
                  </a:lnTo>
                  <a:lnTo>
                    <a:pt x="16783" y="12351"/>
                  </a:lnTo>
                  <a:lnTo>
                    <a:pt x="16783" y="12352"/>
                  </a:lnTo>
                  <a:lnTo>
                    <a:pt x="16776" y="12375"/>
                  </a:lnTo>
                  <a:lnTo>
                    <a:pt x="16776" y="12377"/>
                  </a:lnTo>
                  <a:lnTo>
                    <a:pt x="16770" y="12399"/>
                  </a:lnTo>
                  <a:lnTo>
                    <a:pt x="16770" y="12400"/>
                  </a:lnTo>
                  <a:lnTo>
                    <a:pt x="16762" y="12424"/>
                  </a:lnTo>
                  <a:cubicBezTo>
                    <a:pt x="16626" y="12926"/>
                    <a:pt x="16424" y="13418"/>
                    <a:pt x="16150" y="13890"/>
                  </a:cubicBezTo>
                  <a:cubicBezTo>
                    <a:pt x="16073" y="14024"/>
                    <a:pt x="15991" y="14156"/>
                    <a:pt x="15905" y="14281"/>
                  </a:cubicBezTo>
                  <a:lnTo>
                    <a:pt x="15891" y="14303"/>
                  </a:lnTo>
                  <a:lnTo>
                    <a:pt x="15877" y="14324"/>
                  </a:lnTo>
                  <a:lnTo>
                    <a:pt x="15862" y="14344"/>
                  </a:lnTo>
                  <a:lnTo>
                    <a:pt x="15860" y="14345"/>
                  </a:lnTo>
                  <a:lnTo>
                    <a:pt x="15823" y="14397"/>
                  </a:lnTo>
                  <a:cubicBezTo>
                    <a:pt x="15438" y="14935"/>
                    <a:pt x="14969" y="15408"/>
                    <a:pt x="14436" y="15797"/>
                  </a:cubicBezTo>
                  <a:lnTo>
                    <a:pt x="14426" y="15803"/>
                  </a:lnTo>
                  <a:lnTo>
                    <a:pt x="14406" y="15818"/>
                  </a:lnTo>
                  <a:lnTo>
                    <a:pt x="14386" y="15833"/>
                  </a:lnTo>
                  <a:lnTo>
                    <a:pt x="14382" y="15836"/>
                  </a:lnTo>
                  <a:lnTo>
                    <a:pt x="14365" y="15847"/>
                  </a:lnTo>
                  <a:lnTo>
                    <a:pt x="14345" y="15862"/>
                  </a:lnTo>
                  <a:cubicBezTo>
                    <a:pt x="14197" y="15964"/>
                    <a:pt x="14047" y="16060"/>
                    <a:pt x="13889" y="16152"/>
                  </a:cubicBezTo>
                  <a:cubicBezTo>
                    <a:pt x="13410" y="16428"/>
                    <a:pt x="12910" y="16633"/>
                    <a:pt x="12400" y="16769"/>
                  </a:cubicBezTo>
                  <a:lnTo>
                    <a:pt x="12400" y="16771"/>
                  </a:lnTo>
                  <a:lnTo>
                    <a:pt x="12399" y="16771"/>
                  </a:lnTo>
                  <a:lnTo>
                    <a:pt x="12399" y="16769"/>
                  </a:lnTo>
                  <a:cubicBezTo>
                    <a:pt x="12208" y="16822"/>
                    <a:pt x="12013" y="16863"/>
                    <a:pt x="11815" y="16896"/>
                  </a:cubicBezTo>
                  <a:lnTo>
                    <a:pt x="11790" y="16900"/>
                  </a:lnTo>
                  <a:lnTo>
                    <a:pt x="11716" y="16912"/>
                  </a:lnTo>
                  <a:lnTo>
                    <a:pt x="11690" y="16915"/>
                  </a:lnTo>
                  <a:lnTo>
                    <a:pt x="11617" y="16926"/>
                  </a:lnTo>
                  <a:lnTo>
                    <a:pt x="11615" y="16926"/>
                  </a:lnTo>
                  <a:lnTo>
                    <a:pt x="11590" y="16929"/>
                  </a:lnTo>
                  <a:lnTo>
                    <a:pt x="11540" y="16936"/>
                  </a:lnTo>
                  <a:lnTo>
                    <a:pt x="11515" y="16938"/>
                  </a:lnTo>
                  <a:lnTo>
                    <a:pt x="11489" y="16941"/>
                  </a:lnTo>
                  <a:lnTo>
                    <a:pt x="11439" y="16946"/>
                  </a:lnTo>
                  <a:lnTo>
                    <a:pt x="11414" y="16950"/>
                  </a:lnTo>
                  <a:lnTo>
                    <a:pt x="11389" y="16952"/>
                  </a:lnTo>
                  <a:lnTo>
                    <a:pt x="11363" y="16954"/>
                  </a:lnTo>
                  <a:lnTo>
                    <a:pt x="11338" y="16957"/>
                  </a:lnTo>
                  <a:lnTo>
                    <a:pt x="11312" y="16958"/>
                  </a:lnTo>
                  <a:lnTo>
                    <a:pt x="11287" y="16960"/>
                  </a:lnTo>
                  <a:lnTo>
                    <a:pt x="11280" y="16962"/>
                  </a:lnTo>
                  <a:lnTo>
                    <a:pt x="11263" y="16962"/>
                  </a:lnTo>
                  <a:lnTo>
                    <a:pt x="11211" y="16966"/>
                  </a:lnTo>
                  <a:lnTo>
                    <a:pt x="11185" y="16967"/>
                  </a:lnTo>
                  <a:lnTo>
                    <a:pt x="11159" y="16969"/>
                  </a:lnTo>
                  <a:lnTo>
                    <a:pt x="11109" y="16971"/>
                  </a:lnTo>
                  <a:lnTo>
                    <a:pt x="11089" y="16972"/>
                  </a:lnTo>
                  <a:lnTo>
                    <a:pt x="11083" y="16974"/>
                  </a:lnTo>
                  <a:lnTo>
                    <a:pt x="11057" y="16974"/>
                  </a:lnTo>
                  <a:lnTo>
                    <a:pt x="11031" y="16975"/>
                  </a:lnTo>
                  <a:lnTo>
                    <a:pt x="11006" y="16976"/>
                  </a:lnTo>
                  <a:lnTo>
                    <a:pt x="10993" y="16976"/>
                  </a:lnTo>
                  <a:lnTo>
                    <a:pt x="10980" y="16977"/>
                  </a:lnTo>
                  <a:lnTo>
                    <a:pt x="10903" y="16978"/>
                  </a:lnTo>
                  <a:lnTo>
                    <a:pt x="10896" y="16978"/>
                  </a:lnTo>
                  <a:lnTo>
                    <a:pt x="10877" y="16978"/>
                  </a:lnTo>
                  <a:lnTo>
                    <a:pt x="10800" y="16979"/>
                  </a:lnTo>
                  <a:cubicBezTo>
                    <a:pt x="10747" y="16979"/>
                    <a:pt x="10695" y="16978"/>
                    <a:pt x="10645" y="16978"/>
                  </a:cubicBezTo>
                  <a:lnTo>
                    <a:pt x="10640" y="16978"/>
                  </a:lnTo>
                  <a:lnTo>
                    <a:pt x="10637" y="16977"/>
                  </a:lnTo>
                  <a:cubicBezTo>
                    <a:pt x="10589" y="16976"/>
                    <a:pt x="10540" y="16975"/>
                    <a:pt x="10491" y="16972"/>
                  </a:cubicBezTo>
                  <a:lnTo>
                    <a:pt x="10469" y="16971"/>
                  </a:lnTo>
                  <a:cubicBezTo>
                    <a:pt x="10425" y="16969"/>
                    <a:pt x="10381" y="16965"/>
                    <a:pt x="10337" y="16962"/>
                  </a:cubicBezTo>
                  <a:lnTo>
                    <a:pt x="10324" y="16962"/>
                  </a:lnTo>
                  <a:lnTo>
                    <a:pt x="10311" y="16960"/>
                  </a:lnTo>
                  <a:cubicBezTo>
                    <a:pt x="10267" y="16957"/>
                    <a:pt x="10222" y="16953"/>
                    <a:pt x="10178" y="16949"/>
                  </a:cubicBezTo>
                  <a:lnTo>
                    <a:pt x="10151" y="16945"/>
                  </a:lnTo>
                  <a:cubicBezTo>
                    <a:pt x="10112" y="16941"/>
                    <a:pt x="10073" y="16938"/>
                    <a:pt x="10035" y="16933"/>
                  </a:cubicBezTo>
                  <a:lnTo>
                    <a:pt x="9990" y="16927"/>
                  </a:lnTo>
                  <a:lnTo>
                    <a:pt x="9888" y="16912"/>
                  </a:lnTo>
                  <a:lnTo>
                    <a:pt x="9834" y="16905"/>
                  </a:lnTo>
                  <a:cubicBezTo>
                    <a:pt x="9798" y="16899"/>
                    <a:pt x="9764" y="16893"/>
                    <a:pt x="9729" y="16887"/>
                  </a:cubicBezTo>
                  <a:lnTo>
                    <a:pt x="9679" y="16878"/>
                  </a:lnTo>
                  <a:lnTo>
                    <a:pt x="9611" y="16864"/>
                  </a:lnTo>
                  <a:lnTo>
                    <a:pt x="9587" y="16861"/>
                  </a:lnTo>
                  <a:lnTo>
                    <a:pt x="9514" y="16845"/>
                  </a:lnTo>
                  <a:lnTo>
                    <a:pt x="9489" y="16839"/>
                  </a:lnTo>
                  <a:lnTo>
                    <a:pt x="9466" y="16835"/>
                  </a:lnTo>
                  <a:lnTo>
                    <a:pt x="9456" y="16832"/>
                  </a:lnTo>
                  <a:cubicBezTo>
                    <a:pt x="9418" y="16824"/>
                    <a:pt x="9381" y="16816"/>
                    <a:pt x="9345" y="16807"/>
                  </a:cubicBezTo>
                  <a:lnTo>
                    <a:pt x="9320" y="16800"/>
                  </a:lnTo>
                  <a:lnTo>
                    <a:pt x="9296" y="16794"/>
                  </a:lnTo>
                  <a:lnTo>
                    <a:pt x="9224" y="16776"/>
                  </a:lnTo>
                  <a:lnTo>
                    <a:pt x="9200" y="16769"/>
                  </a:lnTo>
                  <a:lnTo>
                    <a:pt x="9195" y="16768"/>
                  </a:lnTo>
                  <a:lnTo>
                    <a:pt x="9104" y="16743"/>
                  </a:lnTo>
                  <a:lnTo>
                    <a:pt x="9080" y="16736"/>
                  </a:lnTo>
                  <a:lnTo>
                    <a:pt x="9062" y="16732"/>
                  </a:lnTo>
                  <a:lnTo>
                    <a:pt x="8987" y="16709"/>
                  </a:lnTo>
                  <a:lnTo>
                    <a:pt x="8937" y="16694"/>
                  </a:lnTo>
                  <a:lnTo>
                    <a:pt x="8913" y="16685"/>
                  </a:lnTo>
                  <a:lnTo>
                    <a:pt x="8890" y="16678"/>
                  </a:lnTo>
                  <a:lnTo>
                    <a:pt x="8866" y="16670"/>
                  </a:lnTo>
                  <a:cubicBezTo>
                    <a:pt x="8472" y="16539"/>
                    <a:pt x="8084" y="16367"/>
                    <a:pt x="7709" y="16152"/>
                  </a:cubicBezTo>
                  <a:cubicBezTo>
                    <a:pt x="7620" y="16099"/>
                    <a:pt x="7531" y="16046"/>
                    <a:pt x="7445" y="15990"/>
                  </a:cubicBezTo>
                  <a:lnTo>
                    <a:pt x="7423" y="15976"/>
                  </a:lnTo>
                  <a:lnTo>
                    <a:pt x="7403" y="15963"/>
                  </a:lnTo>
                  <a:lnTo>
                    <a:pt x="7351" y="15927"/>
                  </a:lnTo>
                  <a:lnTo>
                    <a:pt x="7276" y="15877"/>
                  </a:lnTo>
                  <a:lnTo>
                    <a:pt x="7269" y="15872"/>
                  </a:lnTo>
                  <a:cubicBezTo>
                    <a:pt x="6694" y="15471"/>
                    <a:pt x="6190" y="14975"/>
                    <a:pt x="5781" y="14407"/>
                  </a:cubicBezTo>
                  <a:lnTo>
                    <a:pt x="5780" y="14405"/>
                  </a:lnTo>
                  <a:lnTo>
                    <a:pt x="5767" y="14386"/>
                  </a:lnTo>
                  <a:lnTo>
                    <a:pt x="5752" y="14366"/>
                  </a:lnTo>
                  <a:cubicBezTo>
                    <a:pt x="5645" y="14213"/>
                    <a:pt x="5543" y="14054"/>
                    <a:pt x="5448" y="13890"/>
                  </a:cubicBezTo>
                  <a:cubicBezTo>
                    <a:pt x="5171" y="13411"/>
                    <a:pt x="4966" y="12909"/>
                    <a:pt x="4829" y="12400"/>
                  </a:cubicBezTo>
                  <a:lnTo>
                    <a:pt x="4829" y="12399"/>
                  </a:lnTo>
                  <a:cubicBezTo>
                    <a:pt x="4743" y="12080"/>
                    <a:pt x="4684" y="11752"/>
                    <a:pt x="4650" y="11415"/>
                  </a:cubicBezTo>
                  <a:lnTo>
                    <a:pt x="4650" y="11414"/>
                  </a:lnTo>
                  <a:cubicBezTo>
                    <a:pt x="4646" y="11372"/>
                    <a:pt x="4643" y="11331"/>
                    <a:pt x="4639" y="11288"/>
                  </a:cubicBezTo>
                  <a:lnTo>
                    <a:pt x="4637" y="11262"/>
                  </a:lnTo>
                  <a:lnTo>
                    <a:pt x="4636" y="11237"/>
                  </a:lnTo>
                  <a:cubicBezTo>
                    <a:pt x="4632" y="11186"/>
                    <a:pt x="4628" y="11135"/>
                    <a:pt x="4626" y="11084"/>
                  </a:cubicBezTo>
                  <a:lnTo>
                    <a:pt x="4625" y="11058"/>
                  </a:lnTo>
                  <a:lnTo>
                    <a:pt x="4624" y="11006"/>
                  </a:lnTo>
                  <a:lnTo>
                    <a:pt x="4623" y="10981"/>
                  </a:lnTo>
                  <a:lnTo>
                    <a:pt x="4621" y="10955"/>
                  </a:lnTo>
                  <a:lnTo>
                    <a:pt x="4621" y="10930"/>
                  </a:lnTo>
                  <a:lnTo>
                    <a:pt x="4621" y="10904"/>
                  </a:lnTo>
                  <a:lnTo>
                    <a:pt x="4620" y="10878"/>
                  </a:lnTo>
                  <a:lnTo>
                    <a:pt x="4620" y="10852"/>
                  </a:lnTo>
                  <a:lnTo>
                    <a:pt x="4620" y="10826"/>
                  </a:lnTo>
                  <a:lnTo>
                    <a:pt x="4620" y="10799"/>
                  </a:lnTo>
                  <a:lnTo>
                    <a:pt x="4620" y="10773"/>
                  </a:lnTo>
                  <a:lnTo>
                    <a:pt x="4620" y="10748"/>
                  </a:lnTo>
                  <a:lnTo>
                    <a:pt x="4620" y="10747"/>
                  </a:lnTo>
                  <a:lnTo>
                    <a:pt x="4620" y="10722"/>
                  </a:lnTo>
                  <a:lnTo>
                    <a:pt x="4621" y="10696"/>
                  </a:lnTo>
                  <a:lnTo>
                    <a:pt x="4621" y="10671"/>
                  </a:lnTo>
                  <a:lnTo>
                    <a:pt x="4621" y="10670"/>
                  </a:lnTo>
                  <a:lnTo>
                    <a:pt x="4621" y="10645"/>
                  </a:lnTo>
                  <a:lnTo>
                    <a:pt x="4621" y="10644"/>
                  </a:lnTo>
                  <a:lnTo>
                    <a:pt x="4623" y="10619"/>
                  </a:lnTo>
                  <a:lnTo>
                    <a:pt x="4624" y="10593"/>
                  </a:lnTo>
                  <a:lnTo>
                    <a:pt x="4625" y="10567"/>
                  </a:lnTo>
                  <a:lnTo>
                    <a:pt x="4625" y="10542"/>
                  </a:lnTo>
                  <a:lnTo>
                    <a:pt x="4626" y="10516"/>
                  </a:lnTo>
                  <a:lnTo>
                    <a:pt x="4627" y="10491"/>
                  </a:lnTo>
                  <a:lnTo>
                    <a:pt x="4627" y="10490"/>
                  </a:lnTo>
                  <a:lnTo>
                    <a:pt x="4629" y="10465"/>
                  </a:lnTo>
                  <a:lnTo>
                    <a:pt x="4631" y="10439"/>
                  </a:lnTo>
                  <a:lnTo>
                    <a:pt x="4632" y="10414"/>
                  </a:lnTo>
                  <a:lnTo>
                    <a:pt x="4632" y="10413"/>
                  </a:lnTo>
                  <a:lnTo>
                    <a:pt x="4633" y="10389"/>
                  </a:lnTo>
                  <a:lnTo>
                    <a:pt x="4633" y="10388"/>
                  </a:lnTo>
                  <a:lnTo>
                    <a:pt x="4636" y="10363"/>
                  </a:lnTo>
                  <a:lnTo>
                    <a:pt x="4637" y="10337"/>
                  </a:lnTo>
                  <a:lnTo>
                    <a:pt x="4639" y="10312"/>
                  </a:lnTo>
                  <a:lnTo>
                    <a:pt x="4641" y="10287"/>
                  </a:lnTo>
                  <a:lnTo>
                    <a:pt x="4641" y="10286"/>
                  </a:lnTo>
                  <a:lnTo>
                    <a:pt x="4644" y="10261"/>
                  </a:lnTo>
                  <a:lnTo>
                    <a:pt x="4646" y="10236"/>
                  </a:lnTo>
                  <a:lnTo>
                    <a:pt x="4646" y="10235"/>
                  </a:lnTo>
                  <a:lnTo>
                    <a:pt x="4647" y="10211"/>
                  </a:lnTo>
                  <a:lnTo>
                    <a:pt x="4649" y="10211"/>
                  </a:lnTo>
                  <a:lnTo>
                    <a:pt x="4650" y="10185"/>
                  </a:lnTo>
                  <a:lnTo>
                    <a:pt x="4651" y="10185"/>
                  </a:lnTo>
                  <a:lnTo>
                    <a:pt x="4654" y="10160"/>
                  </a:lnTo>
                  <a:lnTo>
                    <a:pt x="4656" y="10135"/>
                  </a:lnTo>
                  <a:lnTo>
                    <a:pt x="4656" y="10134"/>
                  </a:lnTo>
                  <a:lnTo>
                    <a:pt x="4658" y="10109"/>
                  </a:lnTo>
                  <a:lnTo>
                    <a:pt x="4662" y="10084"/>
                  </a:lnTo>
                  <a:lnTo>
                    <a:pt x="4664" y="10059"/>
                  </a:lnTo>
                  <a:lnTo>
                    <a:pt x="4668" y="10034"/>
                  </a:lnTo>
                  <a:lnTo>
                    <a:pt x="4668" y="10033"/>
                  </a:lnTo>
                  <a:lnTo>
                    <a:pt x="4670" y="10009"/>
                  </a:lnTo>
                  <a:lnTo>
                    <a:pt x="4670" y="10008"/>
                  </a:lnTo>
                  <a:lnTo>
                    <a:pt x="4673" y="9983"/>
                  </a:lnTo>
                  <a:lnTo>
                    <a:pt x="4677" y="9959"/>
                  </a:lnTo>
                  <a:lnTo>
                    <a:pt x="4680" y="9934"/>
                  </a:lnTo>
                  <a:lnTo>
                    <a:pt x="4684" y="9909"/>
                  </a:lnTo>
                  <a:lnTo>
                    <a:pt x="4688" y="9884"/>
                  </a:lnTo>
                  <a:lnTo>
                    <a:pt x="4691" y="9859"/>
                  </a:lnTo>
                  <a:lnTo>
                    <a:pt x="4695" y="9834"/>
                  </a:lnTo>
                  <a:lnTo>
                    <a:pt x="4698" y="9809"/>
                  </a:lnTo>
                  <a:lnTo>
                    <a:pt x="4700" y="9809"/>
                  </a:lnTo>
                  <a:lnTo>
                    <a:pt x="4703" y="9784"/>
                  </a:lnTo>
                  <a:lnTo>
                    <a:pt x="4706" y="9761"/>
                  </a:lnTo>
                  <a:lnTo>
                    <a:pt x="4708" y="9759"/>
                  </a:lnTo>
                  <a:lnTo>
                    <a:pt x="4712" y="9736"/>
                  </a:lnTo>
                  <a:lnTo>
                    <a:pt x="4712" y="9735"/>
                  </a:lnTo>
                  <a:lnTo>
                    <a:pt x="4716" y="9711"/>
                  </a:lnTo>
                  <a:lnTo>
                    <a:pt x="4720" y="9686"/>
                  </a:lnTo>
                  <a:lnTo>
                    <a:pt x="4725" y="9661"/>
                  </a:lnTo>
                  <a:lnTo>
                    <a:pt x="4729" y="9637"/>
                  </a:lnTo>
                  <a:lnTo>
                    <a:pt x="4729" y="9636"/>
                  </a:lnTo>
                  <a:lnTo>
                    <a:pt x="4734" y="9612"/>
                  </a:lnTo>
                  <a:lnTo>
                    <a:pt x="4734" y="9611"/>
                  </a:lnTo>
                  <a:lnTo>
                    <a:pt x="4743" y="9564"/>
                  </a:lnTo>
                  <a:lnTo>
                    <a:pt x="4749" y="9539"/>
                  </a:lnTo>
                  <a:lnTo>
                    <a:pt x="4760" y="9490"/>
                  </a:lnTo>
                  <a:lnTo>
                    <a:pt x="4765" y="9466"/>
                  </a:lnTo>
                  <a:lnTo>
                    <a:pt x="4765" y="9465"/>
                  </a:lnTo>
                  <a:lnTo>
                    <a:pt x="4769" y="9441"/>
                  </a:lnTo>
                  <a:lnTo>
                    <a:pt x="4769" y="9440"/>
                  </a:lnTo>
                  <a:lnTo>
                    <a:pt x="4775" y="9416"/>
                  </a:lnTo>
                  <a:lnTo>
                    <a:pt x="4781" y="9393"/>
                  </a:lnTo>
                  <a:lnTo>
                    <a:pt x="4787" y="9369"/>
                  </a:lnTo>
                  <a:lnTo>
                    <a:pt x="4787" y="9368"/>
                  </a:lnTo>
                  <a:lnTo>
                    <a:pt x="4792" y="9344"/>
                  </a:lnTo>
                  <a:lnTo>
                    <a:pt x="4793" y="9344"/>
                  </a:lnTo>
                  <a:lnTo>
                    <a:pt x="4798" y="9321"/>
                  </a:lnTo>
                  <a:lnTo>
                    <a:pt x="4799" y="9319"/>
                  </a:lnTo>
                  <a:lnTo>
                    <a:pt x="4805" y="9297"/>
                  </a:lnTo>
                  <a:lnTo>
                    <a:pt x="4805" y="9296"/>
                  </a:lnTo>
                  <a:lnTo>
                    <a:pt x="4810" y="9272"/>
                  </a:lnTo>
                  <a:lnTo>
                    <a:pt x="4811" y="9272"/>
                  </a:lnTo>
                  <a:lnTo>
                    <a:pt x="4817" y="9248"/>
                  </a:lnTo>
                  <a:lnTo>
                    <a:pt x="4823" y="9224"/>
                  </a:lnTo>
                  <a:lnTo>
                    <a:pt x="4829" y="9201"/>
                  </a:lnTo>
                  <a:lnTo>
                    <a:pt x="4829" y="9200"/>
                  </a:lnTo>
                  <a:lnTo>
                    <a:pt x="4836" y="9176"/>
                  </a:lnTo>
                  <a:cubicBezTo>
                    <a:pt x="4974" y="8674"/>
                    <a:pt x="5175" y="8181"/>
                    <a:pt x="5448" y="7710"/>
                  </a:cubicBezTo>
                  <a:cubicBezTo>
                    <a:pt x="5525" y="7575"/>
                    <a:pt x="5608" y="7444"/>
                    <a:pt x="5693" y="7317"/>
                  </a:cubicBezTo>
                  <a:lnTo>
                    <a:pt x="5709" y="7296"/>
                  </a:lnTo>
                  <a:lnTo>
                    <a:pt x="5723" y="7276"/>
                  </a:lnTo>
                  <a:lnTo>
                    <a:pt x="5737" y="7256"/>
                  </a:lnTo>
                  <a:lnTo>
                    <a:pt x="5738" y="7253"/>
                  </a:lnTo>
                  <a:lnTo>
                    <a:pt x="5775" y="7201"/>
                  </a:lnTo>
                  <a:cubicBezTo>
                    <a:pt x="6172" y="6648"/>
                    <a:pt x="6659" y="6162"/>
                    <a:pt x="7213" y="5766"/>
                  </a:cubicBezTo>
                  <a:lnTo>
                    <a:pt x="7217" y="5764"/>
                  </a:lnTo>
                  <a:lnTo>
                    <a:pt x="7234" y="5752"/>
                  </a:lnTo>
                  <a:lnTo>
                    <a:pt x="7255" y="5738"/>
                  </a:lnTo>
                  <a:lnTo>
                    <a:pt x="7272" y="5726"/>
                  </a:lnTo>
                  <a:lnTo>
                    <a:pt x="7276" y="5723"/>
                  </a:lnTo>
                  <a:lnTo>
                    <a:pt x="7297" y="5708"/>
                  </a:lnTo>
                  <a:lnTo>
                    <a:pt x="7318" y="5694"/>
                  </a:lnTo>
                  <a:lnTo>
                    <a:pt x="7338" y="5680"/>
                  </a:lnTo>
                  <a:lnTo>
                    <a:pt x="7360" y="5665"/>
                  </a:lnTo>
                  <a:cubicBezTo>
                    <a:pt x="7473" y="5589"/>
                    <a:pt x="7589" y="5517"/>
                    <a:pt x="7709" y="5448"/>
                  </a:cubicBezTo>
                  <a:cubicBezTo>
                    <a:pt x="8188" y="5171"/>
                    <a:pt x="8690" y="4967"/>
                    <a:pt x="9200" y="4829"/>
                  </a:cubicBezTo>
                  <a:cubicBezTo>
                    <a:pt x="9391" y="4778"/>
                    <a:pt x="9587" y="4735"/>
                    <a:pt x="9785" y="4704"/>
                  </a:cubicBezTo>
                  <a:cubicBezTo>
                    <a:pt x="9785" y="4704"/>
                    <a:pt x="9810" y="4699"/>
                    <a:pt x="9810" y="4699"/>
                  </a:cubicBezTo>
                  <a:close/>
                  <a:moveTo>
                    <a:pt x="9200" y="2213"/>
                  </a:moveTo>
                  <a:cubicBezTo>
                    <a:pt x="8750" y="2297"/>
                    <a:pt x="8314" y="2415"/>
                    <a:pt x="7891" y="2564"/>
                  </a:cubicBezTo>
                  <a:lnTo>
                    <a:pt x="6844" y="748"/>
                  </a:lnTo>
                  <a:cubicBezTo>
                    <a:pt x="6353" y="943"/>
                    <a:pt x="5870" y="1174"/>
                    <a:pt x="5399" y="1447"/>
                  </a:cubicBezTo>
                  <a:cubicBezTo>
                    <a:pt x="4928" y="1718"/>
                    <a:pt x="4487" y="2020"/>
                    <a:pt x="4073" y="2348"/>
                  </a:cubicBezTo>
                  <a:lnTo>
                    <a:pt x="5123" y="4165"/>
                  </a:lnTo>
                  <a:cubicBezTo>
                    <a:pt x="4779" y="4459"/>
                    <a:pt x="4459" y="4780"/>
                    <a:pt x="4165" y="5122"/>
                  </a:cubicBezTo>
                  <a:lnTo>
                    <a:pt x="2348" y="4074"/>
                  </a:lnTo>
                  <a:cubicBezTo>
                    <a:pt x="2021" y="4486"/>
                    <a:pt x="1718" y="4929"/>
                    <a:pt x="1447" y="5400"/>
                  </a:cubicBezTo>
                  <a:cubicBezTo>
                    <a:pt x="1175" y="5870"/>
                    <a:pt x="943" y="6353"/>
                    <a:pt x="750" y="6843"/>
                  </a:cubicBezTo>
                  <a:lnTo>
                    <a:pt x="2564" y="7891"/>
                  </a:lnTo>
                  <a:cubicBezTo>
                    <a:pt x="2414" y="8314"/>
                    <a:pt x="2297" y="8751"/>
                    <a:pt x="2214" y="9201"/>
                  </a:cubicBezTo>
                  <a:lnTo>
                    <a:pt x="117" y="9201"/>
                  </a:lnTo>
                  <a:cubicBezTo>
                    <a:pt x="40" y="9722"/>
                    <a:pt x="0" y="10256"/>
                    <a:pt x="0" y="10799"/>
                  </a:cubicBezTo>
                  <a:cubicBezTo>
                    <a:pt x="0" y="11343"/>
                    <a:pt x="40" y="11877"/>
                    <a:pt x="117" y="12399"/>
                  </a:cubicBezTo>
                  <a:lnTo>
                    <a:pt x="2214" y="12399"/>
                  </a:lnTo>
                  <a:cubicBezTo>
                    <a:pt x="2297" y="12849"/>
                    <a:pt x="2414" y="13285"/>
                    <a:pt x="2564" y="13707"/>
                  </a:cubicBezTo>
                  <a:lnTo>
                    <a:pt x="750" y="14756"/>
                  </a:lnTo>
                  <a:cubicBezTo>
                    <a:pt x="943" y="15247"/>
                    <a:pt x="1175" y="15729"/>
                    <a:pt x="1447" y="16200"/>
                  </a:cubicBezTo>
                  <a:cubicBezTo>
                    <a:pt x="1718" y="16670"/>
                    <a:pt x="2021" y="17113"/>
                    <a:pt x="2348" y="17526"/>
                  </a:cubicBezTo>
                  <a:lnTo>
                    <a:pt x="4165" y="16478"/>
                  </a:lnTo>
                  <a:cubicBezTo>
                    <a:pt x="4459" y="16821"/>
                    <a:pt x="4779" y="17141"/>
                    <a:pt x="5123" y="17435"/>
                  </a:cubicBezTo>
                  <a:lnTo>
                    <a:pt x="4073" y="19252"/>
                  </a:lnTo>
                  <a:cubicBezTo>
                    <a:pt x="4487" y="19579"/>
                    <a:pt x="4928" y="19881"/>
                    <a:pt x="5399" y="20153"/>
                  </a:cubicBezTo>
                  <a:cubicBezTo>
                    <a:pt x="5870" y="20425"/>
                    <a:pt x="6353" y="20657"/>
                    <a:pt x="6844" y="20850"/>
                  </a:cubicBezTo>
                  <a:lnTo>
                    <a:pt x="7891" y="19036"/>
                  </a:lnTo>
                  <a:cubicBezTo>
                    <a:pt x="8314" y="19184"/>
                    <a:pt x="8750" y="19303"/>
                    <a:pt x="9200" y="19386"/>
                  </a:cubicBezTo>
                  <a:lnTo>
                    <a:pt x="9200" y="21483"/>
                  </a:lnTo>
                  <a:cubicBezTo>
                    <a:pt x="9722" y="21559"/>
                    <a:pt x="10255" y="21600"/>
                    <a:pt x="10800" y="21600"/>
                  </a:cubicBezTo>
                  <a:cubicBezTo>
                    <a:pt x="11343" y="21600"/>
                    <a:pt x="11877" y="21559"/>
                    <a:pt x="12399" y="21483"/>
                  </a:cubicBezTo>
                  <a:lnTo>
                    <a:pt x="12399" y="19386"/>
                  </a:lnTo>
                  <a:cubicBezTo>
                    <a:pt x="12848" y="19303"/>
                    <a:pt x="13286" y="19185"/>
                    <a:pt x="13708" y="19036"/>
                  </a:cubicBezTo>
                  <a:lnTo>
                    <a:pt x="14755" y="20850"/>
                  </a:lnTo>
                  <a:cubicBezTo>
                    <a:pt x="15246" y="20657"/>
                    <a:pt x="15728" y="20425"/>
                    <a:pt x="16199" y="20153"/>
                  </a:cubicBezTo>
                  <a:cubicBezTo>
                    <a:pt x="16670" y="19881"/>
                    <a:pt x="17113" y="19579"/>
                    <a:pt x="17525" y="19252"/>
                  </a:cubicBezTo>
                  <a:lnTo>
                    <a:pt x="16477" y="17435"/>
                  </a:lnTo>
                  <a:cubicBezTo>
                    <a:pt x="16820" y="17141"/>
                    <a:pt x="17140" y="16821"/>
                    <a:pt x="17434" y="16478"/>
                  </a:cubicBezTo>
                  <a:lnTo>
                    <a:pt x="19250" y="17526"/>
                  </a:lnTo>
                  <a:cubicBezTo>
                    <a:pt x="19579" y="17113"/>
                    <a:pt x="19880" y="16670"/>
                    <a:pt x="20153" y="16200"/>
                  </a:cubicBezTo>
                  <a:cubicBezTo>
                    <a:pt x="20423" y="15729"/>
                    <a:pt x="20656" y="15247"/>
                    <a:pt x="20850" y="14756"/>
                  </a:cubicBezTo>
                  <a:lnTo>
                    <a:pt x="19035" y="13707"/>
                  </a:lnTo>
                  <a:cubicBezTo>
                    <a:pt x="19184" y="13285"/>
                    <a:pt x="19302" y="12849"/>
                    <a:pt x="19384" y="12399"/>
                  </a:cubicBezTo>
                  <a:lnTo>
                    <a:pt x="21481" y="12399"/>
                  </a:lnTo>
                  <a:cubicBezTo>
                    <a:pt x="21558" y="11877"/>
                    <a:pt x="21600" y="11343"/>
                    <a:pt x="21600" y="10799"/>
                  </a:cubicBezTo>
                  <a:cubicBezTo>
                    <a:pt x="21600" y="10256"/>
                    <a:pt x="21558" y="9722"/>
                    <a:pt x="21481" y="9201"/>
                  </a:cubicBezTo>
                  <a:lnTo>
                    <a:pt x="19384" y="9201"/>
                  </a:lnTo>
                  <a:cubicBezTo>
                    <a:pt x="19302" y="8751"/>
                    <a:pt x="19184" y="8314"/>
                    <a:pt x="19035" y="7891"/>
                  </a:cubicBezTo>
                  <a:lnTo>
                    <a:pt x="20850" y="6843"/>
                  </a:lnTo>
                  <a:cubicBezTo>
                    <a:pt x="20656" y="6353"/>
                    <a:pt x="20423" y="5870"/>
                    <a:pt x="20153" y="5400"/>
                  </a:cubicBezTo>
                  <a:cubicBezTo>
                    <a:pt x="19880" y="4929"/>
                    <a:pt x="19579" y="4486"/>
                    <a:pt x="19250" y="4074"/>
                  </a:cubicBezTo>
                  <a:lnTo>
                    <a:pt x="17434" y="5122"/>
                  </a:lnTo>
                  <a:cubicBezTo>
                    <a:pt x="17140" y="4780"/>
                    <a:pt x="16820" y="4459"/>
                    <a:pt x="16477" y="4165"/>
                  </a:cubicBezTo>
                  <a:lnTo>
                    <a:pt x="17525" y="2348"/>
                  </a:lnTo>
                  <a:cubicBezTo>
                    <a:pt x="17113" y="2020"/>
                    <a:pt x="16670" y="1718"/>
                    <a:pt x="16199" y="1447"/>
                  </a:cubicBezTo>
                  <a:cubicBezTo>
                    <a:pt x="15728" y="1174"/>
                    <a:pt x="15246" y="943"/>
                    <a:pt x="14755" y="748"/>
                  </a:cubicBezTo>
                  <a:lnTo>
                    <a:pt x="13708" y="2564"/>
                  </a:lnTo>
                  <a:cubicBezTo>
                    <a:pt x="13286" y="2415"/>
                    <a:pt x="12848" y="2297"/>
                    <a:pt x="12399" y="2214"/>
                  </a:cubicBezTo>
                  <a:lnTo>
                    <a:pt x="12399" y="117"/>
                  </a:lnTo>
                  <a:cubicBezTo>
                    <a:pt x="11877" y="40"/>
                    <a:pt x="11343" y="0"/>
                    <a:pt x="10800" y="0"/>
                  </a:cubicBezTo>
                  <a:cubicBezTo>
                    <a:pt x="10255" y="0"/>
                    <a:pt x="9722" y="40"/>
                    <a:pt x="9200" y="117"/>
                  </a:cubicBezTo>
                  <a:cubicBezTo>
                    <a:pt x="9200" y="117"/>
                    <a:pt x="9200" y="2213"/>
                    <a:pt x="9200" y="2213"/>
                  </a:cubicBezTo>
                  <a:close/>
                </a:path>
              </a:pathLst>
            </a:custGeom>
            <a:grpFill/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 algn="ctr">
                <a:defRPr sz="3200" cap="none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 sz="1600"/>
            </a:p>
          </p:txBody>
        </p:sp>
        <p:sp>
          <p:nvSpPr>
            <p:cNvPr id="2431" name="Shape 2431"/>
            <p:cNvSpPr/>
            <p:nvPr/>
          </p:nvSpPr>
          <p:spPr>
            <a:xfrm>
              <a:off x="10673862" y="3384815"/>
              <a:ext cx="489850" cy="4898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5650" y="8648"/>
                  </a:moveTo>
                  <a:cubicBezTo>
                    <a:pt x="6838" y="8648"/>
                    <a:pt x="7801" y="9612"/>
                    <a:pt x="7801" y="10800"/>
                  </a:cubicBezTo>
                  <a:cubicBezTo>
                    <a:pt x="7801" y="11988"/>
                    <a:pt x="6838" y="12952"/>
                    <a:pt x="5650" y="12952"/>
                  </a:cubicBezTo>
                  <a:cubicBezTo>
                    <a:pt x="4461" y="12952"/>
                    <a:pt x="3498" y="11988"/>
                    <a:pt x="3498" y="10800"/>
                  </a:cubicBezTo>
                  <a:cubicBezTo>
                    <a:pt x="3498" y="9612"/>
                    <a:pt x="4461" y="8648"/>
                    <a:pt x="5650" y="8648"/>
                  </a:cubicBezTo>
                  <a:close/>
                  <a:moveTo>
                    <a:pt x="10800" y="13798"/>
                  </a:moveTo>
                  <a:cubicBezTo>
                    <a:pt x="11987" y="13798"/>
                    <a:pt x="12952" y="14761"/>
                    <a:pt x="12952" y="15950"/>
                  </a:cubicBezTo>
                  <a:cubicBezTo>
                    <a:pt x="12952" y="17138"/>
                    <a:pt x="11987" y="18102"/>
                    <a:pt x="10800" y="18102"/>
                  </a:cubicBezTo>
                  <a:cubicBezTo>
                    <a:pt x="9612" y="18102"/>
                    <a:pt x="8648" y="17138"/>
                    <a:pt x="8648" y="15950"/>
                  </a:cubicBezTo>
                  <a:cubicBezTo>
                    <a:pt x="8648" y="14761"/>
                    <a:pt x="9612" y="13798"/>
                    <a:pt x="10800" y="13798"/>
                  </a:cubicBezTo>
                  <a:close/>
                  <a:moveTo>
                    <a:pt x="12238" y="10800"/>
                  </a:moveTo>
                  <a:cubicBezTo>
                    <a:pt x="12238" y="11595"/>
                    <a:pt x="11594" y="12238"/>
                    <a:pt x="10800" y="12238"/>
                  </a:cubicBezTo>
                  <a:cubicBezTo>
                    <a:pt x="10005" y="12238"/>
                    <a:pt x="9361" y="11595"/>
                    <a:pt x="9361" y="10800"/>
                  </a:cubicBezTo>
                  <a:cubicBezTo>
                    <a:pt x="9361" y="10005"/>
                    <a:pt x="10005" y="9362"/>
                    <a:pt x="10800" y="9362"/>
                  </a:cubicBezTo>
                  <a:cubicBezTo>
                    <a:pt x="11594" y="9362"/>
                    <a:pt x="12238" y="10005"/>
                    <a:pt x="12238" y="10800"/>
                  </a:cubicBezTo>
                  <a:close/>
                  <a:moveTo>
                    <a:pt x="10800" y="3498"/>
                  </a:moveTo>
                  <a:cubicBezTo>
                    <a:pt x="11988" y="3498"/>
                    <a:pt x="12952" y="4462"/>
                    <a:pt x="12952" y="5650"/>
                  </a:cubicBezTo>
                  <a:cubicBezTo>
                    <a:pt x="12952" y="6838"/>
                    <a:pt x="11988" y="7802"/>
                    <a:pt x="10800" y="7802"/>
                  </a:cubicBezTo>
                  <a:cubicBezTo>
                    <a:pt x="9612" y="7802"/>
                    <a:pt x="8648" y="6838"/>
                    <a:pt x="8648" y="5650"/>
                  </a:cubicBezTo>
                  <a:cubicBezTo>
                    <a:pt x="8648" y="4462"/>
                    <a:pt x="9612" y="3498"/>
                    <a:pt x="10800" y="3498"/>
                  </a:cubicBezTo>
                  <a:close/>
                  <a:moveTo>
                    <a:pt x="15950" y="8648"/>
                  </a:moveTo>
                  <a:cubicBezTo>
                    <a:pt x="17138" y="8648"/>
                    <a:pt x="18101" y="9612"/>
                    <a:pt x="18101" y="10800"/>
                  </a:cubicBezTo>
                  <a:cubicBezTo>
                    <a:pt x="18101" y="11988"/>
                    <a:pt x="17138" y="12952"/>
                    <a:pt x="15950" y="12952"/>
                  </a:cubicBezTo>
                  <a:cubicBezTo>
                    <a:pt x="14762" y="12952"/>
                    <a:pt x="13798" y="11988"/>
                    <a:pt x="13798" y="10800"/>
                  </a:cubicBezTo>
                  <a:cubicBezTo>
                    <a:pt x="13798" y="9612"/>
                    <a:pt x="14762" y="8648"/>
                    <a:pt x="15950" y="8648"/>
                  </a:cubicBezTo>
                  <a:close/>
                  <a:moveTo>
                    <a:pt x="2214" y="12399"/>
                  </a:moveTo>
                  <a:cubicBezTo>
                    <a:pt x="2297" y="12848"/>
                    <a:pt x="2414" y="13285"/>
                    <a:pt x="2564" y="13708"/>
                  </a:cubicBezTo>
                  <a:lnTo>
                    <a:pt x="749" y="14756"/>
                  </a:lnTo>
                  <a:cubicBezTo>
                    <a:pt x="944" y="15247"/>
                    <a:pt x="1175" y="15729"/>
                    <a:pt x="1447" y="16200"/>
                  </a:cubicBezTo>
                  <a:cubicBezTo>
                    <a:pt x="1719" y="16671"/>
                    <a:pt x="2020" y="17112"/>
                    <a:pt x="2349" y="17526"/>
                  </a:cubicBezTo>
                  <a:lnTo>
                    <a:pt x="4165" y="16477"/>
                  </a:lnTo>
                  <a:cubicBezTo>
                    <a:pt x="4459" y="16820"/>
                    <a:pt x="4780" y="17140"/>
                    <a:pt x="5123" y="17434"/>
                  </a:cubicBezTo>
                  <a:lnTo>
                    <a:pt x="4073" y="19252"/>
                  </a:lnTo>
                  <a:cubicBezTo>
                    <a:pt x="4487" y="19579"/>
                    <a:pt x="4929" y="19881"/>
                    <a:pt x="5400" y="20153"/>
                  </a:cubicBezTo>
                  <a:cubicBezTo>
                    <a:pt x="5483" y="20201"/>
                    <a:pt x="5566" y="20247"/>
                    <a:pt x="5650" y="20293"/>
                  </a:cubicBezTo>
                  <a:cubicBezTo>
                    <a:pt x="6041" y="20506"/>
                    <a:pt x="6440" y="20691"/>
                    <a:pt x="6844" y="20851"/>
                  </a:cubicBezTo>
                  <a:lnTo>
                    <a:pt x="7892" y="19035"/>
                  </a:lnTo>
                  <a:cubicBezTo>
                    <a:pt x="8314" y="19185"/>
                    <a:pt x="8752" y="19303"/>
                    <a:pt x="9201" y="19385"/>
                  </a:cubicBezTo>
                  <a:lnTo>
                    <a:pt x="9201" y="21482"/>
                  </a:lnTo>
                  <a:cubicBezTo>
                    <a:pt x="9723" y="21559"/>
                    <a:pt x="10256" y="21600"/>
                    <a:pt x="10800" y="21600"/>
                  </a:cubicBezTo>
                  <a:cubicBezTo>
                    <a:pt x="11343" y="21600"/>
                    <a:pt x="11877" y="21559"/>
                    <a:pt x="12399" y="21482"/>
                  </a:cubicBezTo>
                  <a:lnTo>
                    <a:pt x="12399" y="19386"/>
                  </a:lnTo>
                  <a:cubicBezTo>
                    <a:pt x="12848" y="19303"/>
                    <a:pt x="13285" y="19185"/>
                    <a:pt x="13708" y="19036"/>
                  </a:cubicBezTo>
                  <a:lnTo>
                    <a:pt x="14755" y="20851"/>
                  </a:lnTo>
                  <a:cubicBezTo>
                    <a:pt x="15160" y="20691"/>
                    <a:pt x="15559" y="20506"/>
                    <a:pt x="15950" y="20293"/>
                  </a:cubicBezTo>
                  <a:cubicBezTo>
                    <a:pt x="16033" y="20247"/>
                    <a:pt x="16117" y="20201"/>
                    <a:pt x="16200" y="20153"/>
                  </a:cubicBezTo>
                  <a:cubicBezTo>
                    <a:pt x="16671" y="19881"/>
                    <a:pt x="17112" y="19579"/>
                    <a:pt x="17525" y="19252"/>
                  </a:cubicBezTo>
                  <a:lnTo>
                    <a:pt x="16477" y="17434"/>
                  </a:lnTo>
                  <a:cubicBezTo>
                    <a:pt x="16820" y="17140"/>
                    <a:pt x="17141" y="16820"/>
                    <a:pt x="17434" y="16477"/>
                  </a:cubicBezTo>
                  <a:lnTo>
                    <a:pt x="19251" y="17526"/>
                  </a:lnTo>
                  <a:cubicBezTo>
                    <a:pt x="19579" y="17112"/>
                    <a:pt x="19881" y="16671"/>
                    <a:pt x="20153" y="16200"/>
                  </a:cubicBezTo>
                  <a:cubicBezTo>
                    <a:pt x="20425" y="15729"/>
                    <a:pt x="20657" y="15247"/>
                    <a:pt x="20851" y="14756"/>
                  </a:cubicBezTo>
                  <a:lnTo>
                    <a:pt x="19036" y="13708"/>
                  </a:lnTo>
                  <a:cubicBezTo>
                    <a:pt x="19184" y="13285"/>
                    <a:pt x="19303" y="12848"/>
                    <a:pt x="19385" y="12399"/>
                  </a:cubicBezTo>
                  <a:lnTo>
                    <a:pt x="21482" y="12399"/>
                  </a:lnTo>
                  <a:cubicBezTo>
                    <a:pt x="21559" y="11877"/>
                    <a:pt x="21600" y="11344"/>
                    <a:pt x="21600" y="10800"/>
                  </a:cubicBezTo>
                  <a:cubicBezTo>
                    <a:pt x="21600" y="10256"/>
                    <a:pt x="21559" y="9723"/>
                    <a:pt x="21482" y="9201"/>
                  </a:cubicBezTo>
                  <a:lnTo>
                    <a:pt x="19385" y="9201"/>
                  </a:lnTo>
                  <a:cubicBezTo>
                    <a:pt x="19303" y="8752"/>
                    <a:pt x="19184" y="8314"/>
                    <a:pt x="19036" y="7892"/>
                  </a:cubicBezTo>
                  <a:lnTo>
                    <a:pt x="20851" y="6844"/>
                  </a:lnTo>
                  <a:cubicBezTo>
                    <a:pt x="20657" y="6353"/>
                    <a:pt x="20425" y="5871"/>
                    <a:pt x="20153" y="5400"/>
                  </a:cubicBezTo>
                  <a:cubicBezTo>
                    <a:pt x="19881" y="4929"/>
                    <a:pt x="19579" y="4488"/>
                    <a:pt x="19251" y="4073"/>
                  </a:cubicBezTo>
                  <a:lnTo>
                    <a:pt x="17434" y="5123"/>
                  </a:lnTo>
                  <a:cubicBezTo>
                    <a:pt x="17141" y="4780"/>
                    <a:pt x="16820" y="4460"/>
                    <a:pt x="16477" y="4166"/>
                  </a:cubicBezTo>
                  <a:lnTo>
                    <a:pt x="17525" y="2348"/>
                  </a:lnTo>
                  <a:cubicBezTo>
                    <a:pt x="17112" y="2021"/>
                    <a:pt x="16671" y="1719"/>
                    <a:pt x="16200" y="1447"/>
                  </a:cubicBezTo>
                  <a:cubicBezTo>
                    <a:pt x="16117" y="1399"/>
                    <a:pt x="16033" y="1353"/>
                    <a:pt x="15950" y="1306"/>
                  </a:cubicBezTo>
                  <a:cubicBezTo>
                    <a:pt x="15559" y="1094"/>
                    <a:pt x="15160" y="909"/>
                    <a:pt x="14755" y="749"/>
                  </a:cubicBezTo>
                  <a:lnTo>
                    <a:pt x="13708" y="2565"/>
                  </a:lnTo>
                  <a:cubicBezTo>
                    <a:pt x="13285" y="2415"/>
                    <a:pt x="12848" y="2297"/>
                    <a:pt x="12399" y="2215"/>
                  </a:cubicBezTo>
                  <a:lnTo>
                    <a:pt x="12399" y="118"/>
                  </a:lnTo>
                  <a:cubicBezTo>
                    <a:pt x="11877" y="41"/>
                    <a:pt x="11343" y="0"/>
                    <a:pt x="10800" y="0"/>
                  </a:cubicBezTo>
                  <a:cubicBezTo>
                    <a:pt x="10256" y="0"/>
                    <a:pt x="9723" y="41"/>
                    <a:pt x="9201" y="118"/>
                  </a:cubicBezTo>
                  <a:lnTo>
                    <a:pt x="9201" y="2214"/>
                  </a:lnTo>
                  <a:cubicBezTo>
                    <a:pt x="8752" y="2297"/>
                    <a:pt x="8314" y="2414"/>
                    <a:pt x="7892" y="2564"/>
                  </a:cubicBezTo>
                  <a:lnTo>
                    <a:pt x="6844" y="749"/>
                  </a:lnTo>
                  <a:cubicBezTo>
                    <a:pt x="6440" y="909"/>
                    <a:pt x="6041" y="1094"/>
                    <a:pt x="5650" y="1306"/>
                  </a:cubicBezTo>
                  <a:cubicBezTo>
                    <a:pt x="5566" y="1353"/>
                    <a:pt x="5483" y="1399"/>
                    <a:pt x="5400" y="1447"/>
                  </a:cubicBezTo>
                  <a:cubicBezTo>
                    <a:pt x="4929" y="1719"/>
                    <a:pt x="4487" y="2021"/>
                    <a:pt x="4073" y="2348"/>
                  </a:cubicBezTo>
                  <a:lnTo>
                    <a:pt x="5123" y="4166"/>
                  </a:lnTo>
                  <a:cubicBezTo>
                    <a:pt x="4780" y="4460"/>
                    <a:pt x="4459" y="4780"/>
                    <a:pt x="4165" y="5123"/>
                  </a:cubicBezTo>
                  <a:lnTo>
                    <a:pt x="2349" y="4073"/>
                  </a:lnTo>
                  <a:cubicBezTo>
                    <a:pt x="2020" y="4488"/>
                    <a:pt x="1719" y="4929"/>
                    <a:pt x="1447" y="5400"/>
                  </a:cubicBezTo>
                  <a:cubicBezTo>
                    <a:pt x="1175" y="5871"/>
                    <a:pt x="944" y="6353"/>
                    <a:pt x="749" y="6844"/>
                  </a:cubicBezTo>
                  <a:lnTo>
                    <a:pt x="2564" y="7892"/>
                  </a:lnTo>
                  <a:cubicBezTo>
                    <a:pt x="2416" y="8314"/>
                    <a:pt x="2297" y="8752"/>
                    <a:pt x="2214" y="9201"/>
                  </a:cubicBezTo>
                  <a:lnTo>
                    <a:pt x="118" y="9201"/>
                  </a:lnTo>
                  <a:cubicBezTo>
                    <a:pt x="41" y="9723"/>
                    <a:pt x="0" y="10256"/>
                    <a:pt x="0" y="10800"/>
                  </a:cubicBezTo>
                  <a:cubicBezTo>
                    <a:pt x="0" y="11344"/>
                    <a:pt x="41" y="11877"/>
                    <a:pt x="118" y="12399"/>
                  </a:cubicBezTo>
                  <a:cubicBezTo>
                    <a:pt x="118" y="12399"/>
                    <a:pt x="2214" y="12399"/>
                    <a:pt x="2214" y="12399"/>
                  </a:cubicBezTo>
                  <a:close/>
                </a:path>
              </a:pathLst>
            </a:custGeom>
            <a:grpFill/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 algn="ctr">
                <a:defRPr sz="3200" cap="none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 sz="1600"/>
            </a:p>
          </p:txBody>
        </p:sp>
        <p:sp>
          <p:nvSpPr>
            <p:cNvPr id="2432" name="Shape 2432"/>
            <p:cNvSpPr/>
            <p:nvPr/>
          </p:nvSpPr>
          <p:spPr>
            <a:xfrm>
              <a:off x="11091562" y="5122080"/>
              <a:ext cx="572495" cy="57509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15732"/>
                  </a:moveTo>
                  <a:cubicBezTo>
                    <a:pt x="8064" y="15732"/>
                    <a:pt x="5845" y="13523"/>
                    <a:pt x="5845" y="10799"/>
                  </a:cubicBezTo>
                  <a:cubicBezTo>
                    <a:pt x="5845" y="8076"/>
                    <a:pt x="8064" y="5868"/>
                    <a:pt x="10800" y="5868"/>
                  </a:cubicBezTo>
                  <a:cubicBezTo>
                    <a:pt x="13537" y="5868"/>
                    <a:pt x="15755" y="8076"/>
                    <a:pt x="15755" y="10799"/>
                  </a:cubicBezTo>
                  <a:cubicBezTo>
                    <a:pt x="15755" y="13523"/>
                    <a:pt x="13537" y="15732"/>
                    <a:pt x="10800" y="15732"/>
                  </a:cubicBezTo>
                  <a:close/>
                  <a:moveTo>
                    <a:pt x="21485" y="8925"/>
                  </a:moveTo>
                  <a:cubicBezTo>
                    <a:pt x="21424" y="8584"/>
                    <a:pt x="21344" y="8253"/>
                    <a:pt x="21244" y="7931"/>
                  </a:cubicBezTo>
                  <a:lnTo>
                    <a:pt x="18637" y="8389"/>
                  </a:lnTo>
                  <a:cubicBezTo>
                    <a:pt x="18556" y="8131"/>
                    <a:pt x="18464" y="7879"/>
                    <a:pt x="18360" y="7633"/>
                  </a:cubicBezTo>
                  <a:lnTo>
                    <a:pt x="20653" y="6314"/>
                  </a:lnTo>
                  <a:cubicBezTo>
                    <a:pt x="20522" y="6004"/>
                    <a:pt x="20370" y="5699"/>
                    <a:pt x="20196" y="5400"/>
                  </a:cubicBezTo>
                  <a:cubicBezTo>
                    <a:pt x="20023" y="5100"/>
                    <a:pt x="19833" y="4817"/>
                    <a:pt x="19629" y="4548"/>
                  </a:cubicBezTo>
                  <a:lnTo>
                    <a:pt x="17334" y="5868"/>
                  </a:lnTo>
                  <a:cubicBezTo>
                    <a:pt x="17171" y="5654"/>
                    <a:pt x="16997" y="5448"/>
                    <a:pt x="16814" y="5252"/>
                  </a:cubicBezTo>
                  <a:lnTo>
                    <a:pt x="18518" y="3230"/>
                  </a:lnTo>
                  <a:cubicBezTo>
                    <a:pt x="18288" y="2983"/>
                    <a:pt x="18040" y="2748"/>
                    <a:pt x="17774" y="2526"/>
                  </a:cubicBezTo>
                  <a:cubicBezTo>
                    <a:pt x="17508" y="2304"/>
                    <a:pt x="17232" y="2103"/>
                    <a:pt x="16949" y="1919"/>
                  </a:cubicBezTo>
                  <a:lnTo>
                    <a:pt x="15245" y="3940"/>
                  </a:lnTo>
                  <a:cubicBezTo>
                    <a:pt x="15020" y="3795"/>
                    <a:pt x="14786" y="3660"/>
                    <a:pt x="14545" y="3537"/>
                  </a:cubicBezTo>
                  <a:lnTo>
                    <a:pt x="15451" y="1059"/>
                  </a:lnTo>
                  <a:cubicBezTo>
                    <a:pt x="15150" y="905"/>
                    <a:pt x="14836" y="769"/>
                    <a:pt x="14511" y="650"/>
                  </a:cubicBezTo>
                  <a:cubicBezTo>
                    <a:pt x="14185" y="533"/>
                    <a:pt x="13856" y="437"/>
                    <a:pt x="13527" y="362"/>
                  </a:cubicBezTo>
                  <a:lnTo>
                    <a:pt x="12621" y="2840"/>
                  </a:lnTo>
                  <a:cubicBezTo>
                    <a:pt x="12360" y="2780"/>
                    <a:pt x="12094" y="2734"/>
                    <a:pt x="11824" y="2700"/>
                  </a:cubicBezTo>
                  <a:lnTo>
                    <a:pt x="11824" y="62"/>
                  </a:lnTo>
                  <a:cubicBezTo>
                    <a:pt x="11489" y="21"/>
                    <a:pt x="11147" y="0"/>
                    <a:pt x="10800" y="0"/>
                  </a:cubicBezTo>
                  <a:cubicBezTo>
                    <a:pt x="10453" y="0"/>
                    <a:pt x="10112" y="21"/>
                    <a:pt x="9777" y="62"/>
                  </a:cubicBezTo>
                  <a:lnTo>
                    <a:pt x="9777" y="2700"/>
                  </a:lnTo>
                  <a:cubicBezTo>
                    <a:pt x="9506" y="2734"/>
                    <a:pt x="9240" y="2780"/>
                    <a:pt x="8979" y="2839"/>
                  </a:cubicBezTo>
                  <a:lnTo>
                    <a:pt x="8073" y="362"/>
                  </a:lnTo>
                  <a:cubicBezTo>
                    <a:pt x="7744" y="437"/>
                    <a:pt x="7416" y="533"/>
                    <a:pt x="7089" y="650"/>
                  </a:cubicBezTo>
                  <a:cubicBezTo>
                    <a:pt x="6764" y="769"/>
                    <a:pt x="6449" y="906"/>
                    <a:pt x="6149" y="1059"/>
                  </a:cubicBezTo>
                  <a:lnTo>
                    <a:pt x="7054" y="3537"/>
                  </a:lnTo>
                  <a:cubicBezTo>
                    <a:pt x="6815" y="3660"/>
                    <a:pt x="6581" y="3794"/>
                    <a:pt x="6355" y="3940"/>
                  </a:cubicBezTo>
                  <a:lnTo>
                    <a:pt x="4652" y="1919"/>
                  </a:lnTo>
                  <a:cubicBezTo>
                    <a:pt x="4368" y="2102"/>
                    <a:pt x="4093" y="2304"/>
                    <a:pt x="3827" y="2526"/>
                  </a:cubicBezTo>
                  <a:cubicBezTo>
                    <a:pt x="3561" y="2748"/>
                    <a:pt x="3313" y="2983"/>
                    <a:pt x="3083" y="3230"/>
                  </a:cubicBezTo>
                  <a:lnTo>
                    <a:pt x="4786" y="5251"/>
                  </a:lnTo>
                  <a:cubicBezTo>
                    <a:pt x="4604" y="5448"/>
                    <a:pt x="4430" y="5654"/>
                    <a:pt x="4266" y="5868"/>
                  </a:cubicBezTo>
                  <a:lnTo>
                    <a:pt x="1971" y="4548"/>
                  </a:lnTo>
                  <a:cubicBezTo>
                    <a:pt x="1768" y="4817"/>
                    <a:pt x="1578" y="5100"/>
                    <a:pt x="1404" y="5400"/>
                  </a:cubicBezTo>
                  <a:cubicBezTo>
                    <a:pt x="1231" y="5699"/>
                    <a:pt x="1079" y="6004"/>
                    <a:pt x="947" y="6314"/>
                  </a:cubicBezTo>
                  <a:lnTo>
                    <a:pt x="3241" y="7633"/>
                  </a:lnTo>
                  <a:cubicBezTo>
                    <a:pt x="3137" y="7879"/>
                    <a:pt x="3043" y="8131"/>
                    <a:pt x="2964" y="8389"/>
                  </a:cubicBezTo>
                  <a:lnTo>
                    <a:pt x="356" y="7931"/>
                  </a:lnTo>
                  <a:cubicBezTo>
                    <a:pt x="257" y="8253"/>
                    <a:pt x="176" y="8584"/>
                    <a:pt x="116" y="8925"/>
                  </a:cubicBezTo>
                  <a:cubicBezTo>
                    <a:pt x="56" y="9264"/>
                    <a:pt x="17" y="9604"/>
                    <a:pt x="0" y="9939"/>
                  </a:cubicBezTo>
                  <a:lnTo>
                    <a:pt x="2610" y="10397"/>
                  </a:lnTo>
                  <a:cubicBezTo>
                    <a:pt x="2604" y="10531"/>
                    <a:pt x="2600" y="10665"/>
                    <a:pt x="2600" y="10799"/>
                  </a:cubicBezTo>
                  <a:cubicBezTo>
                    <a:pt x="2600" y="10935"/>
                    <a:pt x="2603" y="11069"/>
                    <a:pt x="2610" y="11202"/>
                  </a:cubicBezTo>
                  <a:lnTo>
                    <a:pt x="0" y="11661"/>
                  </a:lnTo>
                  <a:cubicBezTo>
                    <a:pt x="17" y="11996"/>
                    <a:pt x="56" y="12336"/>
                    <a:pt x="116" y="12676"/>
                  </a:cubicBezTo>
                  <a:cubicBezTo>
                    <a:pt x="176" y="13016"/>
                    <a:pt x="257" y="13346"/>
                    <a:pt x="355" y="13669"/>
                  </a:cubicBezTo>
                  <a:lnTo>
                    <a:pt x="2964" y="13211"/>
                  </a:lnTo>
                  <a:cubicBezTo>
                    <a:pt x="3043" y="13468"/>
                    <a:pt x="3137" y="13720"/>
                    <a:pt x="3241" y="13967"/>
                  </a:cubicBezTo>
                  <a:lnTo>
                    <a:pt x="947" y="15286"/>
                  </a:lnTo>
                  <a:cubicBezTo>
                    <a:pt x="1079" y="15595"/>
                    <a:pt x="1231" y="15901"/>
                    <a:pt x="1404" y="16200"/>
                  </a:cubicBezTo>
                  <a:cubicBezTo>
                    <a:pt x="1578" y="16499"/>
                    <a:pt x="1768" y="16783"/>
                    <a:pt x="1971" y="17051"/>
                  </a:cubicBezTo>
                  <a:lnTo>
                    <a:pt x="4267" y="15732"/>
                  </a:lnTo>
                  <a:cubicBezTo>
                    <a:pt x="4430" y="15946"/>
                    <a:pt x="4604" y="16151"/>
                    <a:pt x="4786" y="16348"/>
                  </a:cubicBezTo>
                  <a:lnTo>
                    <a:pt x="3083" y="18370"/>
                  </a:lnTo>
                  <a:cubicBezTo>
                    <a:pt x="3313" y="18616"/>
                    <a:pt x="3561" y="18851"/>
                    <a:pt x="3827" y="19073"/>
                  </a:cubicBezTo>
                  <a:cubicBezTo>
                    <a:pt x="4093" y="19295"/>
                    <a:pt x="4368" y="19497"/>
                    <a:pt x="4652" y="19680"/>
                  </a:cubicBezTo>
                  <a:lnTo>
                    <a:pt x="6355" y="17660"/>
                  </a:lnTo>
                  <a:cubicBezTo>
                    <a:pt x="6581" y="17805"/>
                    <a:pt x="6815" y="17939"/>
                    <a:pt x="7054" y="18063"/>
                  </a:cubicBezTo>
                  <a:lnTo>
                    <a:pt x="6149" y="20541"/>
                  </a:lnTo>
                  <a:cubicBezTo>
                    <a:pt x="6449" y="20694"/>
                    <a:pt x="6764" y="20831"/>
                    <a:pt x="7089" y="20949"/>
                  </a:cubicBezTo>
                  <a:cubicBezTo>
                    <a:pt x="7416" y="21067"/>
                    <a:pt x="7744" y="21163"/>
                    <a:pt x="8073" y="21238"/>
                  </a:cubicBezTo>
                  <a:lnTo>
                    <a:pt x="8980" y="18760"/>
                  </a:lnTo>
                  <a:cubicBezTo>
                    <a:pt x="9240" y="18819"/>
                    <a:pt x="9506" y="18866"/>
                    <a:pt x="9777" y="18899"/>
                  </a:cubicBezTo>
                  <a:lnTo>
                    <a:pt x="9777" y="21537"/>
                  </a:lnTo>
                  <a:cubicBezTo>
                    <a:pt x="10111" y="21579"/>
                    <a:pt x="10453" y="21600"/>
                    <a:pt x="10800" y="21600"/>
                  </a:cubicBezTo>
                  <a:cubicBezTo>
                    <a:pt x="11147" y="21600"/>
                    <a:pt x="11489" y="21579"/>
                    <a:pt x="11824" y="21537"/>
                  </a:cubicBezTo>
                  <a:lnTo>
                    <a:pt x="11824" y="18899"/>
                  </a:lnTo>
                  <a:cubicBezTo>
                    <a:pt x="12094" y="18866"/>
                    <a:pt x="12361" y="18819"/>
                    <a:pt x="12621" y="18761"/>
                  </a:cubicBezTo>
                  <a:lnTo>
                    <a:pt x="13527" y="21238"/>
                  </a:lnTo>
                  <a:cubicBezTo>
                    <a:pt x="13856" y="21163"/>
                    <a:pt x="14185" y="21067"/>
                    <a:pt x="14511" y="20949"/>
                  </a:cubicBezTo>
                  <a:cubicBezTo>
                    <a:pt x="14836" y="20831"/>
                    <a:pt x="15150" y="20694"/>
                    <a:pt x="15451" y="20541"/>
                  </a:cubicBezTo>
                  <a:lnTo>
                    <a:pt x="14545" y="18064"/>
                  </a:lnTo>
                  <a:cubicBezTo>
                    <a:pt x="14786" y="17941"/>
                    <a:pt x="15020" y="17805"/>
                    <a:pt x="15245" y="17660"/>
                  </a:cubicBezTo>
                  <a:lnTo>
                    <a:pt x="16949" y="19680"/>
                  </a:lnTo>
                  <a:cubicBezTo>
                    <a:pt x="17232" y="19497"/>
                    <a:pt x="17508" y="19295"/>
                    <a:pt x="17774" y="19073"/>
                  </a:cubicBezTo>
                  <a:cubicBezTo>
                    <a:pt x="18040" y="18851"/>
                    <a:pt x="18288" y="18616"/>
                    <a:pt x="18518" y="18370"/>
                  </a:cubicBezTo>
                  <a:lnTo>
                    <a:pt x="16814" y="16348"/>
                  </a:lnTo>
                  <a:cubicBezTo>
                    <a:pt x="16997" y="16151"/>
                    <a:pt x="17171" y="15946"/>
                    <a:pt x="17334" y="15732"/>
                  </a:cubicBezTo>
                  <a:lnTo>
                    <a:pt x="19629" y="17051"/>
                  </a:lnTo>
                  <a:cubicBezTo>
                    <a:pt x="19833" y="16783"/>
                    <a:pt x="20023" y="16499"/>
                    <a:pt x="20196" y="16200"/>
                  </a:cubicBezTo>
                  <a:cubicBezTo>
                    <a:pt x="20370" y="15901"/>
                    <a:pt x="20522" y="15595"/>
                    <a:pt x="20653" y="15285"/>
                  </a:cubicBezTo>
                  <a:lnTo>
                    <a:pt x="18360" y="13967"/>
                  </a:lnTo>
                  <a:cubicBezTo>
                    <a:pt x="18464" y="13720"/>
                    <a:pt x="18556" y="13468"/>
                    <a:pt x="18637" y="13211"/>
                  </a:cubicBezTo>
                  <a:lnTo>
                    <a:pt x="21244" y="13668"/>
                  </a:lnTo>
                  <a:cubicBezTo>
                    <a:pt x="21344" y="13346"/>
                    <a:pt x="21424" y="13016"/>
                    <a:pt x="21485" y="12676"/>
                  </a:cubicBezTo>
                  <a:cubicBezTo>
                    <a:pt x="21545" y="12336"/>
                    <a:pt x="21583" y="11996"/>
                    <a:pt x="21600" y="11661"/>
                  </a:cubicBezTo>
                  <a:lnTo>
                    <a:pt x="18990" y="11202"/>
                  </a:lnTo>
                  <a:cubicBezTo>
                    <a:pt x="18997" y="11069"/>
                    <a:pt x="19000" y="10935"/>
                    <a:pt x="19000" y="10799"/>
                  </a:cubicBezTo>
                  <a:cubicBezTo>
                    <a:pt x="19000" y="10665"/>
                    <a:pt x="18997" y="10531"/>
                    <a:pt x="18990" y="10397"/>
                  </a:cubicBezTo>
                  <a:lnTo>
                    <a:pt x="21600" y="9939"/>
                  </a:lnTo>
                  <a:cubicBezTo>
                    <a:pt x="21583" y="9603"/>
                    <a:pt x="21545" y="9264"/>
                    <a:pt x="21485" y="8925"/>
                  </a:cubicBezTo>
                  <a:close/>
                </a:path>
              </a:pathLst>
            </a:custGeom>
            <a:grpFill/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 algn="ctr">
                <a:defRPr sz="3200" cap="none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 sz="1600"/>
            </a:p>
          </p:txBody>
        </p:sp>
        <p:sp>
          <p:nvSpPr>
            <p:cNvPr id="2433" name="Shape 2433"/>
            <p:cNvSpPr/>
            <p:nvPr/>
          </p:nvSpPr>
          <p:spPr>
            <a:xfrm>
              <a:off x="9326507" y="5464334"/>
              <a:ext cx="552959" cy="55299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5752" y="14437"/>
                  </a:moveTo>
                  <a:cubicBezTo>
                    <a:pt x="15549" y="14437"/>
                    <a:pt x="15340" y="14408"/>
                    <a:pt x="15135" y="14347"/>
                  </a:cubicBezTo>
                  <a:cubicBezTo>
                    <a:pt x="13993" y="14006"/>
                    <a:pt x="13342" y="12803"/>
                    <a:pt x="13683" y="11660"/>
                  </a:cubicBezTo>
                  <a:cubicBezTo>
                    <a:pt x="13963" y="10724"/>
                    <a:pt x="14822" y="10118"/>
                    <a:pt x="15752" y="10120"/>
                  </a:cubicBezTo>
                  <a:cubicBezTo>
                    <a:pt x="15956" y="10120"/>
                    <a:pt x="16164" y="10148"/>
                    <a:pt x="16370" y="10209"/>
                  </a:cubicBezTo>
                  <a:cubicBezTo>
                    <a:pt x="17512" y="10550"/>
                    <a:pt x="18162" y="11753"/>
                    <a:pt x="17821" y="12896"/>
                  </a:cubicBezTo>
                  <a:cubicBezTo>
                    <a:pt x="17541" y="13833"/>
                    <a:pt x="16683" y="14437"/>
                    <a:pt x="15752" y="14437"/>
                  </a:cubicBezTo>
                  <a:close/>
                  <a:moveTo>
                    <a:pt x="11660" y="7917"/>
                  </a:moveTo>
                  <a:cubicBezTo>
                    <a:pt x="11327" y="7818"/>
                    <a:pt x="11036" y="7645"/>
                    <a:pt x="10800" y="7423"/>
                  </a:cubicBezTo>
                  <a:cubicBezTo>
                    <a:pt x="10224" y="6880"/>
                    <a:pt x="9967" y="6040"/>
                    <a:pt x="10209" y="5230"/>
                  </a:cubicBezTo>
                  <a:cubicBezTo>
                    <a:pt x="10322" y="4851"/>
                    <a:pt x="10530" y="4526"/>
                    <a:pt x="10800" y="4274"/>
                  </a:cubicBezTo>
                  <a:cubicBezTo>
                    <a:pt x="11342" y="3766"/>
                    <a:pt x="12132" y="3551"/>
                    <a:pt x="12895" y="3779"/>
                  </a:cubicBezTo>
                  <a:cubicBezTo>
                    <a:pt x="14038" y="4120"/>
                    <a:pt x="14688" y="5323"/>
                    <a:pt x="14347" y="6465"/>
                  </a:cubicBezTo>
                  <a:cubicBezTo>
                    <a:pt x="14006" y="7608"/>
                    <a:pt x="12803" y="8258"/>
                    <a:pt x="11660" y="7917"/>
                  </a:cubicBezTo>
                  <a:close/>
                  <a:moveTo>
                    <a:pt x="12183" y="11213"/>
                  </a:moveTo>
                  <a:cubicBezTo>
                    <a:pt x="11995" y="11840"/>
                    <a:pt x="11422" y="12244"/>
                    <a:pt x="10800" y="12244"/>
                  </a:cubicBezTo>
                  <a:cubicBezTo>
                    <a:pt x="10663" y="12244"/>
                    <a:pt x="10524" y="12225"/>
                    <a:pt x="10387" y="12183"/>
                  </a:cubicBezTo>
                  <a:cubicBezTo>
                    <a:pt x="9623" y="11955"/>
                    <a:pt x="9188" y="11152"/>
                    <a:pt x="9417" y="10387"/>
                  </a:cubicBezTo>
                  <a:cubicBezTo>
                    <a:pt x="9604" y="9761"/>
                    <a:pt x="10178" y="9357"/>
                    <a:pt x="10800" y="9357"/>
                  </a:cubicBezTo>
                  <a:cubicBezTo>
                    <a:pt x="10936" y="9357"/>
                    <a:pt x="11075" y="9376"/>
                    <a:pt x="11212" y="9417"/>
                  </a:cubicBezTo>
                  <a:cubicBezTo>
                    <a:pt x="11977" y="9645"/>
                    <a:pt x="12411" y="10449"/>
                    <a:pt x="12183" y="11213"/>
                  </a:cubicBezTo>
                  <a:close/>
                  <a:moveTo>
                    <a:pt x="11390" y="16370"/>
                  </a:moveTo>
                  <a:cubicBezTo>
                    <a:pt x="11277" y="16749"/>
                    <a:pt x="11069" y="17074"/>
                    <a:pt x="10800" y="17327"/>
                  </a:cubicBezTo>
                  <a:cubicBezTo>
                    <a:pt x="10257" y="17835"/>
                    <a:pt x="9467" y="18049"/>
                    <a:pt x="8705" y="17821"/>
                  </a:cubicBezTo>
                  <a:cubicBezTo>
                    <a:pt x="7562" y="17480"/>
                    <a:pt x="6911" y="16277"/>
                    <a:pt x="7253" y="15136"/>
                  </a:cubicBezTo>
                  <a:cubicBezTo>
                    <a:pt x="7594" y="13993"/>
                    <a:pt x="8796" y="13342"/>
                    <a:pt x="9939" y="13683"/>
                  </a:cubicBezTo>
                  <a:cubicBezTo>
                    <a:pt x="10272" y="13784"/>
                    <a:pt x="10563" y="13956"/>
                    <a:pt x="10800" y="14178"/>
                  </a:cubicBezTo>
                  <a:cubicBezTo>
                    <a:pt x="11376" y="14720"/>
                    <a:pt x="11632" y="15560"/>
                    <a:pt x="11390" y="16370"/>
                  </a:cubicBezTo>
                  <a:close/>
                  <a:moveTo>
                    <a:pt x="5848" y="11482"/>
                  </a:moveTo>
                  <a:cubicBezTo>
                    <a:pt x="5643" y="11482"/>
                    <a:pt x="5435" y="11453"/>
                    <a:pt x="5230" y="11391"/>
                  </a:cubicBezTo>
                  <a:cubicBezTo>
                    <a:pt x="4087" y="11050"/>
                    <a:pt x="3437" y="9847"/>
                    <a:pt x="3778" y="8705"/>
                  </a:cubicBezTo>
                  <a:cubicBezTo>
                    <a:pt x="4058" y="7767"/>
                    <a:pt x="4917" y="7163"/>
                    <a:pt x="5848" y="7163"/>
                  </a:cubicBezTo>
                  <a:cubicBezTo>
                    <a:pt x="6052" y="7163"/>
                    <a:pt x="6259" y="7192"/>
                    <a:pt x="6465" y="7253"/>
                  </a:cubicBezTo>
                  <a:cubicBezTo>
                    <a:pt x="7608" y="7594"/>
                    <a:pt x="8257" y="8797"/>
                    <a:pt x="7916" y="9940"/>
                  </a:cubicBezTo>
                  <a:cubicBezTo>
                    <a:pt x="7636" y="10876"/>
                    <a:pt x="6777" y="11483"/>
                    <a:pt x="5848" y="11482"/>
                  </a:cubicBezTo>
                  <a:close/>
                  <a:moveTo>
                    <a:pt x="19329" y="17488"/>
                  </a:moveTo>
                  <a:lnTo>
                    <a:pt x="17885" y="15960"/>
                  </a:lnTo>
                  <a:cubicBezTo>
                    <a:pt x="18150" y="15597"/>
                    <a:pt x="18388" y="15211"/>
                    <a:pt x="18597" y="14802"/>
                  </a:cubicBezTo>
                  <a:lnTo>
                    <a:pt x="20613" y="15403"/>
                  </a:lnTo>
                  <a:cubicBezTo>
                    <a:pt x="20837" y="14924"/>
                    <a:pt x="21029" y="14422"/>
                    <a:pt x="21186" y="13899"/>
                  </a:cubicBezTo>
                  <a:cubicBezTo>
                    <a:pt x="21342" y="13378"/>
                    <a:pt x="21455" y="12851"/>
                    <a:pt x="21531" y="12328"/>
                  </a:cubicBezTo>
                  <a:lnTo>
                    <a:pt x="19515" y="11726"/>
                  </a:lnTo>
                  <a:cubicBezTo>
                    <a:pt x="19564" y="11271"/>
                    <a:pt x="19576" y="10816"/>
                    <a:pt x="19554" y="10368"/>
                  </a:cubicBezTo>
                  <a:lnTo>
                    <a:pt x="21600" y="9880"/>
                  </a:lnTo>
                  <a:cubicBezTo>
                    <a:pt x="21555" y="9353"/>
                    <a:pt x="21470" y="8822"/>
                    <a:pt x="21344" y="8292"/>
                  </a:cubicBezTo>
                  <a:cubicBezTo>
                    <a:pt x="21218" y="7761"/>
                    <a:pt x="21054" y="7250"/>
                    <a:pt x="20857" y="6757"/>
                  </a:cubicBezTo>
                  <a:lnTo>
                    <a:pt x="18809" y="7245"/>
                  </a:lnTo>
                  <a:cubicBezTo>
                    <a:pt x="18624" y="6831"/>
                    <a:pt x="18408" y="6431"/>
                    <a:pt x="18163" y="6050"/>
                  </a:cubicBezTo>
                  <a:lnTo>
                    <a:pt x="19694" y="4604"/>
                  </a:lnTo>
                  <a:cubicBezTo>
                    <a:pt x="19390" y="4170"/>
                    <a:pt x="19052" y="3752"/>
                    <a:pt x="18677" y="3357"/>
                  </a:cubicBezTo>
                  <a:cubicBezTo>
                    <a:pt x="18303" y="2960"/>
                    <a:pt x="17904" y="2599"/>
                    <a:pt x="17488" y="2271"/>
                  </a:cubicBezTo>
                  <a:lnTo>
                    <a:pt x="15960" y="3715"/>
                  </a:lnTo>
                  <a:cubicBezTo>
                    <a:pt x="15891" y="3666"/>
                    <a:pt x="15822" y="3617"/>
                    <a:pt x="15752" y="3570"/>
                  </a:cubicBezTo>
                  <a:cubicBezTo>
                    <a:pt x="15450" y="3362"/>
                    <a:pt x="15134" y="3173"/>
                    <a:pt x="14802" y="3004"/>
                  </a:cubicBezTo>
                  <a:lnTo>
                    <a:pt x="15403" y="988"/>
                  </a:lnTo>
                  <a:cubicBezTo>
                    <a:pt x="14924" y="764"/>
                    <a:pt x="14422" y="571"/>
                    <a:pt x="13899" y="416"/>
                  </a:cubicBezTo>
                  <a:cubicBezTo>
                    <a:pt x="13376" y="260"/>
                    <a:pt x="12852" y="145"/>
                    <a:pt x="12327" y="70"/>
                  </a:cubicBezTo>
                  <a:lnTo>
                    <a:pt x="11726" y="2085"/>
                  </a:lnTo>
                  <a:cubicBezTo>
                    <a:pt x="11415" y="2052"/>
                    <a:pt x="11107" y="2035"/>
                    <a:pt x="10800" y="2035"/>
                  </a:cubicBezTo>
                  <a:cubicBezTo>
                    <a:pt x="10654" y="2035"/>
                    <a:pt x="10511" y="2039"/>
                    <a:pt x="10366" y="2047"/>
                  </a:cubicBezTo>
                  <a:lnTo>
                    <a:pt x="9880" y="0"/>
                  </a:lnTo>
                  <a:cubicBezTo>
                    <a:pt x="9352" y="47"/>
                    <a:pt x="8821" y="131"/>
                    <a:pt x="8291" y="257"/>
                  </a:cubicBezTo>
                  <a:cubicBezTo>
                    <a:pt x="7760" y="383"/>
                    <a:pt x="7249" y="547"/>
                    <a:pt x="6757" y="743"/>
                  </a:cubicBezTo>
                  <a:lnTo>
                    <a:pt x="7244" y="2792"/>
                  </a:lnTo>
                  <a:cubicBezTo>
                    <a:pt x="6830" y="2976"/>
                    <a:pt x="6431" y="3192"/>
                    <a:pt x="6049" y="3437"/>
                  </a:cubicBezTo>
                  <a:lnTo>
                    <a:pt x="5848" y="3223"/>
                  </a:lnTo>
                  <a:lnTo>
                    <a:pt x="4603" y="1908"/>
                  </a:lnTo>
                  <a:cubicBezTo>
                    <a:pt x="4169" y="2210"/>
                    <a:pt x="3751" y="2549"/>
                    <a:pt x="3356" y="2924"/>
                  </a:cubicBezTo>
                  <a:cubicBezTo>
                    <a:pt x="2959" y="3298"/>
                    <a:pt x="2598" y="3696"/>
                    <a:pt x="2270" y="4112"/>
                  </a:cubicBezTo>
                  <a:lnTo>
                    <a:pt x="3714" y="5641"/>
                  </a:lnTo>
                  <a:cubicBezTo>
                    <a:pt x="3450" y="6003"/>
                    <a:pt x="3211" y="6391"/>
                    <a:pt x="3003" y="6798"/>
                  </a:cubicBezTo>
                  <a:lnTo>
                    <a:pt x="986" y="6197"/>
                  </a:lnTo>
                  <a:cubicBezTo>
                    <a:pt x="762" y="6677"/>
                    <a:pt x="570" y="7178"/>
                    <a:pt x="414" y="7701"/>
                  </a:cubicBezTo>
                  <a:cubicBezTo>
                    <a:pt x="258" y="8224"/>
                    <a:pt x="144" y="8749"/>
                    <a:pt x="69" y="9273"/>
                  </a:cubicBezTo>
                  <a:lnTo>
                    <a:pt x="2084" y="9874"/>
                  </a:lnTo>
                  <a:cubicBezTo>
                    <a:pt x="2035" y="10330"/>
                    <a:pt x="2023" y="10785"/>
                    <a:pt x="2045" y="11233"/>
                  </a:cubicBezTo>
                  <a:lnTo>
                    <a:pt x="0" y="11720"/>
                  </a:lnTo>
                  <a:cubicBezTo>
                    <a:pt x="46" y="12248"/>
                    <a:pt x="130" y="12778"/>
                    <a:pt x="256" y="13309"/>
                  </a:cubicBezTo>
                  <a:cubicBezTo>
                    <a:pt x="382" y="13839"/>
                    <a:pt x="546" y="14351"/>
                    <a:pt x="742" y="14843"/>
                  </a:cubicBezTo>
                  <a:lnTo>
                    <a:pt x="2790" y="14355"/>
                  </a:lnTo>
                  <a:cubicBezTo>
                    <a:pt x="2975" y="14770"/>
                    <a:pt x="3191" y="15170"/>
                    <a:pt x="3436" y="15551"/>
                  </a:cubicBezTo>
                  <a:lnTo>
                    <a:pt x="1906" y="16996"/>
                  </a:lnTo>
                  <a:cubicBezTo>
                    <a:pt x="2209" y="17431"/>
                    <a:pt x="2549" y="17848"/>
                    <a:pt x="2923" y="18245"/>
                  </a:cubicBezTo>
                  <a:cubicBezTo>
                    <a:pt x="3297" y="18641"/>
                    <a:pt x="3695" y="19003"/>
                    <a:pt x="4111" y="19329"/>
                  </a:cubicBezTo>
                  <a:lnTo>
                    <a:pt x="5640" y="17885"/>
                  </a:lnTo>
                  <a:cubicBezTo>
                    <a:pt x="5709" y="17935"/>
                    <a:pt x="5777" y="17983"/>
                    <a:pt x="5848" y="18031"/>
                  </a:cubicBezTo>
                  <a:cubicBezTo>
                    <a:pt x="6149" y="18238"/>
                    <a:pt x="6467" y="18428"/>
                    <a:pt x="6799" y="18596"/>
                  </a:cubicBezTo>
                  <a:lnTo>
                    <a:pt x="6196" y="20613"/>
                  </a:lnTo>
                  <a:cubicBezTo>
                    <a:pt x="6676" y="20837"/>
                    <a:pt x="7177" y="21029"/>
                    <a:pt x="7700" y="21186"/>
                  </a:cubicBezTo>
                  <a:cubicBezTo>
                    <a:pt x="8223" y="21341"/>
                    <a:pt x="8748" y="21455"/>
                    <a:pt x="9272" y="21531"/>
                  </a:cubicBezTo>
                  <a:lnTo>
                    <a:pt x="9873" y="19515"/>
                  </a:lnTo>
                  <a:cubicBezTo>
                    <a:pt x="10184" y="19549"/>
                    <a:pt x="10492" y="19565"/>
                    <a:pt x="10800" y="19565"/>
                  </a:cubicBezTo>
                  <a:cubicBezTo>
                    <a:pt x="10945" y="19565"/>
                    <a:pt x="11089" y="19561"/>
                    <a:pt x="11233" y="19555"/>
                  </a:cubicBezTo>
                  <a:lnTo>
                    <a:pt x="11719" y="21600"/>
                  </a:lnTo>
                  <a:cubicBezTo>
                    <a:pt x="12248" y="21554"/>
                    <a:pt x="12778" y="21470"/>
                    <a:pt x="13309" y="21343"/>
                  </a:cubicBezTo>
                  <a:cubicBezTo>
                    <a:pt x="13839" y="21217"/>
                    <a:pt x="14351" y="21054"/>
                    <a:pt x="14842" y="20857"/>
                  </a:cubicBezTo>
                  <a:lnTo>
                    <a:pt x="14355" y="18809"/>
                  </a:lnTo>
                  <a:cubicBezTo>
                    <a:pt x="14770" y="18624"/>
                    <a:pt x="15170" y="18409"/>
                    <a:pt x="15551" y="18163"/>
                  </a:cubicBezTo>
                  <a:lnTo>
                    <a:pt x="15752" y="18377"/>
                  </a:lnTo>
                  <a:lnTo>
                    <a:pt x="16996" y="19694"/>
                  </a:lnTo>
                  <a:cubicBezTo>
                    <a:pt x="17431" y="19390"/>
                    <a:pt x="17848" y="19051"/>
                    <a:pt x="18244" y="18677"/>
                  </a:cubicBezTo>
                  <a:cubicBezTo>
                    <a:pt x="18641" y="18302"/>
                    <a:pt x="19002" y="17904"/>
                    <a:pt x="19329" y="17488"/>
                  </a:cubicBezTo>
                  <a:close/>
                </a:path>
              </a:pathLst>
            </a:custGeom>
            <a:grpFill/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 algn="ctr">
                <a:defRPr sz="3200" cap="none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 sz="1600"/>
            </a:p>
          </p:txBody>
        </p:sp>
        <p:sp>
          <p:nvSpPr>
            <p:cNvPr id="2434" name="Shape 2434"/>
            <p:cNvSpPr/>
            <p:nvPr/>
          </p:nvSpPr>
          <p:spPr>
            <a:xfrm>
              <a:off x="10634871" y="5555279"/>
              <a:ext cx="563923" cy="56391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5951" y="12952"/>
                  </a:moveTo>
                  <a:cubicBezTo>
                    <a:pt x="14762" y="12952"/>
                    <a:pt x="13799" y="11988"/>
                    <a:pt x="13799" y="10801"/>
                  </a:cubicBezTo>
                  <a:cubicBezTo>
                    <a:pt x="13799" y="9612"/>
                    <a:pt x="14762" y="8649"/>
                    <a:pt x="15951" y="8649"/>
                  </a:cubicBezTo>
                  <a:cubicBezTo>
                    <a:pt x="17138" y="8649"/>
                    <a:pt x="18101" y="9612"/>
                    <a:pt x="18101" y="10801"/>
                  </a:cubicBezTo>
                  <a:cubicBezTo>
                    <a:pt x="18101" y="11988"/>
                    <a:pt x="17138" y="12952"/>
                    <a:pt x="15951" y="12952"/>
                  </a:cubicBezTo>
                  <a:close/>
                  <a:moveTo>
                    <a:pt x="10800" y="7801"/>
                  </a:moveTo>
                  <a:cubicBezTo>
                    <a:pt x="9612" y="7801"/>
                    <a:pt x="8648" y="6839"/>
                    <a:pt x="8648" y="5650"/>
                  </a:cubicBezTo>
                  <a:cubicBezTo>
                    <a:pt x="8648" y="4462"/>
                    <a:pt x="9612" y="3498"/>
                    <a:pt x="10800" y="3498"/>
                  </a:cubicBezTo>
                  <a:cubicBezTo>
                    <a:pt x="11988" y="3498"/>
                    <a:pt x="12952" y="4462"/>
                    <a:pt x="12952" y="5650"/>
                  </a:cubicBezTo>
                  <a:cubicBezTo>
                    <a:pt x="12952" y="6839"/>
                    <a:pt x="11988" y="7801"/>
                    <a:pt x="10800" y="7801"/>
                  </a:cubicBezTo>
                  <a:close/>
                  <a:moveTo>
                    <a:pt x="9361" y="10801"/>
                  </a:moveTo>
                  <a:cubicBezTo>
                    <a:pt x="9361" y="10006"/>
                    <a:pt x="10006" y="9362"/>
                    <a:pt x="10800" y="9362"/>
                  </a:cubicBezTo>
                  <a:cubicBezTo>
                    <a:pt x="11594" y="9362"/>
                    <a:pt x="12239" y="10006"/>
                    <a:pt x="12239" y="10801"/>
                  </a:cubicBezTo>
                  <a:cubicBezTo>
                    <a:pt x="12239" y="11595"/>
                    <a:pt x="11594" y="12238"/>
                    <a:pt x="10800" y="12238"/>
                  </a:cubicBezTo>
                  <a:cubicBezTo>
                    <a:pt x="10006" y="12238"/>
                    <a:pt x="9361" y="11595"/>
                    <a:pt x="9361" y="10801"/>
                  </a:cubicBezTo>
                  <a:close/>
                  <a:moveTo>
                    <a:pt x="10800" y="18101"/>
                  </a:moveTo>
                  <a:cubicBezTo>
                    <a:pt x="9612" y="18101"/>
                    <a:pt x="8648" y="17138"/>
                    <a:pt x="8648" y="15950"/>
                  </a:cubicBezTo>
                  <a:cubicBezTo>
                    <a:pt x="8648" y="14762"/>
                    <a:pt x="9612" y="13799"/>
                    <a:pt x="10800" y="13799"/>
                  </a:cubicBezTo>
                  <a:cubicBezTo>
                    <a:pt x="11988" y="13799"/>
                    <a:pt x="12952" y="14762"/>
                    <a:pt x="12952" y="15950"/>
                  </a:cubicBezTo>
                  <a:cubicBezTo>
                    <a:pt x="12952" y="17138"/>
                    <a:pt x="11988" y="18101"/>
                    <a:pt x="10800" y="18101"/>
                  </a:cubicBezTo>
                  <a:close/>
                  <a:moveTo>
                    <a:pt x="5649" y="12952"/>
                  </a:moveTo>
                  <a:cubicBezTo>
                    <a:pt x="4462" y="12952"/>
                    <a:pt x="3499" y="11988"/>
                    <a:pt x="3499" y="10801"/>
                  </a:cubicBezTo>
                  <a:cubicBezTo>
                    <a:pt x="3499" y="9612"/>
                    <a:pt x="4462" y="8649"/>
                    <a:pt x="5649" y="8649"/>
                  </a:cubicBezTo>
                  <a:cubicBezTo>
                    <a:pt x="6838" y="8649"/>
                    <a:pt x="7801" y="9612"/>
                    <a:pt x="7801" y="10801"/>
                  </a:cubicBezTo>
                  <a:cubicBezTo>
                    <a:pt x="7801" y="11988"/>
                    <a:pt x="6838" y="12952"/>
                    <a:pt x="5649" y="12952"/>
                  </a:cubicBezTo>
                  <a:close/>
                  <a:moveTo>
                    <a:pt x="19386" y="9201"/>
                  </a:moveTo>
                  <a:cubicBezTo>
                    <a:pt x="19303" y="8752"/>
                    <a:pt x="19185" y="8315"/>
                    <a:pt x="19035" y="7892"/>
                  </a:cubicBezTo>
                  <a:lnTo>
                    <a:pt x="20851" y="6844"/>
                  </a:lnTo>
                  <a:cubicBezTo>
                    <a:pt x="20657" y="6354"/>
                    <a:pt x="20425" y="5870"/>
                    <a:pt x="20153" y="5400"/>
                  </a:cubicBezTo>
                  <a:cubicBezTo>
                    <a:pt x="19882" y="4930"/>
                    <a:pt x="19580" y="4487"/>
                    <a:pt x="19251" y="4074"/>
                  </a:cubicBezTo>
                  <a:lnTo>
                    <a:pt x="17434" y="5123"/>
                  </a:lnTo>
                  <a:cubicBezTo>
                    <a:pt x="17141" y="4780"/>
                    <a:pt x="16820" y="4460"/>
                    <a:pt x="16478" y="4166"/>
                  </a:cubicBezTo>
                  <a:lnTo>
                    <a:pt x="17526" y="2349"/>
                  </a:lnTo>
                  <a:cubicBezTo>
                    <a:pt x="17113" y="2021"/>
                    <a:pt x="16670" y="1719"/>
                    <a:pt x="16200" y="1446"/>
                  </a:cubicBezTo>
                  <a:cubicBezTo>
                    <a:pt x="16117" y="1399"/>
                    <a:pt x="16033" y="1352"/>
                    <a:pt x="15951" y="1306"/>
                  </a:cubicBezTo>
                  <a:cubicBezTo>
                    <a:pt x="15559" y="1095"/>
                    <a:pt x="15160" y="909"/>
                    <a:pt x="14755" y="749"/>
                  </a:cubicBezTo>
                  <a:lnTo>
                    <a:pt x="13708" y="2564"/>
                  </a:lnTo>
                  <a:cubicBezTo>
                    <a:pt x="13286" y="2415"/>
                    <a:pt x="12848" y="2297"/>
                    <a:pt x="12399" y="2215"/>
                  </a:cubicBezTo>
                  <a:lnTo>
                    <a:pt x="12399" y="118"/>
                  </a:lnTo>
                  <a:cubicBezTo>
                    <a:pt x="11878" y="41"/>
                    <a:pt x="11343" y="0"/>
                    <a:pt x="10800" y="0"/>
                  </a:cubicBezTo>
                  <a:cubicBezTo>
                    <a:pt x="10256" y="0"/>
                    <a:pt x="9722" y="41"/>
                    <a:pt x="9200" y="118"/>
                  </a:cubicBezTo>
                  <a:lnTo>
                    <a:pt x="9200" y="2214"/>
                  </a:lnTo>
                  <a:cubicBezTo>
                    <a:pt x="8752" y="2297"/>
                    <a:pt x="8314" y="2415"/>
                    <a:pt x="7892" y="2564"/>
                  </a:cubicBezTo>
                  <a:lnTo>
                    <a:pt x="6844" y="749"/>
                  </a:lnTo>
                  <a:cubicBezTo>
                    <a:pt x="6440" y="909"/>
                    <a:pt x="6041" y="1095"/>
                    <a:pt x="5649" y="1306"/>
                  </a:cubicBezTo>
                  <a:cubicBezTo>
                    <a:pt x="5566" y="1352"/>
                    <a:pt x="5483" y="1399"/>
                    <a:pt x="5400" y="1446"/>
                  </a:cubicBezTo>
                  <a:cubicBezTo>
                    <a:pt x="4930" y="1719"/>
                    <a:pt x="4487" y="2021"/>
                    <a:pt x="4074" y="2349"/>
                  </a:cubicBezTo>
                  <a:lnTo>
                    <a:pt x="5122" y="4166"/>
                  </a:lnTo>
                  <a:cubicBezTo>
                    <a:pt x="4780" y="4460"/>
                    <a:pt x="4459" y="4780"/>
                    <a:pt x="4165" y="5123"/>
                  </a:cubicBezTo>
                  <a:lnTo>
                    <a:pt x="2349" y="4074"/>
                  </a:lnTo>
                  <a:cubicBezTo>
                    <a:pt x="2021" y="4487"/>
                    <a:pt x="1718" y="4930"/>
                    <a:pt x="1447" y="5400"/>
                  </a:cubicBezTo>
                  <a:cubicBezTo>
                    <a:pt x="1175" y="5870"/>
                    <a:pt x="943" y="6354"/>
                    <a:pt x="750" y="6844"/>
                  </a:cubicBezTo>
                  <a:lnTo>
                    <a:pt x="2564" y="7892"/>
                  </a:lnTo>
                  <a:cubicBezTo>
                    <a:pt x="2415" y="8315"/>
                    <a:pt x="2298" y="8752"/>
                    <a:pt x="2215" y="9201"/>
                  </a:cubicBezTo>
                  <a:lnTo>
                    <a:pt x="118" y="9201"/>
                  </a:lnTo>
                  <a:cubicBezTo>
                    <a:pt x="41" y="9723"/>
                    <a:pt x="0" y="10257"/>
                    <a:pt x="0" y="10801"/>
                  </a:cubicBezTo>
                  <a:cubicBezTo>
                    <a:pt x="0" y="11343"/>
                    <a:pt x="41" y="11878"/>
                    <a:pt x="118" y="12399"/>
                  </a:cubicBezTo>
                  <a:lnTo>
                    <a:pt x="2215" y="12399"/>
                  </a:lnTo>
                  <a:cubicBezTo>
                    <a:pt x="2297" y="12849"/>
                    <a:pt x="2415" y="13286"/>
                    <a:pt x="2564" y="13709"/>
                  </a:cubicBezTo>
                  <a:lnTo>
                    <a:pt x="750" y="14755"/>
                  </a:lnTo>
                  <a:cubicBezTo>
                    <a:pt x="943" y="15247"/>
                    <a:pt x="1175" y="15730"/>
                    <a:pt x="1447" y="16200"/>
                  </a:cubicBezTo>
                  <a:cubicBezTo>
                    <a:pt x="1718" y="16671"/>
                    <a:pt x="2021" y="17113"/>
                    <a:pt x="2349" y="17526"/>
                  </a:cubicBezTo>
                  <a:lnTo>
                    <a:pt x="4165" y="16478"/>
                  </a:lnTo>
                  <a:cubicBezTo>
                    <a:pt x="4460" y="16820"/>
                    <a:pt x="4780" y="17140"/>
                    <a:pt x="5122" y="17435"/>
                  </a:cubicBezTo>
                  <a:lnTo>
                    <a:pt x="4074" y="19252"/>
                  </a:lnTo>
                  <a:cubicBezTo>
                    <a:pt x="4487" y="19580"/>
                    <a:pt x="4930" y="19881"/>
                    <a:pt x="5400" y="20153"/>
                  </a:cubicBezTo>
                  <a:cubicBezTo>
                    <a:pt x="5483" y="20201"/>
                    <a:pt x="5566" y="20248"/>
                    <a:pt x="5649" y="20293"/>
                  </a:cubicBezTo>
                  <a:cubicBezTo>
                    <a:pt x="6041" y="20506"/>
                    <a:pt x="6440" y="20691"/>
                    <a:pt x="6844" y="20851"/>
                  </a:cubicBezTo>
                  <a:lnTo>
                    <a:pt x="7892" y="19035"/>
                  </a:lnTo>
                  <a:cubicBezTo>
                    <a:pt x="8314" y="19185"/>
                    <a:pt x="8752" y="19303"/>
                    <a:pt x="9200" y="19385"/>
                  </a:cubicBezTo>
                  <a:lnTo>
                    <a:pt x="9200" y="21482"/>
                  </a:lnTo>
                  <a:cubicBezTo>
                    <a:pt x="9722" y="21560"/>
                    <a:pt x="10256" y="21600"/>
                    <a:pt x="10800" y="21600"/>
                  </a:cubicBezTo>
                  <a:cubicBezTo>
                    <a:pt x="11343" y="21600"/>
                    <a:pt x="11878" y="21560"/>
                    <a:pt x="12399" y="21482"/>
                  </a:cubicBezTo>
                  <a:lnTo>
                    <a:pt x="12399" y="19386"/>
                  </a:lnTo>
                  <a:cubicBezTo>
                    <a:pt x="12849" y="19303"/>
                    <a:pt x="13286" y="19185"/>
                    <a:pt x="13708" y="19037"/>
                  </a:cubicBezTo>
                  <a:lnTo>
                    <a:pt x="14755" y="20851"/>
                  </a:lnTo>
                  <a:cubicBezTo>
                    <a:pt x="15160" y="20691"/>
                    <a:pt x="15559" y="20506"/>
                    <a:pt x="15951" y="20293"/>
                  </a:cubicBezTo>
                  <a:cubicBezTo>
                    <a:pt x="16033" y="20248"/>
                    <a:pt x="16117" y="20201"/>
                    <a:pt x="16200" y="20153"/>
                  </a:cubicBezTo>
                  <a:cubicBezTo>
                    <a:pt x="16670" y="19881"/>
                    <a:pt x="17113" y="19580"/>
                    <a:pt x="17526" y="19252"/>
                  </a:cubicBezTo>
                  <a:lnTo>
                    <a:pt x="16478" y="17435"/>
                  </a:lnTo>
                  <a:cubicBezTo>
                    <a:pt x="16820" y="17141"/>
                    <a:pt x="17141" y="16820"/>
                    <a:pt x="17434" y="16478"/>
                  </a:cubicBezTo>
                  <a:lnTo>
                    <a:pt x="19251" y="17526"/>
                  </a:lnTo>
                  <a:cubicBezTo>
                    <a:pt x="19580" y="17113"/>
                    <a:pt x="19882" y="16671"/>
                    <a:pt x="20153" y="16200"/>
                  </a:cubicBezTo>
                  <a:cubicBezTo>
                    <a:pt x="20425" y="15730"/>
                    <a:pt x="20657" y="15247"/>
                    <a:pt x="20851" y="14755"/>
                  </a:cubicBezTo>
                  <a:lnTo>
                    <a:pt x="19035" y="13709"/>
                  </a:lnTo>
                  <a:cubicBezTo>
                    <a:pt x="19184" y="13286"/>
                    <a:pt x="19303" y="12849"/>
                    <a:pt x="19385" y="12399"/>
                  </a:cubicBezTo>
                  <a:lnTo>
                    <a:pt x="21482" y="12399"/>
                  </a:lnTo>
                  <a:cubicBezTo>
                    <a:pt x="21559" y="11878"/>
                    <a:pt x="21600" y="11343"/>
                    <a:pt x="21600" y="10801"/>
                  </a:cubicBezTo>
                  <a:cubicBezTo>
                    <a:pt x="21600" y="10257"/>
                    <a:pt x="21559" y="9723"/>
                    <a:pt x="21482" y="9201"/>
                  </a:cubicBezTo>
                  <a:cubicBezTo>
                    <a:pt x="21482" y="9201"/>
                    <a:pt x="19386" y="9201"/>
                    <a:pt x="19386" y="9201"/>
                  </a:cubicBezTo>
                  <a:close/>
                </a:path>
              </a:pathLst>
            </a:custGeom>
            <a:grpFill/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 algn="ctr">
                <a:defRPr sz="3200" cap="none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 sz="1600"/>
            </a:p>
          </p:txBody>
        </p:sp>
        <p:sp>
          <p:nvSpPr>
            <p:cNvPr id="2435" name="Shape 2435"/>
            <p:cNvSpPr/>
            <p:nvPr/>
          </p:nvSpPr>
          <p:spPr>
            <a:xfrm>
              <a:off x="11189409" y="3766024"/>
              <a:ext cx="363337" cy="3816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4672" y="10698"/>
                  </a:moveTo>
                  <a:cubicBezTo>
                    <a:pt x="4757" y="10550"/>
                    <a:pt x="4917" y="10467"/>
                    <a:pt x="5083" y="10466"/>
                  </a:cubicBezTo>
                  <a:cubicBezTo>
                    <a:pt x="5160" y="10466"/>
                    <a:pt x="5237" y="10485"/>
                    <a:pt x="5309" y="10522"/>
                  </a:cubicBezTo>
                  <a:cubicBezTo>
                    <a:pt x="5536" y="10640"/>
                    <a:pt x="5618" y="10913"/>
                    <a:pt x="5494" y="11129"/>
                  </a:cubicBezTo>
                  <a:cubicBezTo>
                    <a:pt x="5408" y="11277"/>
                    <a:pt x="5248" y="11360"/>
                    <a:pt x="5083" y="11360"/>
                  </a:cubicBezTo>
                  <a:cubicBezTo>
                    <a:pt x="5006" y="11360"/>
                    <a:pt x="4928" y="11341"/>
                    <a:pt x="4858" y="11305"/>
                  </a:cubicBezTo>
                  <a:cubicBezTo>
                    <a:pt x="4629" y="11185"/>
                    <a:pt x="4548" y="10914"/>
                    <a:pt x="4672" y="10698"/>
                  </a:cubicBezTo>
                  <a:close/>
                  <a:moveTo>
                    <a:pt x="5083" y="7982"/>
                  </a:moveTo>
                  <a:cubicBezTo>
                    <a:pt x="5096" y="7888"/>
                    <a:pt x="5127" y="7797"/>
                    <a:pt x="5179" y="7711"/>
                  </a:cubicBezTo>
                  <a:cubicBezTo>
                    <a:pt x="5322" y="7476"/>
                    <a:pt x="5581" y="7344"/>
                    <a:pt x="5848" y="7343"/>
                  </a:cubicBezTo>
                  <a:cubicBezTo>
                    <a:pt x="5979" y="7343"/>
                    <a:pt x="6111" y="7375"/>
                    <a:pt x="6233" y="7442"/>
                  </a:cubicBezTo>
                  <a:cubicBezTo>
                    <a:pt x="6603" y="7645"/>
                    <a:pt x="6729" y="8095"/>
                    <a:pt x="6516" y="8445"/>
                  </a:cubicBezTo>
                  <a:cubicBezTo>
                    <a:pt x="6374" y="8680"/>
                    <a:pt x="6114" y="8813"/>
                    <a:pt x="5848" y="8813"/>
                  </a:cubicBezTo>
                  <a:cubicBezTo>
                    <a:pt x="5716" y="8813"/>
                    <a:pt x="5584" y="8782"/>
                    <a:pt x="5461" y="8715"/>
                  </a:cubicBezTo>
                  <a:cubicBezTo>
                    <a:pt x="5245" y="8595"/>
                    <a:pt x="5113" y="8393"/>
                    <a:pt x="5083" y="8172"/>
                  </a:cubicBezTo>
                  <a:cubicBezTo>
                    <a:pt x="5074" y="8111"/>
                    <a:pt x="5074" y="8046"/>
                    <a:pt x="5083" y="7982"/>
                  </a:cubicBezTo>
                  <a:close/>
                  <a:moveTo>
                    <a:pt x="7427" y="5928"/>
                  </a:moveTo>
                  <a:cubicBezTo>
                    <a:pt x="7548" y="5718"/>
                    <a:pt x="7821" y="5638"/>
                    <a:pt x="8045" y="5742"/>
                  </a:cubicBezTo>
                  <a:lnTo>
                    <a:pt x="8065" y="5752"/>
                  </a:lnTo>
                  <a:cubicBezTo>
                    <a:pt x="8292" y="5871"/>
                    <a:pt x="8375" y="6142"/>
                    <a:pt x="8249" y="6359"/>
                  </a:cubicBezTo>
                  <a:cubicBezTo>
                    <a:pt x="8202" y="6442"/>
                    <a:pt x="8128" y="6505"/>
                    <a:pt x="8045" y="6544"/>
                  </a:cubicBezTo>
                  <a:cubicBezTo>
                    <a:pt x="7912" y="6606"/>
                    <a:pt x="7752" y="6607"/>
                    <a:pt x="7612" y="6534"/>
                  </a:cubicBezTo>
                  <a:cubicBezTo>
                    <a:pt x="7385" y="6416"/>
                    <a:pt x="7303" y="6144"/>
                    <a:pt x="7427" y="5928"/>
                  </a:cubicBezTo>
                  <a:close/>
                  <a:moveTo>
                    <a:pt x="10800" y="8288"/>
                  </a:moveTo>
                  <a:cubicBezTo>
                    <a:pt x="12257" y="8288"/>
                    <a:pt x="13438" y="9413"/>
                    <a:pt x="13438" y="10800"/>
                  </a:cubicBezTo>
                  <a:cubicBezTo>
                    <a:pt x="13438" y="12187"/>
                    <a:pt x="12257" y="13311"/>
                    <a:pt x="10800" y="13311"/>
                  </a:cubicBezTo>
                  <a:cubicBezTo>
                    <a:pt x="9342" y="13311"/>
                    <a:pt x="8162" y="12187"/>
                    <a:pt x="8162" y="10800"/>
                  </a:cubicBezTo>
                  <a:cubicBezTo>
                    <a:pt x="8162" y="9413"/>
                    <a:pt x="9342" y="8289"/>
                    <a:pt x="10800" y="8288"/>
                  </a:cubicBezTo>
                  <a:close/>
                  <a:moveTo>
                    <a:pt x="10800" y="4621"/>
                  </a:moveTo>
                  <a:cubicBezTo>
                    <a:pt x="11227" y="4621"/>
                    <a:pt x="11571" y="4950"/>
                    <a:pt x="11571" y="5356"/>
                  </a:cubicBezTo>
                  <a:cubicBezTo>
                    <a:pt x="11571" y="5761"/>
                    <a:pt x="11227" y="6091"/>
                    <a:pt x="10800" y="6091"/>
                  </a:cubicBezTo>
                  <a:cubicBezTo>
                    <a:pt x="10374" y="6090"/>
                    <a:pt x="10028" y="5761"/>
                    <a:pt x="10028" y="5356"/>
                  </a:cubicBezTo>
                  <a:cubicBezTo>
                    <a:pt x="10028" y="4950"/>
                    <a:pt x="10374" y="4623"/>
                    <a:pt x="10800" y="4621"/>
                  </a:cubicBezTo>
                  <a:close/>
                  <a:moveTo>
                    <a:pt x="13145" y="5815"/>
                  </a:moveTo>
                  <a:cubicBezTo>
                    <a:pt x="13230" y="5667"/>
                    <a:pt x="13390" y="5584"/>
                    <a:pt x="13556" y="5584"/>
                  </a:cubicBezTo>
                  <a:cubicBezTo>
                    <a:pt x="13631" y="5584"/>
                    <a:pt x="13709" y="5600"/>
                    <a:pt x="13781" y="5639"/>
                  </a:cubicBezTo>
                  <a:cubicBezTo>
                    <a:pt x="14008" y="5757"/>
                    <a:pt x="14091" y="6028"/>
                    <a:pt x="13966" y="6244"/>
                  </a:cubicBezTo>
                  <a:cubicBezTo>
                    <a:pt x="13881" y="6392"/>
                    <a:pt x="13720" y="6477"/>
                    <a:pt x="13556" y="6477"/>
                  </a:cubicBezTo>
                  <a:cubicBezTo>
                    <a:pt x="13479" y="6477"/>
                    <a:pt x="13402" y="6459"/>
                    <a:pt x="13330" y="6422"/>
                  </a:cubicBezTo>
                  <a:cubicBezTo>
                    <a:pt x="13103" y="6302"/>
                    <a:pt x="13020" y="6031"/>
                    <a:pt x="13145" y="5815"/>
                  </a:cubicBezTo>
                  <a:close/>
                  <a:moveTo>
                    <a:pt x="14172" y="15672"/>
                  </a:moveTo>
                  <a:cubicBezTo>
                    <a:pt x="14052" y="15882"/>
                    <a:pt x="13780" y="15962"/>
                    <a:pt x="13556" y="15858"/>
                  </a:cubicBezTo>
                  <a:lnTo>
                    <a:pt x="13536" y="15848"/>
                  </a:lnTo>
                  <a:cubicBezTo>
                    <a:pt x="13309" y="15729"/>
                    <a:pt x="13226" y="15457"/>
                    <a:pt x="13351" y="15241"/>
                  </a:cubicBezTo>
                  <a:cubicBezTo>
                    <a:pt x="13399" y="15157"/>
                    <a:pt x="13472" y="15095"/>
                    <a:pt x="13556" y="15055"/>
                  </a:cubicBezTo>
                  <a:cubicBezTo>
                    <a:pt x="13688" y="14993"/>
                    <a:pt x="13849" y="14993"/>
                    <a:pt x="13987" y="15066"/>
                  </a:cubicBezTo>
                  <a:cubicBezTo>
                    <a:pt x="14214" y="15184"/>
                    <a:pt x="14297" y="15455"/>
                    <a:pt x="14172" y="15672"/>
                  </a:cubicBezTo>
                  <a:close/>
                  <a:moveTo>
                    <a:pt x="15084" y="13154"/>
                  </a:moveTo>
                  <a:cubicBezTo>
                    <a:pt x="15227" y="12919"/>
                    <a:pt x="15486" y="12787"/>
                    <a:pt x="15753" y="12787"/>
                  </a:cubicBezTo>
                  <a:cubicBezTo>
                    <a:pt x="15884" y="12787"/>
                    <a:pt x="16017" y="12818"/>
                    <a:pt x="16138" y="12885"/>
                  </a:cubicBezTo>
                  <a:cubicBezTo>
                    <a:pt x="16354" y="13003"/>
                    <a:pt x="16486" y="13206"/>
                    <a:pt x="16517" y="13423"/>
                  </a:cubicBezTo>
                  <a:cubicBezTo>
                    <a:pt x="16527" y="13489"/>
                    <a:pt x="16527" y="13556"/>
                    <a:pt x="16517" y="13621"/>
                  </a:cubicBezTo>
                  <a:cubicBezTo>
                    <a:pt x="16504" y="13713"/>
                    <a:pt x="16472" y="13803"/>
                    <a:pt x="16420" y="13889"/>
                  </a:cubicBezTo>
                  <a:cubicBezTo>
                    <a:pt x="16277" y="14124"/>
                    <a:pt x="16019" y="14256"/>
                    <a:pt x="15753" y="14257"/>
                  </a:cubicBezTo>
                  <a:cubicBezTo>
                    <a:pt x="15621" y="14257"/>
                    <a:pt x="15489" y="14225"/>
                    <a:pt x="15366" y="14158"/>
                  </a:cubicBezTo>
                  <a:cubicBezTo>
                    <a:pt x="14998" y="13955"/>
                    <a:pt x="14871" y="13505"/>
                    <a:pt x="15084" y="13154"/>
                  </a:cubicBezTo>
                  <a:close/>
                  <a:moveTo>
                    <a:pt x="15366" y="7442"/>
                  </a:moveTo>
                  <a:cubicBezTo>
                    <a:pt x="15489" y="7375"/>
                    <a:pt x="15621" y="7343"/>
                    <a:pt x="15753" y="7343"/>
                  </a:cubicBezTo>
                  <a:cubicBezTo>
                    <a:pt x="16019" y="7344"/>
                    <a:pt x="16277" y="7476"/>
                    <a:pt x="16420" y="7711"/>
                  </a:cubicBezTo>
                  <a:cubicBezTo>
                    <a:pt x="16472" y="7795"/>
                    <a:pt x="16504" y="7886"/>
                    <a:pt x="16517" y="7979"/>
                  </a:cubicBezTo>
                  <a:cubicBezTo>
                    <a:pt x="16527" y="8044"/>
                    <a:pt x="16527" y="8111"/>
                    <a:pt x="16517" y="8176"/>
                  </a:cubicBezTo>
                  <a:cubicBezTo>
                    <a:pt x="16486" y="8394"/>
                    <a:pt x="16354" y="8595"/>
                    <a:pt x="16138" y="8715"/>
                  </a:cubicBezTo>
                  <a:cubicBezTo>
                    <a:pt x="16017" y="8782"/>
                    <a:pt x="15884" y="8813"/>
                    <a:pt x="15753" y="8813"/>
                  </a:cubicBezTo>
                  <a:cubicBezTo>
                    <a:pt x="15486" y="8813"/>
                    <a:pt x="15227" y="8680"/>
                    <a:pt x="15084" y="8445"/>
                  </a:cubicBezTo>
                  <a:cubicBezTo>
                    <a:pt x="14871" y="8095"/>
                    <a:pt x="14998" y="7645"/>
                    <a:pt x="15366" y="7442"/>
                  </a:cubicBezTo>
                  <a:close/>
                  <a:moveTo>
                    <a:pt x="16743" y="10295"/>
                  </a:moveTo>
                  <a:cubicBezTo>
                    <a:pt x="16970" y="10415"/>
                    <a:pt x="17053" y="10686"/>
                    <a:pt x="16927" y="10902"/>
                  </a:cubicBezTo>
                  <a:cubicBezTo>
                    <a:pt x="16843" y="11050"/>
                    <a:pt x="16682" y="11133"/>
                    <a:pt x="16517" y="11133"/>
                  </a:cubicBezTo>
                  <a:cubicBezTo>
                    <a:pt x="16441" y="11133"/>
                    <a:pt x="16364" y="11116"/>
                    <a:pt x="16292" y="11078"/>
                  </a:cubicBezTo>
                  <a:cubicBezTo>
                    <a:pt x="16065" y="10960"/>
                    <a:pt x="15981" y="10687"/>
                    <a:pt x="16107" y="10471"/>
                  </a:cubicBezTo>
                  <a:cubicBezTo>
                    <a:pt x="16191" y="10323"/>
                    <a:pt x="16352" y="10240"/>
                    <a:pt x="16517" y="10240"/>
                  </a:cubicBezTo>
                  <a:cubicBezTo>
                    <a:pt x="16593" y="10240"/>
                    <a:pt x="16671" y="10258"/>
                    <a:pt x="16743" y="10295"/>
                  </a:cubicBezTo>
                  <a:close/>
                  <a:moveTo>
                    <a:pt x="10800" y="16977"/>
                  </a:moveTo>
                  <a:cubicBezTo>
                    <a:pt x="10374" y="16977"/>
                    <a:pt x="10028" y="16650"/>
                    <a:pt x="10028" y="16244"/>
                  </a:cubicBezTo>
                  <a:cubicBezTo>
                    <a:pt x="10028" y="15837"/>
                    <a:pt x="10374" y="15509"/>
                    <a:pt x="10800" y="15509"/>
                  </a:cubicBezTo>
                  <a:cubicBezTo>
                    <a:pt x="11227" y="15509"/>
                    <a:pt x="11571" y="15837"/>
                    <a:pt x="11571" y="16244"/>
                  </a:cubicBezTo>
                  <a:cubicBezTo>
                    <a:pt x="11571" y="16650"/>
                    <a:pt x="11227" y="16977"/>
                    <a:pt x="10800" y="16977"/>
                  </a:cubicBezTo>
                  <a:close/>
                  <a:moveTo>
                    <a:pt x="8455" y="15785"/>
                  </a:moveTo>
                  <a:cubicBezTo>
                    <a:pt x="8371" y="15933"/>
                    <a:pt x="8210" y="16016"/>
                    <a:pt x="8045" y="16016"/>
                  </a:cubicBezTo>
                  <a:cubicBezTo>
                    <a:pt x="7968" y="16016"/>
                    <a:pt x="7890" y="15998"/>
                    <a:pt x="7818" y="15961"/>
                  </a:cubicBezTo>
                  <a:cubicBezTo>
                    <a:pt x="7591" y="15842"/>
                    <a:pt x="7509" y="15570"/>
                    <a:pt x="7633" y="15355"/>
                  </a:cubicBezTo>
                  <a:cubicBezTo>
                    <a:pt x="7718" y="15208"/>
                    <a:pt x="7879" y="15123"/>
                    <a:pt x="8045" y="15123"/>
                  </a:cubicBezTo>
                  <a:cubicBezTo>
                    <a:pt x="8121" y="15123"/>
                    <a:pt x="8199" y="15141"/>
                    <a:pt x="8271" y="15178"/>
                  </a:cubicBezTo>
                  <a:cubicBezTo>
                    <a:pt x="8498" y="15298"/>
                    <a:pt x="8581" y="15569"/>
                    <a:pt x="8455" y="15785"/>
                  </a:cubicBezTo>
                  <a:close/>
                  <a:moveTo>
                    <a:pt x="6233" y="14158"/>
                  </a:moveTo>
                  <a:cubicBezTo>
                    <a:pt x="6111" y="14225"/>
                    <a:pt x="5979" y="14257"/>
                    <a:pt x="5848" y="14257"/>
                  </a:cubicBezTo>
                  <a:cubicBezTo>
                    <a:pt x="5581" y="14256"/>
                    <a:pt x="5322" y="14124"/>
                    <a:pt x="5179" y="13889"/>
                  </a:cubicBezTo>
                  <a:cubicBezTo>
                    <a:pt x="5127" y="13803"/>
                    <a:pt x="5096" y="13711"/>
                    <a:pt x="5083" y="13618"/>
                  </a:cubicBezTo>
                  <a:cubicBezTo>
                    <a:pt x="5074" y="13554"/>
                    <a:pt x="5074" y="13489"/>
                    <a:pt x="5083" y="13427"/>
                  </a:cubicBezTo>
                  <a:cubicBezTo>
                    <a:pt x="5113" y="13207"/>
                    <a:pt x="5245" y="13005"/>
                    <a:pt x="5461" y="12885"/>
                  </a:cubicBezTo>
                  <a:cubicBezTo>
                    <a:pt x="5584" y="12818"/>
                    <a:pt x="5716" y="12787"/>
                    <a:pt x="5848" y="12787"/>
                  </a:cubicBezTo>
                  <a:cubicBezTo>
                    <a:pt x="6114" y="12787"/>
                    <a:pt x="6374" y="12919"/>
                    <a:pt x="6516" y="13154"/>
                  </a:cubicBezTo>
                  <a:cubicBezTo>
                    <a:pt x="6729" y="13505"/>
                    <a:pt x="6603" y="13955"/>
                    <a:pt x="6233" y="14158"/>
                  </a:cubicBezTo>
                  <a:close/>
                  <a:moveTo>
                    <a:pt x="975" y="16200"/>
                  </a:moveTo>
                  <a:cubicBezTo>
                    <a:pt x="1384" y="16875"/>
                    <a:pt x="1859" y="17491"/>
                    <a:pt x="2387" y="18047"/>
                  </a:cubicBezTo>
                  <a:lnTo>
                    <a:pt x="4703" y="16774"/>
                  </a:lnTo>
                  <a:cubicBezTo>
                    <a:pt x="4825" y="16889"/>
                    <a:pt x="4952" y="16999"/>
                    <a:pt x="5083" y="17106"/>
                  </a:cubicBezTo>
                  <a:cubicBezTo>
                    <a:pt x="5326" y="17306"/>
                    <a:pt x="5581" y="17494"/>
                    <a:pt x="5848" y="17669"/>
                  </a:cubicBezTo>
                  <a:cubicBezTo>
                    <a:pt x="6519" y="18108"/>
                    <a:pt x="7257" y="18460"/>
                    <a:pt x="8045" y="18709"/>
                  </a:cubicBezTo>
                  <a:cubicBezTo>
                    <a:pt x="8166" y="18747"/>
                    <a:pt x="8289" y="18783"/>
                    <a:pt x="8413" y="18817"/>
                  </a:cubicBezTo>
                  <a:lnTo>
                    <a:pt x="8413" y="21360"/>
                  </a:lnTo>
                  <a:cubicBezTo>
                    <a:pt x="9183" y="21517"/>
                    <a:pt x="9980" y="21600"/>
                    <a:pt x="10800" y="21600"/>
                  </a:cubicBezTo>
                  <a:cubicBezTo>
                    <a:pt x="11619" y="21600"/>
                    <a:pt x="12417" y="21517"/>
                    <a:pt x="13187" y="21360"/>
                  </a:cubicBezTo>
                  <a:lnTo>
                    <a:pt x="13187" y="18817"/>
                  </a:lnTo>
                  <a:cubicBezTo>
                    <a:pt x="13311" y="18783"/>
                    <a:pt x="13434" y="18747"/>
                    <a:pt x="13556" y="18709"/>
                  </a:cubicBezTo>
                  <a:cubicBezTo>
                    <a:pt x="14344" y="18460"/>
                    <a:pt x="15081" y="18108"/>
                    <a:pt x="15753" y="17669"/>
                  </a:cubicBezTo>
                  <a:cubicBezTo>
                    <a:pt x="16018" y="17494"/>
                    <a:pt x="16273" y="17306"/>
                    <a:pt x="16517" y="17106"/>
                  </a:cubicBezTo>
                  <a:cubicBezTo>
                    <a:pt x="16647" y="16999"/>
                    <a:pt x="16775" y="16889"/>
                    <a:pt x="16898" y="16774"/>
                  </a:cubicBezTo>
                  <a:lnTo>
                    <a:pt x="19214" y="18047"/>
                  </a:lnTo>
                  <a:cubicBezTo>
                    <a:pt x="19740" y="17491"/>
                    <a:pt x="20215" y="16875"/>
                    <a:pt x="20625" y="16200"/>
                  </a:cubicBezTo>
                  <a:cubicBezTo>
                    <a:pt x="21035" y="15525"/>
                    <a:pt x="21358" y="14825"/>
                    <a:pt x="21600" y="14112"/>
                  </a:cubicBezTo>
                  <a:lnTo>
                    <a:pt x="19286" y="12841"/>
                  </a:lnTo>
                  <a:cubicBezTo>
                    <a:pt x="19459" y="12187"/>
                    <a:pt x="19551" y="11504"/>
                    <a:pt x="19551" y="10800"/>
                  </a:cubicBezTo>
                  <a:cubicBezTo>
                    <a:pt x="19551" y="10095"/>
                    <a:pt x="19459" y="9412"/>
                    <a:pt x="19286" y="8759"/>
                  </a:cubicBezTo>
                  <a:lnTo>
                    <a:pt x="21600" y="7488"/>
                  </a:lnTo>
                  <a:cubicBezTo>
                    <a:pt x="21358" y="6775"/>
                    <a:pt x="21035" y="6075"/>
                    <a:pt x="20625" y="5400"/>
                  </a:cubicBezTo>
                  <a:cubicBezTo>
                    <a:pt x="20215" y="4725"/>
                    <a:pt x="19740" y="4108"/>
                    <a:pt x="19214" y="3552"/>
                  </a:cubicBezTo>
                  <a:lnTo>
                    <a:pt x="16898" y="4825"/>
                  </a:lnTo>
                  <a:cubicBezTo>
                    <a:pt x="16774" y="4711"/>
                    <a:pt x="16647" y="4600"/>
                    <a:pt x="16517" y="4492"/>
                  </a:cubicBezTo>
                  <a:cubicBezTo>
                    <a:pt x="16273" y="4292"/>
                    <a:pt x="16018" y="4104"/>
                    <a:pt x="15753" y="3931"/>
                  </a:cubicBezTo>
                  <a:cubicBezTo>
                    <a:pt x="15081" y="3492"/>
                    <a:pt x="14344" y="3139"/>
                    <a:pt x="13556" y="2891"/>
                  </a:cubicBezTo>
                  <a:cubicBezTo>
                    <a:pt x="13434" y="2852"/>
                    <a:pt x="13311" y="2815"/>
                    <a:pt x="13187" y="2783"/>
                  </a:cubicBezTo>
                  <a:lnTo>
                    <a:pt x="13187" y="240"/>
                  </a:lnTo>
                  <a:cubicBezTo>
                    <a:pt x="12417" y="83"/>
                    <a:pt x="11619" y="0"/>
                    <a:pt x="10800" y="0"/>
                  </a:cubicBezTo>
                  <a:cubicBezTo>
                    <a:pt x="9980" y="0"/>
                    <a:pt x="9183" y="83"/>
                    <a:pt x="8413" y="240"/>
                  </a:cubicBezTo>
                  <a:lnTo>
                    <a:pt x="8413" y="2783"/>
                  </a:lnTo>
                  <a:cubicBezTo>
                    <a:pt x="8289" y="2815"/>
                    <a:pt x="8166" y="2852"/>
                    <a:pt x="8045" y="2891"/>
                  </a:cubicBezTo>
                  <a:cubicBezTo>
                    <a:pt x="7257" y="3139"/>
                    <a:pt x="6519" y="3492"/>
                    <a:pt x="5848" y="3931"/>
                  </a:cubicBezTo>
                  <a:cubicBezTo>
                    <a:pt x="5581" y="4104"/>
                    <a:pt x="5326" y="4292"/>
                    <a:pt x="5083" y="4494"/>
                  </a:cubicBezTo>
                  <a:cubicBezTo>
                    <a:pt x="4952" y="4600"/>
                    <a:pt x="4825" y="4711"/>
                    <a:pt x="4703" y="4825"/>
                  </a:cubicBezTo>
                  <a:lnTo>
                    <a:pt x="2387" y="3552"/>
                  </a:lnTo>
                  <a:cubicBezTo>
                    <a:pt x="1859" y="4108"/>
                    <a:pt x="1384" y="4725"/>
                    <a:pt x="975" y="5400"/>
                  </a:cubicBezTo>
                  <a:cubicBezTo>
                    <a:pt x="566" y="6075"/>
                    <a:pt x="241" y="6775"/>
                    <a:pt x="0" y="7488"/>
                  </a:cubicBezTo>
                  <a:lnTo>
                    <a:pt x="2313" y="8759"/>
                  </a:lnTo>
                  <a:cubicBezTo>
                    <a:pt x="2141" y="9412"/>
                    <a:pt x="2048" y="10095"/>
                    <a:pt x="2048" y="10800"/>
                  </a:cubicBezTo>
                  <a:cubicBezTo>
                    <a:pt x="2048" y="11504"/>
                    <a:pt x="2141" y="12187"/>
                    <a:pt x="2313" y="12841"/>
                  </a:cubicBezTo>
                  <a:lnTo>
                    <a:pt x="0" y="14112"/>
                  </a:lnTo>
                  <a:cubicBezTo>
                    <a:pt x="241" y="14825"/>
                    <a:pt x="566" y="15525"/>
                    <a:pt x="975" y="16200"/>
                  </a:cubicBezTo>
                  <a:close/>
                </a:path>
              </a:pathLst>
            </a:custGeom>
            <a:grpFill/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 algn="ctr">
                <a:defRPr sz="3200" cap="none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 sz="1600"/>
            </a:p>
          </p:txBody>
        </p:sp>
        <p:sp>
          <p:nvSpPr>
            <p:cNvPr id="2436" name="Shape 2436"/>
            <p:cNvSpPr/>
            <p:nvPr/>
          </p:nvSpPr>
          <p:spPr>
            <a:xfrm>
              <a:off x="11451992" y="4750344"/>
              <a:ext cx="369996" cy="3707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6258" y="10285"/>
                  </a:moveTo>
                  <a:lnTo>
                    <a:pt x="13923" y="10285"/>
                  </a:lnTo>
                  <a:lnTo>
                    <a:pt x="13358" y="10285"/>
                  </a:lnTo>
                  <a:cubicBezTo>
                    <a:pt x="13336" y="10177"/>
                    <a:pt x="13307" y="10071"/>
                    <a:pt x="13272" y="9969"/>
                  </a:cubicBezTo>
                  <a:lnTo>
                    <a:pt x="13923" y="9593"/>
                  </a:lnTo>
                  <a:lnTo>
                    <a:pt x="16258" y="8249"/>
                  </a:lnTo>
                  <a:lnTo>
                    <a:pt x="18372" y="7032"/>
                  </a:lnTo>
                  <a:cubicBezTo>
                    <a:pt x="18866" y="8021"/>
                    <a:pt x="19174" y="9121"/>
                    <a:pt x="19244" y="10285"/>
                  </a:cubicBezTo>
                  <a:cubicBezTo>
                    <a:pt x="19244" y="10285"/>
                    <a:pt x="16258" y="10285"/>
                    <a:pt x="16258" y="10285"/>
                  </a:cubicBezTo>
                  <a:close/>
                  <a:moveTo>
                    <a:pt x="18370" y="14567"/>
                  </a:moveTo>
                  <a:lnTo>
                    <a:pt x="16258" y="13351"/>
                  </a:lnTo>
                  <a:lnTo>
                    <a:pt x="13923" y="12006"/>
                  </a:lnTo>
                  <a:lnTo>
                    <a:pt x="13272" y="11630"/>
                  </a:lnTo>
                  <a:cubicBezTo>
                    <a:pt x="13307" y="11528"/>
                    <a:pt x="13336" y="11423"/>
                    <a:pt x="13358" y="11314"/>
                  </a:cubicBezTo>
                  <a:lnTo>
                    <a:pt x="13923" y="11314"/>
                  </a:lnTo>
                  <a:lnTo>
                    <a:pt x="16258" y="11314"/>
                  </a:lnTo>
                  <a:lnTo>
                    <a:pt x="19243" y="11314"/>
                  </a:lnTo>
                  <a:cubicBezTo>
                    <a:pt x="19172" y="12479"/>
                    <a:pt x="18866" y="13577"/>
                    <a:pt x="18370" y="14567"/>
                  </a:cubicBezTo>
                  <a:close/>
                  <a:moveTo>
                    <a:pt x="16258" y="17248"/>
                  </a:moveTo>
                  <a:cubicBezTo>
                    <a:pt x="16006" y="17459"/>
                    <a:pt x="15743" y="17657"/>
                    <a:pt x="15467" y="17840"/>
                  </a:cubicBezTo>
                  <a:lnTo>
                    <a:pt x="13923" y="15171"/>
                  </a:lnTo>
                  <a:lnTo>
                    <a:pt x="12945" y="13479"/>
                  </a:lnTo>
                  <a:lnTo>
                    <a:pt x="12524" y="12752"/>
                  </a:lnTo>
                  <a:cubicBezTo>
                    <a:pt x="12606" y="12680"/>
                    <a:pt x="12683" y="12603"/>
                    <a:pt x="12757" y="12521"/>
                  </a:cubicBezTo>
                  <a:lnTo>
                    <a:pt x="12945" y="12629"/>
                  </a:lnTo>
                  <a:lnTo>
                    <a:pt x="13923" y="13194"/>
                  </a:lnTo>
                  <a:lnTo>
                    <a:pt x="16258" y="14538"/>
                  </a:lnTo>
                  <a:lnTo>
                    <a:pt x="17854" y="15458"/>
                  </a:lnTo>
                  <a:cubicBezTo>
                    <a:pt x="17409" y="16127"/>
                    <a:pt x="16871" y="16731"/>
                    <a:pt x="16258" y="17248"/>
                  </a:cubicBezTo>
                  <a:close/>
                  <a:moveTo>
                    <a:pt x="13923" y="18645"/>
                  </a:moveTo>
                  <a:cubicBezTo>
                    <a:pt x="13607" y="18771"/>
                    <a:pt x="13280" y="18879"/>
                    <a:pt x="12945" y="18966"/>
                  </a:cubicBezTo>
                  <a:cubicBezTo>
                    <a:pt x="12420" y="19104"/>
                    <a:pt x="11875" y="19191"/>
                    <a:pt x="11315" y="19226"/>
                  </a:cubicBezTo>
                  <a:lnTo>
                    <a:pt x="11315" y="13352"/>
                  </a:lnTo>
                  <a:cubicBezTo>
                    <a:pt x="11424" y="13330"/>
                    <a:pt x="11528" y="13302"/>
                    <a:pt x="11632" y="13266"/>
                  </a:cubicBezTo>
                  <a:lnTo>
                    <a:pt x="12945" y="15535"/>
                  </a:lnTo>
                  <a:lnTo>
                    <a:pt x="13923" y="17228"/>
                  </a:lnTo>
                  <a:lnTo>
                    <a:pt x="14575" y="18355"/>
                  </a:lnTo>
                  <a:cubicBezTo>
                    <a:pt x="14363" y="18460"/>
                    <a:pt x="14146" y="18557"/>
                    <a:pt x="13923" y="18645"/>
                  </a:cubicBezTo>
                  <a:close/>
                  <a:moveTo>
                    <a:pt x="9078" y="10799"/>
                  </a:moveTo>
                  <a:cubicBezTo>
                    <a:pt x="9078" y="9851"/>
                    <a:pt x="9848" y="9081"/>
                    <a:pt x="10800" y="9081"/>
                  </a:cubicBezTo>
                  <a:cubicBezTo>
                    <a:pt x="11750" y="9081"/>
                    <a:pt x="12520" y="9851"/>
                    <a:pt x="12520" y="10799"/>
                  </a:cubicBezTo>
                  <a:cubicBezTo>
                    <a:pt x="12520" y="11747"/>
                    <a:pt x="11750" y="12517"/>
                    <a:pt x="10800" y="12517"/>
                  </a:cubicBezTo>
                  <a:cubicBezTo>
                    <a:pt x="9848" y="12517"/>
                    <a:pt x="9078" y="11747"/>
                    <a:pt x="9078" y="10799"/>
                  </a:cubicBezTo>
                  <a:close/>
                  <a:moveTo>
                    <a:pt x="10283" y="19224"/>
                  </a:moveTo>
                  <a:cubicBezTo>
                    <a:pt x="9724" y="19191"/>
                    <a:pt x="9178" y="19103"/>
                    <a:pt x="8655" y="18966"/>
                  </a:cubicBezTo>
                  <a:cubicBezTo>
                    <a:pt x="8320" y="18877"/>
                    <a:pt x="7993" y="18771"/>
                    <a:pt x="7676" y="18645"/>
                  </a:cubicBezTo>
                  <a:cubicBezTo>
                    <a:pt x="7453" y="18557"/>
                    <a:pt x="7237" y="18460"/>
                    <a:pt x="7023" y="18355"/>
                  </a:cubicBezTo>
                  <a:lnTo>
                    <a:pt x="7676" y="17228"/>
                  </a:lnTo>
                  <a:lnTo>
                    <a:pt x="8655" y="15537"/>
                  </a:lnTo>
                  <a:lnTo>
                    <a:pt x="9968" y="13266"/>
                  </a:lnTo>
                  <a:cubicBezTo>
                    <a:pt x="10070" y="13302"/>
                    <a:pt x="10175" y="13330"/>
                    <a:pt x="10283" y="13352"/>
                  </a:cubicBezTo>
                  <a:cubicBezTo>
                    <a:pt x="10283" y="13352"/>
                    <a:pt x="10283" y="19224"/>
                    <a:pt x="10283" y="19224"/>
                  </a:cubicBezTo>
                  <a:close/>
                  <a:moveTo>
                    <a:pt x="6132" y="17840"/>
                  </a:moveTo>
                  <a:cubicBezTo>
                    <a:pt x="5857" y="17657"/>
                    <a:pt x="5593" y="17459"/>
                    <a:pt x="5342" y="17248"/>
                  </a:cubicBezTo>
                  <a:cubicBezTo>
                    <a:pt x="4728" y="16730"/>
                    <a:pt x="4189" y="16127"/>
                    <a:pt x="3745" y="15458"/>
                  </a:cubicBezTo>
                  <a:lnTo>
                    <a:pt x="5342" y="14538"/>
                  </a:lnTo>
                  <a:lnTo>
                    <a:pt x="7676" y="13193"/>
                  </a:lnTo>
                  <a:lnTo>
                    <a:pt x="8655" y="12629"/>
                  </a:lnTo>
                  <a:lnTo>
                    <a:pt x="8843" y="12520"/>
                  </a:lnTo>
                  <a:cubicBezTo>
                    <a:pt x="8915" y="12603"/>
                    <a:pt x="8993" y="12680"/>
                    <a:pt x="9074" y="12752"/>
                  </a:cubicBezTo>
                  <a:lnTo>
                    <a:pt x="8655" y="13479"/>
                  </a:lnTo>
                  <a:lnTo>
                    <a:pt x="7676" y="15171"/>
                  </a:lnTo>
                  <a:cubicBezTo>
                    <a:pt x="7676" y="15171"/>
                    <a:pt x="6132" y="17840"/>
                    <a:pt x="6132" y="17840"/>
                  </a:cubicBezTo>
                  <a:close/>
                  <a:moveTo>
                    <a:pt x="2356" y="11314"/>
                  </a:moveTo>
                  <a:lnTo>
                    <a:pt x="5342" y="11314"/>
                  </a:lnTo>
                  <a:lnTo>
                    <a:pt x="7676" y="11314"/>
                  </a:lnTo>
                  <a:lnTo>
                    <a:pt x="8242" y="11314"/>
                  </a:lnTo>
                  <a:cubicBezTo>
                    <a:pt x="8264" y="11423"/>
                    <a:pt x="8292" y="11528"/>
                    <a:pt x="8327" y="11630"/>
                  </a:cubicBezTo>
                  <a:lnTo>
                    <a:pt x="7676" y="12006"/>
                  </a:lnTo>
                  <a:lnTo>
                    <a:pt x="5342" y="13351"/>
                  </a:lnTo>
                  <a:lnTo>
                    <a:pt x="3228" y="14568"/>
                  </a:lnTo>
                  <a:cubicBezTo>
                    <a:pt x="2732" y="13578"/>
                    <a:pt x="2427" y="12479"/>
                    <a:pt x="2356" y="11314"/>
                  </a:cubicBezTo>
                  <a:close/>
                  <a:moveTo>
                    <a:pt x="3228" y="7032"/>
                  </a:moveTo>
                  <a:lnTo>
                    <a:pt x="5342" y="8248"/>
                  </a:lnTo>
                  <a:lnTo>
                    <a:pt x="7676" y="9593"/>
                  </a:lnTo>
                  <a:lnTo>
                    <a:pt x="8327" y="9969"/>
                  </a:lnTo>
                  <a:cubicBezTo>
                    <a:pt x="8292" y="10071"/>
                    <a:pt x="8264" y="10177"/>
                    <a:pt x="8242" y="10285"/>
                  </a:cubicBezTo>
                  <a:lnTo>
                    <a:pt x="7676" y="10285"/>
                  </a:lnTo>
                  <a:lnTo>
                    <a:pt x="5342" y="10285"/>
                  </a:lnTo>
                  <a:lnTo>
                    <a:pt x="2357" y="10285"/>
                  </a:lnTo>
                  <a:cubicBezTo>
                    <a:pt x="2427" y="9121"/>
                    <a:pt x="2734" y="8021"/>
                    <a:pt x="3228" y="7032"/>
                  </a:cubicBezTo>
                  <a:close/>
                  <a:moveTo>
                    <a:pt x="5342" y="4352"/>
                  </a:moveTo>
                  <a:cubicBezTo>
                    <a:pt x="5593" y="4139"/>
                    <a:pt x="5857" y="3942"/>
                    <a:pt x="6132" y="3760"/>
                  </a:cubicBezTo>
                  <a:lnTo>
                    <a:pt x="7676" y="6428"/>
                  </a:lnTo>
                  <a:lnTo>
                    <a:pt x="8655" y="8120"/>
                  </a:lnTo>
                  <a:lnTo>
                    <a:pt x="9074" y="8846"/>
                  </a:lnTo>
                  <a:cubicBezTo>
                    <a:pt x="8993" y="8920"/>
                    <a:pt x="8915" y="8997"/>
                    <a:pt x="8843" y="9079"/>
                  </a:cubicBezTo>
                  <a:lnTo>
                    <a:pt x="8655" y="8969"/>
                  </a:lnTo>
                  <a:lnTo>
                    <a:pt x="7676" y="8406"/>
                  </a:lnTo>
                  <a:lnTo>
                    <a:pt x="5342" y="7061"/>
                  </a:lnTo>
                  <a:lnTo>
                    <a:pt x="3745" y="6140"/>
                  </a:lnTo>
                  <a:cubicBezTo>
                    <a:pt x="4189" y="5471"/>
                    <a:pt x="4728" y="4869"/>
                    <a:pt x="5342" y="4352"/>
                  </a:cubicBezTo>
                  <a:close/>
                  <a:moveTo>
                    <a:pt x="7676" y="2953"/>
                  </a:moveTo>
                  <a:cubicBezTo>
                    <a:pt x="7993" y="2828"/>
                    <a:pt x="8320" y="2721"/>
                    <a:pt x="8655" y="2633"/>
                  </a:cubicBezTo>
                  <a:cubicBezTo>
                    <a:pt x="9178" y="2496"/>
                    <a:pt x="9724" y="2408"/>
                    <a:pt x="10283" y="2374"/>
                  </a:cubicBezTo>
                  <a:lnTo>
                    <a:pt x="10283" y="8247"/>
                  </a:lnTo>
                  <a:cubicBezTo>
                    <a:pt x="10175" y="8269"/>
                    <a:pt x="10070" y="8298"/>
                    <a:pt x="9968" y="8332"/>
                  </a:cubicBezTo>
                  <a:lnTo>
                    <a:pt x="8655" y="6063"/>
                  </a:lnTo>
                  <a:lnTo>
                    <a:pt x="7676" y="4370"/>
                  </a:lnTo>
                  <a:lnTo>
                    <a:pt x="7023" y="3245"/>
                  </a:lnTo>
                  <a:cubicBezTo>
                    <a:pt x="7237" y="3139"/>
                    <a:pt x="7453" y="3042"/>
                    <a:pt x="7676" y="2953"/>
                  </a:cubicBezTo>
                  <a:close/>
                  <a:moveTo>
                    <a:pt x="11315" y="2374"/>
                  </a:moveTo>
                  <a:cubicBezTo>
                    <a:pt x="11875" y="2408"/>
                    <a:pt x="12420" y="2496"/>
                    <a:pt x="12945" y="2633"/>
                  </a:cubicBezTo>
                  <a:cubicBezTo>
                    <a:pt x="13280" y="2721"/>
                    <a:pt x="13607" y="2828"/>
                    <a:pt x="13923" y="2953"/>
                  </a:cubicBezTo>
                  <a:cubicBezTo>
                    <a:pt x="14146" y="3042"/>
                    <a:pt x="14363" y="3139"/>
                    <a:pt x="14575" y="3245"/>
                  </a:cubicBezTo>
                  <a:lnTo>
                    <a:pt x="13923" y="4372"/>
                  </a:lnTo>
                  <a:lnTo>
                    <a:pt x="12945" y="6063"/>
                  </a:lnTo>
                  <a:lnTo>
                    <a:pt x="11632" y="8332"/>
                  </a:lnTo>
                  <a:cubicBezTo>
                    <a:pt x="11528" y="8298"/>
                    <a:pt x="11424" y="8269"/>
                    <a:pt x="11315" y="8247"/>
                  </a:cubicBezTo>
                  <a:cubicBezTo>
                    <a:pt x="11315" y="8247"/>
                    <a:pt x="11315" y="2374"/>
                    <a:pt x="11315" y="2374"/>
                  </a:cubicBezTo>
                  <a:close/>
                  <a:moveTo>
                    <a:pt x="15467" y="3759"/>
                  </a:moveTo>
                  <a:cubicBezTo>
                    <a:pt x="15743" y="3942"/>
                    <a:pt x="16006" y="4139"/>
                    <a:pt x="16258" y="4351"/>
                  </a:cubicBezTo>
                  <a:cubicBezTo>
                    <a:pt x="16871" y="4869"/>
                    <a:pt x="17409" y="5471"/>
                    <a:pt x="17854" y="6140"/>
                  </a:cubicBezTo>
                  <a:lnTo>
                    <a:pt x="16258" y="7061"/>
                  </a:lnTo>
                  <a:lnTo>
                    <a:pt x="13923" y="8406"/>
                  </a:lnTo>
                  <a:lnTo>
                    <a:pt x="12945" y="8969"/>
                  </a:lnTo>
                  <a:lnTo>
                    <a:pt x="12757" y="9079"/>
                  </a:lnTo>
                  <a:cubicBezTo>
                    <a:pt x="12683" y="8996"/>
                    <a:pt x="12606" y="8920"/>
                    <a:pt x="12524" y="8846"/>
                  </a:cubicBezTo>
                  <a:lnTo>
                    <a:pt x="12945" y="8120"/>
                  </a:lnTo>
                  <a:lnTo>
                    <a:pt x="13923" y="6428"/>
                  </a:lnTo>
                  <a:cubicBezTo>
                    <a:pt x="13923" y="6428"/>
                    <a:pt x="15467" y="3759"/>
                    <a:pt x="15467" y="3759"/>
                  </a:cubicBezTo>
                  <a:close/>
                  <a:moveTo>
                    <a:pt x="21187" y="7760"/>
                  </a:moveTo>
                  <a:lnTo>
                    <a:pt x="19946" y="7978"/>
                  </a:lnTo>
                  <a:cubicBezTo>
                    <a:pt x="19854" y="7677"/>
                    <a:pt x="19744" y="7382"/>
                    <a:pt x="19622" y="7094"/>
                  </a:cubicBezTo>
                  <a:lnTo>
                    <a:pt x="20715" y="6464"/>
                  </a:lnTo>
                  <a:cubicBezTo>
                    <a:pt x="20391" y="5730"/>
                    <a:pt x="19989" y="5038"/>
                    <a:pt x="19517" y="4399"/>
                  </a:cubicBezTo>
                  <a:lnTo>
                    <a:pt x="18426" y="5029"/>
                  </a:lnTo>
                  <a:cubicBezTo>
                    <a:pt x="18235" y="4778"/>
                    <a:pt x="18033" y="4537"/>
                    <a:pt x="17819" y="4308"/>
                  </a:cubicBezTo>
                  <a:lnTo>
                    <a:pt x="18629" y="3343"/>
                  </a:lnTo>
                  <a:cubicBezTo>
                    <a:pt x="18078" y="2768"/>
                    <a:pt x="17464" y="2253"/>
                    <a:pt x="16799" y="1809"/>
                  </a:cubicBezTo>
                  <a:lnTo>
                    <a:pt x="16258" y="2453"/>
                  </a:lnTo>
                  <a:lnTo>
                    <a:pt x="15988" y="2774"/>
                  </a:lnTo>
                  <a:cubicBezTo>
                    <a:pt x="15725" y="2604"/>
                    <a:pt x="15452" y="2446"/>
                    <a:pt x="15171" y="2301"/>
                  </a:cubicBezTo>
                  <a:lnTo>
                    <a:pt x="15602" y="1119"/>
                  </a:lnTo>
                  <a:cubicBezTo>
                    <a:pt x="15067" y="855"/>
                    <a:pt x="14506" y="632"/>
                    <a:pt x="13923" y="458"/>
                  </a:cubicBezTo>
                  <a:cubicBezTo>
                    <a:pt x="13736" y="402"/>
                    <a:pt x="13548" y="350"/>
                    <a:pt x="13356" y="304"/>
                  </a:cubicBezTo>
                  <a:lnTo>
                    <a:pt x="12945" y="1430"/>
                  </a:lnTo>
                  <a:lnTo>
                    <a:pt x="12925" y="1486"/>
                  </a:lnTo>
                  <a:cubicBezTo>
                    <a:pt x="12620" y="1417"/>
                    <a:pt x="12310" y="1361"/>
                    <a:pt x="11996" y="1323"/>
                  </a:cubicBezTo>
                  <a:lnTo>
                    <a:pt x="11996" y="65"/>
                  </a:lnTo>
                  <a:cubicBezTo>
                    <a:pt x="11602" y="22"/>
                    <a:pt x="11204" y="0"/>
                    <a:pt x="10800" y="0"/>
                  </a:cubicBezTo>
                  <a:cubicBezTo>
                    <a:pt x="10396" y="0"/>
                    <a:pt x="9997" y="22"/>
                    <a:pt x="9605" y="65"/>
                  </a:cubicBezTo>
                  <a:lnTo>
                    <a:pt x="9605" y="1323"/>
                  </a:lnTo>
                  <a:cubicBezTo>
                    <a:pt x="9289" y="1361"/>
                    <a:pt x="8979" y="1417"/>
                    <a:pt x="8674" y="1486"/>
                  </a:cubicBezTo>
                  <a:lnTo>
                    <a:pt x="8655" y="1429"/>
                  </a:lnTo>
                  <a:lnTo>
                    <a:pt x="8243" y="304"/>
                  </a:lnTo>
                  <a:cubicBezTo>
                    <a:pt x="8052" y="350"/>
                    <a:pt x="7863" y="402"/>
                    <a:pt x="7676" y="458"/>
                  </a:cubicBezTo>
                  <a:cubicBezTo>
                    <a:pt x="7094" y="632"/>
                    <a:pt x="6533" y="854"/>
                    <a:pt x="5997" y="1119"/>
                  </a:cubicBezTo>
                  <a:lnTo>
                    <a:pt x="6428" y="2301"/>
                  </a:lnTo>
                  <a:cubicBezTo>
                    <a:pt x="6148" y="2446"/>
                    <a:pt x="5875" y="2604"/>
                    <a:pt x="5610" y="2774"/>
                  </a:cubicBezTo>
                  <a:lnTo>
                    <a:pt x="5342" y="2453"/>
                  </a:lnTo>
                  <a:lnTo>
                    <a:pt x="4802" y="1809"/>
                  </a:lnTo>
                  <a:cubicBezTo>
                    <a:pt x="4136" y="2253"/>
                    <a:pt x="3520" y="2768"/>
                    <a:pt x="2969" y="3343"/>
                  </a:cubicBezTo>
                  <a:lnTo>
                    <a:pt x="3781" y="4308"/>
                  </a:lnTo>
                  <a:cubicBezTo>
                    <a:pt x="3566" y="4537"/>
                    <a:pt x="3364" y="4778"/>
                    <a:pt x="3173" y="5028"/>
                  </a:cubicBezTo>
                  <a:lnTo>
                    <a:pt x="2082" y="4399"/>
                  </a:lnTo>
                  <a:cubicBezTo>
                    <a:pt x="1611" y="5038"/>
                    <a:pt x="1209" y="5730"/>
                    <a:pt x="885" y="6464"/>
                  </a:cubicBezTo>
                  <a:lnTo>
                    <a:pt x="1976" y="7094"/>
                  </a:lnTo>
                  <a:cubicBezTo>
                    <a:pt x="1854" y="7382"/>
                    <a:pt x="1747" y="7677"/>
                    <a:pt x="1654" y="7978"/>
                  </a:cubicBezTo>
                  <a:lnTo>
                    <a:pt x="413" y="7760"/>
                  </a:lnTo>
                  <a:cubicBezTo>
                    <a:pt x="191" y="8513"/>
                    <a:pt x="51" y="9300"/>
                    <a:pt x="0" y="10110"/>
                  </a:cubicBezTo>
                  <a:lnTo>
                    <a:pt x="1241" y="10328"/>
                  </a:lnTo>
                  <a:cubicBezTo>
                    <a:pt x="1233" y="10484"/>
                    <a:pt x="1229" y="10642"/>
                    <a:pt x="1229" y="10799"/>
                  </a:cubicBezTo>
                  <a:cubicBezTo>
                    <a:pt x="1229" y="10958"/>
                    <a:pt x="1233" y="11114"/>
                    <a:pt x="1241" y="11271"/>
                  </a:cubicBezTo>
                  <a:lnTo>
                    <a:pt x="0" y="11489"/>
                  </a:lnTo>
                  <a:cubicBezTo>
                    <a:pt x="51" y="12299"/>
                    <a:pt x="191" y="13087"/>
                    <a:pt x="413" y="13838"/>
                  </a:cubicBezTo>
                  <a:lnTo>
                    <a:pt x="1654" y="13620"/>
                  </a:lnTo>
                  <a:cubicBezTo>
                    <a:pt x="1747" y="13921"/>
                    <a:pt x="1854" y="14217"/>
                    <a:pt x="1976" y="14506"/>
                  </a:cubicBezTo>
                  <a:lnTo>
                    <a:pt x="885" y="15135"/>
                  </a:lnTo>
                  <a:cubicBezTo>
                    <a:pt x="1209" y="15869"/>
                    <a:pt x="1611" y="16561"/>
                    <a:pt x="2082" y="17199"/>
                  </a:cubicBezTo>
                  <a:lnTo>
                    <a:pt x="3174" y="16570"/>
                  </a:lnTo>
                  <a:cubicBezTo>
                    <a:pt x="3364" y="16821"/>
                    <a:pt x="3566" y="17061"/>
                    <a:pt x="3781" y="17291"/>
                  </a:cubicBezTo>
                  <a:lnTo>
                    <a:pt x="2969" y="18255"/>
                  </a:lnTo>
                  <a:cubicBezTo>
                    <a:pt x="3520" y="18830"/>
                    <a:pt x="4136" y="19346"/>
                    <a:pt x="4802" y="19789"/>
                  </a:cubicBezTo>
                  <a:lnTo>
                    <a:pt x="5342" y="19145"/>
                  </a:lnTo>
                  <a:lnTo>
                    <a:pt x="5610" y="18825"/>
                  </a:lnTo>
                  <a:cubicBezTo>
                    <a:pt x="5875" y="18995"/>
                    <a:pt x="6148" y="19154"/>
                    <a:pt x="6429" y="19297"/>
                  </a:cubicBezTo>
                  <a:lnTo>
                    <a:pt x="5997" y="20479"/>
                  </a:lnTo>
                  <a:cubicBezTo>
                    <a:pt x="6533" y="20745"/>
                    <a:pt x="7094" y="20967"/>
                    <a:pt x="7676" y="21141"/>
                  </a:cubicBezTo>
                  <a:cubicBezTo>
                    <a:pt x="7863" y="21198"/>
                    <a:pt x="8052" y="21249"/>
                    <a:pt x="8243" y="21296"/>
                  </a:cubicBezTo>
                  <a:lnTo>
                    <a:pt x="8655" y="20171"/>
                  </a:lnTo>
                  <a:lnTo>
                    <a:pt x="8676" y="20113"/>
                  </a:lnTo>
                  <a:cubicBezTo>
                    <a:pt x="8980" y="20182"/>
                    <a:pt x="9289" y="20237"/>
                    <a:pt x="9605" y="20276"/>
                  </a:cubicBezTo>
                  <a:lnTo>
                    <a:pt x="9605" y="21533"/>
                  </a:lnTo>
                  <a:cubicBezTo>
                    <a:pt x="9997" y="21576"/>
                    <a:pt x="10396" y="21600"/>
                    <a:pt x="10800" y="21600"/>
                  </a:cubicBezTo>
                  <a:cubicBezTo>
                    <a:pt x="11204" y="21600"/>
                    <a:pt x="11602" y="21576"/>
                    <a:pt x="11996" y="21533"/>
                  </a:cubicBezTo>
                  <a:lnTo>
                    <a:pt x="11996" y="20276"/>
                  </a:lnTo>
                  <a:cubicBezTo>
                    <a:pt x="12310" y="20237"/>
                    <a:pt x="12620" y="20182"/>
                    <a:pt x="12925" y="20113"/>
                  </a:cubicBezTo>
                  <a:lnTo>
                    <a:pt x="12945" y="20168"/>
                  </a:lnTo>
                  <a:lnTo>
                    <a:pt x="13356" y="21296"/>
                  </a:lnTo>
                  <a:cubicBezTo>
                    <a:pt x="13548" y="21249"/>
                    <a:pt x="13736" y="21198"/>
                    <a:pt x="13923" y="21141"/>
                  </a:cubicBezTo>
                  <a:cubicBezTo>
                    <a:pt x="14506" y="20967"/>
                    <a:pt x="15067" y="20745"/>
                    <a:pt x="15602" y="20479"/>
                  </a:cubicBezTo>
                  <a:lnTo>
                    <a:pt x="15171" y="19297"/>
                  </a:lnTo>
                  <a:cubicBezTo>
                    <a:pt x="15452" y="19154"/>
                    <a:pt x="15725" y="18996"/>
                    <a:pt x="15988" y="18826"/>
                  </a:cubicBezTo>
                  <a:lnTo>
                    <a:pt x="16258" y="19145"/>
                  </a:lnTo>
                  <a:lnTo>
                    <a:pt x="16799" y="19789"/>
                  </a:lnTo>
                  <a:cubicBezTo>
                    <a:pt x="17464" y="19346"/>
                    <a:pt x="18078" y="18830"/>
                    <a:pt x="18629" y="18255"/>
                  </a:cubicBezTo>
                  <a:lnTo>
                    <a:pt x="17819" y="17291"/>
                  </a:lnTo>
                  <a:cubicBezTo>
                    <a:pt x="18033" y="17061"/>
                    <a:pt x="18236" y="16821"/>
                    <a:pt x="18426" y="16570"/>
                  </a:cubicBezTo>
                  <a:lnTo>
                    <a:pt x="19517" y="17199"/>
                  </a:lnTo>
                  <a:cubicBezTo>
                    <a:pt x="19989" y="16561"/>
                    <a:pt x="20391" y="15869"/>
                    <a:pt x="20715" y="15135"/>
                  </a:cubicBezTo>
                  <a:lnTo>
                    <a:pt x="19622" y="14506"/>
                  </a:lnTo>
                  <a:cubicBezTo>
                    <a:pt x="19744" y="14217"/>
                    <a:pt x="19854" y="13921"/>
                    <a:pt x="19946" y="13620"/>
                  </a:cubicBezTo>
                  <a:lnTo>
                    <a:pt x="21187" y="13838"/>
                  </a:lnTo>
                  <a:cubicBezTo>
                    <a:pt x="21408" y="13087"/>
                    <a:pt x="21549" y="12299"/>
                    <a:pt x="21600" y="11489"/>
                  </a:cubicBezTo>
                  <a:lnTo>
                    <a:pt x="20359" y="11271"/>
                  </a:lnTo>
                  <a:cubicBezTo>
                    <a:pt x="20366" y="11114"/>
                    <a:pt x="20370" y="10958"/>
                    <a:pt x="20370" y="10799"/>
                  </a:cubicBezTo>
                  <a:cubicBezTo>
                    <a:pt x="20370" y="10642"/>
                    <a:pt x="20367" y="10484"/>
                    <a:pt x="20359" y="10328"/>
                  </a:cubicBezTo>
                  <a:lnTo>
                    <a:pt x="21600" y="10110"/>
                  </a:lnTo>
                  <a:cubicBezTo>
                    <a:pt x="21549" y="9300"/>
                    <a:pt x="21408" y="8513"/>
                    <a:pt x="21187" y="7760"/>
                  </a:cubicBezTo>
                  <a:close/>
                </a:path>
              </a:pathLst>
            </a:custGeom>
            <a:grpFill/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 algn="ctr">
                <a:defRPr sz="3200" cap="none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 sz="1600"/>
            </a:p>
          </p:txBody>
        </p:sp>
        <p:sp>
          <p:nvSpPr>
            <p:cNvPr id="2437" name="Shape 2437"/>
            <p:cNvSpPr/>
            <p:nvPr/>
          </p:nvSpPr>
          <p:spPr>
            <a:xfrm>
              <a:off x="9967692" y="3480126"/>
              <a:ext cx="432729" cy="4332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5355" y="11610"/>
                  </a:moveTo>
                  <a:cubicBezTo>
                    <a:pt x="5422" y="11590"/>
                    <a:pt x="5492" y="11582"/>
                    <a:pt x="5560" y="11582"/>
                  </a:cubicBezTo>
                  <a:cubicBezTo>
                    <a:pt x="5878" y="11581"/>
                    <a:pt x="6173" y="11790"/>
                    <a:pt x="6267" y="12111"/>
                  </a:cubicBezTo>
                  <a:cubicBezTo>
                    <a:pt x="6379" y="12501"/>
                    <a:pt x="6154" y="12909"/>
                    <a:pt x="5765" y="13021"/>
                  </a:cubicBezTo>
                  <a:cubicBezTo>
                    <a:pt x="5696" y="13041"/>
                    <a:pt x="5627" y="13051"/>
                    <a:pt x="5560" y="13051"/>
                  </a:cubicBezTo>
                  <a:cubicBezTo>
                    <a:pt x="5240" y="13051"/>
                    <a:pt x="4945" y="12842"/>
                    <a:pt x="4853" y="12520"/>
                  </a:cubicBezTo>
                  <a:cubicBezTo>
                    <a:pt x="4739" y="12130"/>
                    <a:pt x="4964" y="11724"/>
                    <a:pt x="5355" y="11610"/>
                  </a:cubicBezTo>
                  <a:close/>
                  <a:moveTo>
                    <a:pt x="5146" y="9306"/>
                  </a:moveTo>
                  <a:cubicBezTo>
                    <a:pt x="5255" y="9187"/>
                    <a:pt x="5413" y="9141"/>
                    <a:pt x="5560" y="9170"/>
                  </a:cubicBezTo>
                  <a:cubicBezTo>
                    <a:pt x="5639" y="9184"/>
                    <a:pt x="5715" y="9221"/>
                    <a:pt x="5779" y="9279"/>
                  </a:cubicBezTo>
                  <a:cubicBezTo>
                    <a:pt x="5961" y="9447"/>
                    <a:pt x="5973" y="9729"/>
                    <a:pt x="5805" y="9911"/>
                  </a:cubicBezTo>
                  <a:cubicBezTo>
                    <a:pt x="5737" y="9984"/>
                    <a:pt x="5651" y="10029"/>
                    <a:pt x="5560" y="10048"/>
                  </a:cubicBezTo>
                  <a:cubicBezTo>
                    <a:pt x="5425" y="10071"/>
                    <a:pt x="5282" y="10036"/>
                    <a:pt x="5173" y="9937"/>
                  </a:cubicBezTo>
                  <a:cubicBezTo>
                    <a:pt x="4991" y="9769"/>
                    <a:pt x="4979" y="9488"/>
                    <a:pt x="5146" y="9306"/>
                  </a:cubicBezTo>
                  <a:close/>
                  <a:moveTo>
                    <a:pt x="6333" y="6520"/>
                  </a:moveTo>
                  <a:cubicBezTo>
                    <a:pt x="6479" y="6370"/>
                    <a:pt x="6671" y="6294"/>
                    <a:pt x="6865" y="6294"/>
                  </a:cubicBezTo>
                  <a:cubicBezTo>
                    <a:pt x="7048" y="6294"/>
                    <a:pt x="7232" y="6362"/>
                    <a:pt x="7375" y="6499"/>
                  </a:cubicBezTo>
                  <a:cubicBezTo>
                    <a:pt x="7668" y="6780"/>
                    <a:pt x="7677" y="7245"/>
                    <a:pt x="7395" y="7538"/>
                  </a:cubicBezTo>
                  <a:cubicBezTo>
                    <a:pt x="7251" y="7688"/>
                    <a:pt x="7058" y="7763"/>
                    <a:pt x="6865" y="7763"/>
                  </a:cubicBezTo>
                  <a:cubicBezTo>
                    <a:pt x="6681" y="7763"/>
                    <a:pt x="6497" y="7696"/>
                    <a:pt x="6354" y="7559"/>
                  </a:cubicBezTo>
                  <a:cubicBezTo>
                    <a:pt x="6061" y="7277"/>
                    <a:pt x="6052" y="6812"/>
                    <a:pt x="6333" y="6520"/>
                  </a:cubicBezTo>
                  <a:close/>
                  <a:moveTo>
                    <a:pt x="7433" y="15108"/>
                  </a:moveTo>
                  <a:cubicBezTo>
                    <a:pt x="7284" y="15269"/>
                    <a:pt x="7044" y="15296"/>
                    <a:pt x="6865" y="15183"/>
                  </a:cubicBezTo>
                  <a:cubicBezTo>
                    <a:pt x="6842" y="15169"/>
                    <a:pt x="6821" y="15153"/>
                    <a:pt x="6801" y="15134"/>
                  </a:cubicBezTo>
                  <a:cubicBezTo>
                    <a:pt x="6618" y="14967"/>
                    <a:pt x="6606" y="14684"/>
                    <a:pt x="6774" y="14503"/>
                  </a:cubicBezTo>
                  <a:cubicBezTo>
                    <a:pt x="6801" y="14474"/>
                    <a:pt x="6832" y="14448"/>
                    <a:pt x="6865" y="14428"/>
                  </a:cubicBezTo>
                  <a:cubicBezTo>
                    <a:pt x="7032" y="14322"/>
                    <a:pt x="7254" y="14337"/>
                    <a:pt x="7407" y="14477"/>
                  </a:cubicBezTo>
                  <a:cubicBezTo>
                    <a:pt x="7588" y="14644"/>
                    <a:pt x="7600" y="14926"/>
                    <a:pt x="7433" y="15108"/>
                  </a:cubicBezTo>
                  <a:close/>
                  <a:moveTo>
                    <a:pt x="8357" y="10199"/>
                  </a:moveTo>
                  <a:cubicBezTo>
                    <a:pt x="8523" y="9528"/>
                    <a:pt x="8945" y="8985"/>
                    <a:pt x="9495" y="8653"/>
                  </a:cubicBezTo>
                  <a:cubicBezTo>
                    <a:pt x="9882" y="8418"/>
                    <a:pt x="10332" y="8288"/>
                    <a:pt x="10800" y="8288"/>
                  </a:cubicBezTo>
                  <a:cubicBezTo>
                    <a:pt x="10999" y="8288"/>
                    <a:pt x="11201" y="8312"/>
                    <a:pt x="11403" y="8361"/>
                  </a:cubicBezTo>
                  <a:cubicBezTo>
                    <a:pt x="11656" y="8424"/>
                    <a:pt x="11892" y="8523"/>
                    <a:pt x="12105" y="8652"/>
                  </a:cubicBezTo>
                  <a:cubicBezTo>
                    <a:pt x="13021" y="9206"/>
                    <a:pt x="13514" y="10308"/>
                    <a:pt x="13244" y="11402"/>
                  </a:cubicBezTo>
                  <a:cubicBezTo>
                    <a:pt x="13078" y="12073"/>
                    <a:pt x="12654" y="12616"/>
                    <a:pt x="12105" y="12948"/>
                  </a:cubicBezTo>
                  <a:cubicBezTo>
                    <a:pt x="11718" y="13182"/>
                    <a:pt x="11268" y="13313"/>
                    <a:pt x="10800" y="13313"/>
                  </a:cubicBezTo>
                  <a:cubicBezTo>
                    <a:pt x="10601" y="13313"/>
                    <a:pt x="10400" y="13288"/>
                    <a:pt x="10198" y="13240"/>
                  </a:cubicBezTo>
                  <a:cubicBezTo>
                    <a:pt x="9944" y="13177"/>
                    <a:pt x="9708" y="13078"/>
                    <a:pt x="9495" y="12949"/>
                  </a:cubicBezTo>
                  <a:cubicBezTo>
                    <a:pt x="8578" y="12395"/>
                    <a:pt x="8086" y="11292"/>
                    <a:pt x="8357" y="10199"/>
                  </a:cubicBezTo>
                  <a:close/>
                  <a:moveTo>
                    <a:pt x="8844" y="5300"/>
                  </a:moveTo>
                  <a:cubicBezTo>
                    <a:pt x="9012" y="5120"/>
                    <a:pt x="9294" y="5108"/>
                    <a:pt x="9476" y="5275"/>
                  </a:cubicBezTo>
                  <a:lnTo>
                    <a:pt x="9495" y="5292"/>
                  </a:lnTo>
                  <a:cubicBezTo>
                    <a:pt x="9658" y="5462"/>
                    <a:pt x="9663" y="5731"/>
                    <a:pt x="9502" y="5906"/>
                  </a:cubicBezTo>
                  <a:lnTo>
                    <a:pt x="9495" y="5914"/>
                  </a:lnTo>
                  <a:cubicBezTo>
                    <a:pt x="9327" y="6088"/>
                    <a:pt x="9048" y="6096"/>
                    <a:pt x="8870" y="5931"/>
                  </a:cubicBezTo>
                  <a:cubicBezTo>
                    <a:pt x="8687" y="5765"/>
                    <a:pt x="8676" y="5481"/>
                    <a:pt x="8844" y="5300"/>
                  </a:cubicBezTo>
                  <a:close/>
                  <a:moveTo>
                    <a:pt x="11391" y="5337"/>
                  </a:moveTo>
                  <a:cubicBezTo>
                    <a:pt x="11474" y="5003"/>
                    <a:pt x="11774" y="4778"/>
                    <a:pt x="12105" y="4778"/>
                  </a:cubicBezTo>
                  <a:cubicBezTo>
                    <a:pt x="12163" y="4778"/>
                    <a:pt x="12222" y="4785"/>
                    <a:pt x="12281" y="4801"/>
                  </a:cubicBezTo>
                  <a:cubicBezTo>
                    <a:pt x="12677" y="4897"/>
                    <a:pt x="12917" y="5295"/>
                    <a:pt x="12820" y="5689"/>
                  </a:cubicBezTo>
                  <a:cubicBezTo>
                    <a:pt x="12737" y="6025"/>
                    <a:pt x="12437" y="6248"/>
                    <a:pt x="12105" y="6248"/>
                  </a:cubicBezTo>
                  <a:cubicBezTo>
                    <a:pt x="12047" y="6248"/>
                    <a:pt x="11988" y="6241"/>
                    <a:pt x="11930" y="6227"/>
                  </a:cubicBezTo>
                  <a:cubicBezTo>
                    <a:pt x="11534" y="6129"/>
                    <a:pt x="11294" y="5732"/>
                    <a:pt x="11391" y="5337"/>
                  </a:cubicBezTo>
                  <a:close/>
                  <a:moveTo>
                    <a:pt x="12756" y="16301"/>
                  </a:moveTo>
                  <a:cubicBezTo>
                    <a:pt x="12589" y="16482"/>
                    <a:pt x="12306" y="16493"/>
                    <a:pt x="12124" y="16327"/>
                  </a:cubicBezTo>
                  <a:lnTo>
                    <a:pt x="12105" y="16308"/>
                  </a:lnTo>
                  <a:cubicBezTo>
                    <a:pt x="11941" y="16139"/>
                    <a:pt x="11937" y="15871"/>
                    <a:pt x="12098" y="15696"/>
                  </a:cubicBezTo>
                  <a:lnTo>
                    <a:pt x="12105" y="15687"/>
                  </a:lnTo>
                  <a:cubicBezTo>
                    <a:pt x="12273" y="15514"/>
                    <a:pt x="12551" y="15504"/>
                    <a:pt x="12730" y="15670"/>
                  </a:cubicBezTo>
                  <a:cubicBezTo>
                    <a:pt x="12912" y="15836"/>
                    <a:pt x="12924" y="16119"/>
                    <a:pt x="12756" y="16301"/>
                  </a:cubicBezTo>
                  <a:close/>
                  <a:moveTo>
                    <a:pt x="10210" y="16263"/>
                  </a:moveTo>
                  <a:cubicBezTo>
                    <a:pt x="10127" y="16599"/>
                    <a:pt x="9826" y="16823"/>
                    <a:pt x="9495" y="16822"/>
                  </a:cubicBezTo>
                  <a:cubicBezTo>
                    <a:pt x="9437" y="16822"/>
                    <a:pt x="9378" y="16815"/>
                    <a:pt x="9318" y="16801"/>
                  </a:cubicBezTo>
                  <a:cubicBezTo>
                    <a:pt x="8924" y="16704"/>
                    <a:pt x="8682" y="16307"/>
                    <a:pt x="8780" y="15912"/>
                  </a:cubicBezTo>
                  <a:cubicBezTo>
                    <a:pt x="8862" y="15576"/>
                    <a:pt x="9163" y="15352"/>
                    <a:pt x="9495" y="15353"/>
                  </a:cubicBezTo>
                  <a:cubicBezTo>
                    <a:pt x="9553" y="15353"/>
                    <a:pt x="9612" y="15360"/>
                    <a:pt x="9671" y="15374"/>
                  </a:cubicBezTo>
                  <a:cubicBezTo>
                    <a:pt x="10066" y="15471"/>
                    <a:pt x="10307" y="15869"/>
                    <a:pt x="10210" y="16263"/>
                  </a:cubicBezTo>
                  <a:close/>
                  <a:moveTo>
                    <a:pt x="14204" y="14064"/>
                  </a:moveTo>
                  <a:cubicBezTo>
                    <a:pt x="14349" y="13912"/>
                    <a:pt x="14542" y="13838"/>
                    <a:pt x="14735" y="13838"/>
                  </a:cubicBezTo>
                  <a:cubicBezTo>
                    <a:pt x="14919" y="13838"/>
                    <a:pt x="15102" y="13905"/>
                    <a:pt x="15245" y="14042"/>
                  </a:cubicBezTo>
                  <a:cubicBezTo>
                    <a:pt x="15539" y="14324"/>
                    <a:pt x="15549" y="14788"/>
                    <a:pt x="15267" y="15081"/>
                  </a:cubicBezTo>
                  <a:cubicBezTo>
                    <a:pt x="15122" y="15231"/>
                    <a:pt x="14929" y="15307"/>
                    <a:pt x="14735" y="15307"/>
                  </a:cubicBezTo>
                  <a:cubicBezTo>
                    <a:pt x="14553" y="15307"/>
                    <a:pt x="14368" y="15239"/>
                    <a:pt x="14226" y="15102"/>
                  </a:cubicBezTo>
                  <a:cubicBezTo>
                    <a:pt x="13932" y="14821"/>
                    <a:pt x="13923" y="14355"/>
                    <a:pt x="14204" y="14064"/>
                  </a:cubicBezTo>
                  <a:close/>
                  <a:moveTo>
                    <a:pt x="14168" y="6493"/>
                  </a:moveTo>
                  <a:cubicBezTo>
                    <a:pt x="14316" y="6332"/>
                    <a:pt x="14556" y="6305"/>
                    <a:pt x="14735" y="6417"/>
                  </a:cubicBezTo>
                  <a:cubicBezTo>
                    <a:pt x="14757" y="6431"/>
                    <a:pt x="14780" y="6448"/>
                    <a:pt x="14800" y="6467"/>
                  </a:cubicBezTo>
                  <a:cubicBezTo>
                    <a:pt x="14982" y="6634"/>
                    <a:pt x="14993" y="6916"/>
                    <a:pt x="14826" y="7098"/>
                  </a:cubicBezTo>
                  <a:cubicBezTo>
                    <a:pt x="14799" y="7128"/>
                    <a:pt x="14768" y="7152"/>
                    <a:pt x="14735" y="7174"/>
                  </a:cubicBezTo>
                  <a:cubicBezTo>
                    <a:pt x="14569" y="7279"/>
                    <a:pt x="14345" y="7263"/>
                    <a:pt x="14194" y="7124"/>
                  </a:cubicBezTo>
                  <a:cubicBezTo>
                    <a:pt x="14011" y="6956"/>
                    <a:pt x="14000" y="6675"/>
                    <a:pt x="14168" y="6493"/>
                  </a:cubicBezTo>
                  <a:close/>
                  <a:moveTo>
                    <a:pt x="15835" y="8579"/>
                  </a:moveTo>
                  <a:cubicBezTo>
                    <a:pt x="15904" y="8559"/>
                    <a:pt x="15973" y="8550"/>
                    <a:pt x="16041" y="8550"/>
                  </a:cubicBezTo>
                  <a:cubicBezTo>
                    <a:pt x="16361" y="8549"/>
                    <a:pt x="16655" y="8760"/>
                    <a:pt x="16748" y="9081"/>
                  </a:cubicBezTo>
                  <a:cubicBezTo>
                    <a:pt x="16861" y="9470"/>
                    <a:pt x="16635" y="9878"/>
                    <a:pt x="16246" y="9991"/>
                  </a:cubicBezTo>
                  <a:cubicBezTo>
                    <a:pt x="16177" y="10010"/>
                    <a:pt x="16109" y="10019"/>
                    <a:pt x="16041" y="10019"/>
                  </a:cubicBezTo>
                  <a:cubicBezTo>
                    <a:pt x="15721" y="10019"/>
                    <a:pt x="15427" y="9810"/>
                    <a:pt x="15333" y="9490"/>
                  </a:cubicBezTo>
                  <a:cubicBezTo>
                    <a:pt x="15220" y="9100"/>
                    <a:pt x="15446" y="8692"/>
                    <a:pt x="15835" y="8579"/>
                  </a:cubicBezTo>
                  <a:close/>
                  <a:moveTo>
                    <a:pt x="16453" y="12296"/>
                  </a:moveTo>
                  <a:cubicBezTo>
                    <a:pt x="16344" y="12414"/>
                    <a:pt x="16188" y="12459"/>
                    <a:pt x="16041" y="12432"/>
                  </a:cubicBezTo>
                  <a:cubicBezTo>
                    <a:pt x="15961" y="12416"/>
                    <a:pt x="15885" y="12381"/>
                    <a:pt x="15821" y="12322"/>
                  </a:cubicBezTo>
                  <a:cubicBezTo>
                    <a:pt x="15638" y="12154"/>
                    <a:pt x="15627" y="11871"/>
                    <a:pt x="15795" y="11690"/>
                  </a:cubicBezTo>
                  <a:cubicBezTo>
                    <a:pt x="15862" y="11617"/>
                    <a:pt x="15949" y="11571"/>
                    <a:pt x="16041" y="11553"/>
                  </a:cubicBezTo>
                  <a:cubicBezTo>
                    <a:pt x="16175" y="11529"/>
                    <a:pt x="16319" y="11565"/>
                    <a:pt x="16427" y="11665"/>
                  </a:cubicBezTo>
                  <a:cubicBezTo>
                    <a:pt x="16610" y="11831"/>
                    <a:pt x="16620" y="12113"/>
                    <a:pt x="16453" y="12296"/>
                  </a:cubicBezTo>
                  <a:close/>
                  <a:moveTo>
                    <a:pt x="2449" y="10849"/>
                  </a:moveTo>
                  <a:lnTo>
                    <a:pt x="0" y="11557"/>
                  </a:lnTo>
                  <a:cubicBezTo>
                    <a:pt x="54" y="12305"/>
                    <a:pt x="186" y="13059"/>
                    <a:pt x="402" y="13807"/>
                  </a:cubicBezTo>
                  <a:cubicBezTo>
                    <a:pt x="620" y="14556"/>
                    <a:pt x="912" y="15262"/>
                    <a:pt x="1268" y="15924"/>
                  </a:cubicBezTo>
                  <a:lnTo>
                    <a:pt x="3718" y="15215"/>
                  </a:lnTo>
                  <a:cubicBezTo>
                    <a:pt x="4209" y="15998"/>
                    <a:pt x="4829" y="16703"/>
                    <a:pt x="5560" y="17290"/>
                  </a:cubicBezTo>
                  <a:cubicBezTo>
                    <a:pt x="5904" y="17568"/>
                    <a:pt x="6275" y="17821"/>
                    <a:pt x="6667" y="18043"/>
                  </a:cubicBezTo>
                  <a:lnTo>
                    <a:pt x="6057" y="20513"/>
                  </a:lnTo>
                  <a:cubicBezTo>
                    <a:pt x="6320" y="20640"/>
                    <a:pt x="6589" y="20759"/>
                    <a:pt x="6865" y="20865"/>
                  </a:cubicBezTo>
                  <a:cubicBezTo>
                    <a:pt x="7298" y="21034"/>
                    <a:pt x="7747" y="21176"/>
                    <a:pt x="8211" y="21290"/>
                  </a:cubicBezTo>
                  <a:cubicBezTo>
                    <a:pt x="8639" y="21396"/>
                    <a:pt x="9067" y="21474"/>
                    <a:pt x="9495" y="21526"/>
                  </a:cubicBezTo>
                  <a:cubicBezTo>
                    <a:pt x="9824" y="21566"/>
                    <a:pt x="10152" y="21591"/>
                    <a:pt x="10479" y="21600"/>
                  </a:cubicBezTo>
                  <a:lnTo>
                    <a:pt x="10800" y="20301"/>
                  </a:lnTo>
                  <a:lnTo>
                    <a:pt x="11089" y="19131"/>
                  </a:lnTo>
                  <a:cubicBezTo>
                    <a:pt x="11432" y="19119"/>
                    <a:pt x="11771" y="19086"/>
                    <a:pt x="12105" y="19033"/>
                  </a:cubicBezTo>
                  <a:cubicBezTo>
                    <a:pt x="13032" y="18887"/>
                    <a:pt x="13920" y="18584"/>
                    <a:pt x="14735" y="18149"/>
                  </a:cubicBezTo>
                  <a:cubicBezTo>
                    <a:pt x="14831" y="18098"/>
                    <a:pt x="14923" y="18046"/>
                    <a:pt x="15017" y="17992"/>
                  </a:cubicBezTo>
                  <a:lnTo>
                    <a:pt x="16041" y="18974"/>
                  </a:lnTo>
                  <a:lnTo>
                    <a:pt x="16857" y="19755"/>
                  </a:lnTo>
                  <a:cubicBezTo>
                    <a:pt x="17479" y="19336"/>
                    <a:pt x="18066" y="18845"/>
                    <a:pt x="18608" y="18283"/>
                  </a:cubicBezTo>
                  <a:cubicBezTo>
                    <a:pt x="19149" y="17721"/>
                    <a:pt x="19616" y="17115"/>
                    <a:pt x="20012" y="16477"/>
                  </a:cubicBezTo>
                  <a:lnTo>
                    <a:pt x="18173" y="14716"/>
                  </a:lnTo>
                  <a:cubicBezTo>
                    <a:pt x="18490" y="14120"/>
                    <a:pt x="18738" y="13477"/>
                    <a:pt x="18908" y="12794"/>
                  </a:cubicBezTo>
                  <a:cubicBezTo>
                    <a:pt x="19076" y="12110"/>
                    <a:pt x="19156" y="11426"/>
                    <a:pt x="19151" y="10751"/>
                  </a:cubicBezTo>
                  <a:lnTo>
                    <a:pt x="21600" y="10043"/>
                  </a:lnTo>
                  <a:cubicBezTo>
                    <a:pt x="21546" y="9296"/>
                    <a:pt x="21415" y="8542"/>
                    <a:pt x="21197" y="7794"/>
                  </a:cubicBezTo>
                  <a:cubicBezTo>
                    <a:pt x="20979" y="7045"/>
                    <a:pt x="20688" y="6338"/>
                    <a:pt x="20332" y="5678"/>
                  </a:cubicBezTo>
                  <a:lnTo>
                    <a:pt x="17881" y="6387"/>
                  </a:lnTo>
                  <a:cubicBezTo>
                    <a:pt x="17391" y="5602"/>
                    <a:pt x="16771" y="4899"/>
                    <a:pt x="16041" y="4311"/>
                  </a:cubicBezTo>
                  <a:cubicBezTo>
                    <a:pt x="15695" y="4032"/>
                    <a:pt x="15326" y="3781"/>
                    <a:pt x="14933" y="3557"/>
                  </a:cubicBezTo>
                  <a:lnTo>
                    <a:pt x="15544" y="1087"/>
                  </a:lnTo>
                  <a:cubicBezTo>
                    <a:pt x="15281" y="961"/>
                    <a:pt x="15011" y="843"/>
                    <a:pt x="14735" y="735"/>
                  </a:cubicBezTo>
                  <a:cubicBezTo>
                    <a:pt x="14301" y="567"/>
                    <a:pt x="13853" y="426"/>
                    <a:pt x="13390" y="311"/>
                  </a:cubicBezTo>
                  <a:cubicBezTo>
                    <a:pt x="12961" y="206"/>
                    <a:pt x="12532" y="128"/>
                    <a:pt x="12105" y="76"/>
                  </a:cubicBezTo>
                  <a:cubicBezTo>
                    <a:pt x="11776" y="36"/>
                    <a:pt x="11448" y="11"/>
                    <a:pt x="11121" y="0"/>
                  </a:cubicBezTo>
                  <a:lnTo>
                    <a:pt x="10800" y="1301"/>
                  </a:lnTo>
                  <a:lnTo>
                    <a:pt x="10511" y="2470"/>
                  </a:lnTo>
                  <a:cubicBezTo>
                    <a:pt x="10169" y="2482"/>
                    <a:pt x="9829" y="2515"/>
                    <a:pt x="9495" y="2568"/>
                  </a:cubicBezTo>
                  <a:cubicBezTo>
                    <a:pt x="8568" y="2715"/>
                    <a:pt x="7679" y="3016"/>
                    <a:pt x="6865" y="3451"/>
                  </a:cubicBezTo>
                  <a:cubicBezTo>
                    <a:pt x="6770" y="3502"/>
                    <a:pt x="6677" y="3555"/>
                    <a:pt x="6583" y="3608"/>
                  </a:cubicBezTo>
                  <a:lnTo>
                    <a:pt x="5560" y="2627"/>
                  </a:lnTo>
                  <a:lnTo>
                    <a:pt x="4744" y="1845"/>
                  </a:lnTo>
                  <a:cubicBezTo>
                    <a:pt x="4121" y="2264"/>
                    <a:pt x="3533" y="2756"/>
                    <a:pt x="2992" y="3317"/>
                  </a:cubicBezTo>
                  <a:cubicBezTo>
                    <a:pt x="2451" y="3880"/>
                    <a:pt x="1983" y="4486"/>
                    <a:pt x="1589" y="5123"/>
                  </a:cubicBezTo>
                  <a:lnTo>
                    <a:pt x="3427" y="6885"/>
                  </a:lnTo>
                  <a:cubicBezTo>
                    <a:pt x="3111" y="7480"/>
                    <a:pt x="2861" y="8123"/>
                    <a:pt x="2693" y="8807"/>
                  </a:cubicBezTo>
                  <a:cubicBezTo>
                    <a:pt x="2524" y="9491"/>
                    <a:pt x="2445" y="10175"/>
                    <a:pt x="2449" y="10849"/>
                  </a:cubicBezTo>
                  <a:close/>
                </a:path>
              </a:pathLst>
            </a:custGeom>
            <a:grpFill/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 algn="ctr">
                <a:defRPr sz="3200" cap="none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 sz="1600"/>
            </a:p>
          </p:txBody>
        </p:sp>
        <p:sp>
          <p:nvSpPr>
            <p:cNvPr id="2438" name="Shape 2438"/>
            <p:cNvSpPr/>
            <p:nvPr/>
          </p:nvSpPr>
          <p:spPr>
            <a:xfrm>
              <a:off x="10201638" y="5428402"/>
              <a:ext cx="417965" cy="4390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6929" y="10902"/>
                  </a:moveTo>
                  <a:cubicBezTo>
                    <a:pt x="16843" y="11050"/>
                    <a:pt x="16682" y="11133"/>
                    <a:pt x="16517" y="11133"/>
                  </a:cubicBezTo>
                  <a:cubicBezTo>
                    <a:pt x="16441" y="11133"/>
                    <a:pt x="16363" y="11116"/>
                    <a:pt x="16291" y="11078"/>
                  </a:cubicBezTo>
                  <a:cubicBezTo>
                    <a:pt x="16065" y="10959"/>
                    <a:pt x="15981" y="10688"/>
                    <a:pt x="16106" y="10471"/>
                  </a:cubicBezTo>
                  <a:cubicBezTo>
                    <a:pt x="16191" y="10324"/>
                    <a:pt x="16352" y="10240"/>
                    <a:pt x="16517" y="10240"/>
                  </a:cubicBezTo>
                  <a:cubicBezTo>
                    <a:pt x="16593" y="10240"/>
                    <a:pt x="16671" y="10257"/>
                    <a:pt x="16742" y="10296"/>
                  </a:cubicBezTo>
                  <a:cubicBezTo>
                    <a:pt x="16970" y="10414"/>
                    <a:pt x="17053" y="10686"/>
                    <a:pt x="16929" y="10902"/>
                  </a:cubicBezTo>
                  <a:close/>
                  <a:moveTo>
                    <a:pt x="16517" y="13619"/>
                  </a:moveTo>
                  <a:cubicBezTo>
                    <a:pt x="16505" y="13712"/>
                    <a:pt x="16473" y="13803"/>
                    <a:pt x="16420" y="13890"/>
                  </a:cubicBezTo>
                  <a:cubicBezTo>
                    <a:pt x="16278" y="14124"/>
                    <a:pt x="16019" y="14256"/>
                    <a:pt x="15752" y="14256"/>
                  </a:cubicBezTo>
                  <a:cubicBezTo>
                    <a:pt x="15621" y="14256"/>
                    <a:pt x="15488" y="14225"/>
                    <a:pt x="15367" y="14158"/>
                  </a:cubicBezTo>
                  <a:cubicBezTo>
                    <a:pt x="14998" y="13955"/>
                    <a:pt x="14870" y="13506"/>
                    <a:pt x="15084" y="13154"/>
                  </a:cubicBezTo>
                  <a:cubicBezTo>
                    <a:pt x="15227" y="12919"/>
                    <a:pt x="15486" y="12788"/>
                    <a:pt x="15752" y="12787"/>
                  </a:cubicBezTo>
                  <a:cubicBezTo>
                    <a:pt x="15883" y="12787"/>
                    <a:pt x="16017" y="12818"/>
                    <a:pt x="16139" y="12886"/>
                  </a:cubicBezTo>
                  <a:cubicBezTo>
                    <a:pt x="16354" y="13005"/>
                    <a:pt x="16487" y="13207"/>
                    <a:pt x="16517" y="13425"/>
                  </a:cubicBezTo>
                  <a:cubicBezTo>
                    <a:pt x="16525" y="13489"/>
                    <a:pt x="16527" y="13555"/>
                    <a:pt x="16517" y="13619"/>
                  </a:cubicBezTo>
                  <a:close/>
                  <a:moveTo>
                    <a:pt x="15367" y="7442"/>
                  </a:moveTo>
                  <a:cubicBezTo>
                    <a:pt x="15488" y="7374"/>
                    <a:pt x="15621" y="7343"/>
                    <a:pt x="15752" y="7343"/>
                  </a:cubicBezTo>
                  <a:cubicBezTo>
                    <a:pt x="16019" y="7344"/>
                    <a:pt x="16278" y="7475"/>
                    <a:pt x="16420" y="7711"/>
                  </a:cubicBezTo>
                  <a:cubicBezTo>
                    <a:pt x="16473" y="7797"/>
                    <a:pt x="16505" y="7889"/>
                    <a:pt x="16517" y="7982"/>
                  </a:cubicBezTo>
                  <a:cubicBezTo>
                    <a:pt x="16527" y="8046"/>
                    <a:pt x="16525" y="8111"/>
                    <a:pt x="16517" y="8174"/>
                  </a:cubicBezTo>
                  <a:cubicBezTo>
                    <a:pt x="16487" y="8392"/>
                    <a:pt x="16354" y="8595"/>
                    <a:pt x="16139" y="8714"/>
                  </a:cubicBezTo>
                  <a:cubicBezTo>
                    <a:pt x="16017" y="8781"/>
                    <a:pt x="15883" y="8812"/>
                    <a:pt x="15752" y="8812"/>
                  </a:cubicBezTo>
                  <a:cubicBezTo>
                    <a:pt x="15486" y="8812"/>
                    <a:pt x="15227" y="8680"/>
                    <a:pt x="15084" y="8446"/>
                  </a:cubicBezTo>
                  <a:cubicBezTo>
                    <a:pt x="14870" y="8094"/>
                    <a:pt x="14997" y="7645"/>
                    <a:pt x="15367" y="7442"/>
                  </a:cubicBezTo>
                  <a:close/>
                  <a:moveTo>
                    <a:pt x="14173" y="15672"/>
                  </a:moveTo>
                  <a:cubicBezTo>
                    <a:pt x="14052" y="15882"/>
                    <a:pt x="13779" y="15962"/>
                    <a:pt x="13556" y="15858"/>
                  </a:cubicBezTo>
                  <a:lnTo>
                    <a:pt x="13535" y="15848"/>
                  </a:lnTo>
                  <a:cubicBezTo>
                    <a:pt x="13308" y="15729"/>
                    <a:pt x="13226" y="15458"/>
                    <a:pt x="13350" y="15241"/>
                  </a:cubicBezTo>
                  <a:cubicBezTo>
                    <a:pt x="13399" y="15158"/>
                    <a:pt x="13471" y="15094"/>
                    <a:pt x="13556" y="15056"/>
                  </a:cubicBezTo>
                  <a:cubicBezTo>
                    <a:pt x="13687" y="14994"/>
                    <a:pt x="13849" y="14992"/>
                    <a:pt x="13987" y="15066"/>
                  </a:cubicBezTo>
                  <a:cubicBezTo>
                    <a:pt x="14214" y="15184"/>
                    <a:pt x="14298" y="15456"/>
                    <a:pt x="14173" y="15672"/>
                  </a:cubicBezTo>
                  <a:close/>
                  <a:moveTo>
                    <a:pt x="10800" y="13311"/>
                  </a:moveTo>
                  <a:cubicBezTo>
                    <a:pt x="9343" y="13311"/>
                    <a:pt x="8163" y="12187"/>
                    <a:pt x="8163" y="10800"/>
                  </a:cubicBezTo>
                  <a:cubicBezTo>
                    <a:pt x="8163" y="9412"/>
                    <a:pt x="9343" y="8290"/>
                    <a:pt x="10800" y="8290"/>
                  </a:cubicBezTo>
                  <a:cubicBezTo>
                    <a:pt x="12256" y="8290"/>
                    <a:pt x="13437" y="9412"/>
                    <a:pt x="13437" y="10800"/>
                  </a:cubicBezTo>
                  <a:cubicBezTo>
                    <a:pt x="13437" y="12187"/>
                    <a:pt x="12256" y="13311"/>
                    <a:pt x="10800" y="13311"/>
                  </a:cubicBezTo>
                  <a:close/>
                  <a:moveTo>
                    <a:pt x="10800" y="16978"/>
                  </a:moveTo>
                  <a:cubicBezTo>
                    <a:pt x="10375" y="16978"/>
                    <a:pt x="10029" y="16649"/>
                    <a:pt x="10029" y="16244"/>
                  </a:cubicBezTo>
                  <a:cubicBezTo>
                    <a:pt x="10029" y="15838"/>
                    <a:pt x="10375" y="15510"/>
                    <a:pt x="10800" y="15510"/>
                  </a:cubicBezTo>
                  <a:cubicBezTo>
                    <a:pt x="11227" y="15510"/>
                    <a:pt x="11571" y="15838"/>
                    <a:pt x="11571" y="16244"/>
                  </a:cubicBezTo>
                  <a:cubicBezTo>
                    <a:pt x="11571" y="16649"/>
                    <a:pt x="11227" y="16978"/>
                    <a:pt x="10800" y="16978"/>
                  </a:cubicBezTo>
                  <a:close/>
                  <a:moveTo>
                    <a:pt x="8455" y="15785"/>
                  </a:moveTo>
                  <a:cubicBezTo>
                    <a:pt x="8370" y="15932"/>
                    <a:pt x="8209" y="16016"/>
                    <a:pt x="8044" y="16016"/>
                  </a:cubicBezTo>
                  <a:cubicBezTo>
                    <a:pt x="7968" y="16016"/>
                    <a:pt x="7891" y="15999"/>
                    <a:pt x="7818" y="15962"/>
                  </a:cubicBezTo>
                  <a:cubicBezTo>
                    <a:pt x="7592" y="15843"/>
                    <a:pt x="7509" y="15570"/>
                    <a:pt x="7633" y="15354"/>
                  </a:cubicBezTo>
                  <a:cubicBezTo>
                    <a:pt x="7719" y="15207"/>
                    <a:pt x="7878" y="15123"/>
                    <a:pt x="8044" y="15123"/>
                  </a:cubicBezTo>
                  <a:cubicBezTo>
                    <a:pt x="8121" y="15123"/>
                    <a:pt x="8199" y="15141"/>
                    <a:pt x="8271" y="15179"/>
                  </a:cubicBezTo>
                  <a:cubicBezTo>
                    <a:pt x="8497" y="15298"/>
                    <a:pt x="8581" y="15569"/>
                    <a:pt x="8455" y="15785"/>
                  </a:cubicBezTo>
                  <a:close/>
                  <a:moveTo>
                    <a:pt x="7427" y="5929"/>
                  </a:moveTo>
                  <a:cubicBezTo>
                    <a:pt x="7548" y="5718"/>
                    <a:pt x="7820" y="5638"/>
                    <a:pt x="8044" y="5743"/>
                  </a:cubicBezTo>
                  <a:lnTo>
                    <a:pt x="8065" y="5752"/>
                  </a:lnTo>
                  <a:cubicBezTo>
                    <a:pt x="8291" y="5871"/>
                    <a:pt x="8374" y="6142"/>
                    <a:pt x="8250" y="6359"/>
                  </a:cubicBezTo>
                  <a:cubicBezTo>
                    <a:pt x="8201" y="6443"/>
                    <a:pt x="8129" y="6506"/>
                    <a:pt x="8044" y="6544"/>
                  </a:cubicBezTo>
                  <a:cubicBezTo>
                    <a:pt x="7912" y="6606"/>
                    <a:pt x="7751" y="6608"/>
                    <a:pt x="7612" y="6534"/>
                  </a:cubicBezTo>
                  <a:cubicBezTo>
                    <a:pt x="7385" y="6415"/>
                    <a:pt x="7302" y="6144"/>
                    <a:pt x="7427" y="5929"/>
                  </a:cubicBezTo>
                  <a:close/>
                  <a:moveTo>
                    <a:pt x="6516" y="8446"/>
                  </a:moveTo>
                  <a:cubicBezTo>
                    <a:pt x="6374" y="8680"/>
                    <a:pt x="6114" y="8812"/>
                    <a:pt x="5848" y="8812"/>
                  </a:cubicBezTo>
                  <a:cubicBezTo>
                    <a:pt x="5717" y="8812"/>
                    <a:pt x="5584" y="8781"/>
                    <a:pt x="5462" y="8714"/>
                  </a:cubicBezTo>
                  <a:cubicBezTo>
                    <a:pt x="5246" y="8595"/>
                    <a:pt x="5114" y="8392"/>
                    <a:pt x="5083" y="8174"/>
                  </a:cubicBezTo>
                  <a:cubicBezTo>
                    <a:pt x="5074" y="8110"/>
                    <a:pt x="5074" y="8044"/>
                    <a:pt x="5083" y="7980"/>
                  </a:cubicBezTo>
                  <a:cubicBezTo>
                    <a:pt x="5096" y="7888"/>
                    <a:pt x="5128" y="7797"/>
                    <a:pt x="5180" y="7711"/>
                  </a:cubicBezTo>
                  <a:cubicBezTo>
                    <a:pt x="5322" y="7475"/>
                    <a:pt x="5581" y="7344"/>
                    <a:pt x="5848" y="7343"/>
                  </a:cubicBezTo>
                  <a:cubicBezTo>
                    <a:pt x="5979" y="7343"/>
                    <a:pt x="6112" y="7374"/>
                    <a:pt x="6234" y="7442"/>
                  </a:cubicBezTo>
                  <a:cubicBezTo>
                    <a:pt x="6603" y="7645"/>
                    <a:pt x="6729" y="8094"/>
                    <a:pt x="6516" y="8446"/>
                  </a:cubicBezTo>
                  <a:close/>
                  <a:moveTo>
                    <a:pt x="6234" y="14158"/>
                  </a:moveTo>
                  <a:cubicBezTo>
                    <a:pt x="6112" y="14225"/>
                    <a:pt x="5979" y="14256"/>
                    <a:pt x="5848" y="14256"/>
                  </a:cubicBezTo>
                  <a:cubicBezTo>
                    <a:pt x="5581" y="14256"/>
                    <a:pt x="5322" y="14124"/>
                    <a:pt x="5180" y="13890"/>
                  </a:cubicBezTo>
                  <a:cubicBezTo>
                    <a:pt x="5128" y="13803"/>
                    <a:pt x="5095" y="13712"/>
                    <a:pt x="5083" y="13620"/>
                  </a:cubicBezTo>
                  <a:cubicBezTo>
                    <a:pt x="5074" y="13555"/>
                    <a:pt x="5074" y="13489"/>
                    <a:pt x="5083" y="13425"/>
                  </a:cubicBezTo>
                  <a:cubicBezTo>
                    <a:pt x="5114" y="13207"/>
                    <a:pt x="5246" y="13005"/>
                    <a:pt x="5462" y="12886"/>
                  </a:cubicBezTo>
                  <a:cubicBezTo>
                    <a:pt x="5584" y="12818"/>
                    <a:pt x="5717" y="12787"/>
                    <a:pt x="5848" y="12788"/>
                  </a:cubicBezTo>
                  <a:cubicBezTo>
                    <a:pt x="6114" y="12788"/>
                    <a:pt x="6374" y="12919"/>
                    <a:pt x="6516" y="13154"/>
                  </a:cubicBezTo>
                  <a:cubicBezTo>
                    <a:pt x="6729" y="13506"/>
                    <a:pt x="6603" y="13955"/>
                    <a:pt x="6234" y="14158"/>
                  </a:cubicBezTo>
                  <a:close/>
                  <a:moveTo>
                    <a:pt x="4857" y="11304"/>
                  </a:moveTo>
                  <a:cubicBezTo>
                    <a:pt x="4631" y="11185"/>
                    <a:pt x="4547" y="10915"/>
                    <a:pt x="4672" y="10699"/>
                  </a:cubicBezTo>
                  <a:cubicBezTo>
                    <a:pt x="4758" y="10550"/>
                    <a:pt x="4917" y="10466"/>
                    <a:pt x="5083" y="10466"/>
                  </a:cubicBezTo>
                  <a:cubicBezTo>
                    <a:pt x="5160" y="10466"/>
                    <a:pt x="5237" y="10484"/>
                    <a:pt x="5308" y="10522"/>
                  </a:cubicBezTo>
                  <a:cubicBezTo>
                    <a:pt x="5537" y="10640"/>
                    <a:pt x="5619" y="10912"/>
                    <a:pt x="5494" y="11128"/>
                  </a:cubicBezTo>
                  <a:cubicBezTo>
                    <a:pt x="5409" y="11276"/>
                    <a:pt x="5249" y="11359"/>
                    <a:pt x="5083" y="11359"/>
                  </a:cubicBezTo>
                  <a:cubicBezTo>
                    <a:pt x="5007" y="11360"/>
                    <a:pt x="4928" y="11342"/>
                    <a:pt x="4857" y="11304"/>
                  </a:cubicBezTo>
                  <a:close/>
                  <a:moveTo>
                    <a:pt x="10800" y="4622"/>
                  </a:moveTo>
                  <a:cubicBezTo>
                    <a:pt x="11227" y="4622"/>
                    <a:pt x="11571" y="4950"/>
                    <a:pt x="11571" y="5357"/>
                  </a:cubicBezTo>
                  <a:cubicBezTo>
                    <a:pt x="11571" y="5761"/>
                    <a:pt x="11227" y="6091"/>
                    <a:pt x="10800" y="6091"/>
                  </a:cubicBezTo>
                  <a:cubicBezTo>
                    <a:pt x="10373" y="6091"/>
                    <a:pt x="10029" y="5761"/>
                    <a:pt x="10029" y="5357"/>
                  </a:cubicBezTo>
                  <a:cubicBezTo>
                    <a:pt x="10029" y="4950"/>
                    <a:pt x="10375" y="4622"/>
                    <a:pt x="10800" y="4622"/>
                  </a:cubicBezTo>
                  <a:close/>
                  <a:moveTo>
                    <a:pt x="13144" y="5815"/>
                  </a:moveTo>
                  <a:cubicBezTo>
                    <a:pt x="13230" y="5667"/>
                    <a:pt x="13391" y="5583"/>
                    <a:pt x="13556" y="5583"/>
                  </a:cubicBezTo>
                  <a:cubicBezTo>
                    <a:pt x="13632" y="5583"/>
                    <a:pt x="13710" y="5600"/>
                    <a:pt x="13782" y="5639"/>
                  </a:cubicBezTo>
                  <a:cubicBezTo>
                    <a:pt x="14008" y="5757"/>
                    <a:pt x="14092" y="6029"/>
                    <a:pt x="13967" y="6245"/>
                  </a:cubicBezTo>
                  <a:cubicBezTo>
                    <a:pt x="13881" y="6393"/>
                    <a:pt x="13722" y="6476"/>
                    <a:pt x="13556" y="6476"/>
                  </a:cubicBezTo>
                  <a:cubicBezTo>
                    <a:pt x="13479" y="6477"/>
                    <a:pt x="13402" y="6459"/>
                    <a:pt x="13329" y="6421"/>
                  </a:cubicBezTo>
                  <a:cubicBezTo>
                    <a:pt x="13102" y="6303"/>
                    <a:pt x="13019" y="6031"/>
                    <a:pt x="13144" y="5815"/>
                  </a:cubicBezTo>
                  <a:close/>
                  <a:moveTo>
                    <a:pt x="20624" y="5400"/>
                  </a:moveTo>
                  <a:cubicBezTo>
                    <a:pt x="20216" y="4725"/>
                    <a:pt x="19740" y="4109"/>
                    <a:pt x="19213" y="3553"/>
                  </a:cubicBezTo>
                  <a:lnTo>
                    <a:pt x="16897" y="4825"/>
                  </a:lnTo>
                  <a:cubicBezTo>
                    <a:pt x="16774" y="4711"/>
                    <a:pt x="16647" y="4600"/>
                    <a:pt x="16517" y="4494"/>
                  </a:cubicBezTo>
                  <a:cubicBezTo>
                    <a:pt x="16273" y="4293"/>
                    <a:pt x="16018" y="4105"/>
                    <a:pt x="15752" y="3931"/>
                  </a:cubicBezTo>
                  <a:cubicBezTo>
                    <a:pt x="15081" y="3492"/>
                    <a:pt x="14343" y="3140"/>
                    <a:pt x="13556" y="2890"/>
                  </a:cubicBezTo>
                  <a:cubicBezTo>
                    <a:pt x="13433" y="2853"/>
                    <a:pt x="13311" y="2817"/>
                    <a:pt x="13187" y="2783"/>
                  </a:cubicBezTo>
                  <a:lnTo>
                    <a:pt x="13187" y="241"/>
                  </a:lnTo>
                  <a:cubicBezTo>
                    <a:pt x="12417" y="83"/>
                    <a:pt x="11619" y="0"/>
                    <a:pt x="10800" y="0"/>
                  </a:cubicBezTo>
                  <a:cubicBezTo>
                    <a:pt x="9981" y="0"/>
                    <a:pt x="9183" y="83"/>
                    <a:pt x="8413" y="241"/>
                  </a:cubicBezTo>
                  <a:lnTo>
                    <a:pt x="8413" y="2783"/>
                  </a:lnTo>
                  <a:cubicBezTo>
                    <a:pt x="8289" y="2817"/>
                    <a:pt x="8166" y="2853"/>
                    <a:pt x="8044" y="2890"/>
                  </a:cubicBezTo>
                  <a:cubicBezTo>
                    <a:pt x="7257" y="3140"/>
                    <a:pt x="6519" y="3492"/>
                    <a:pt x="5848" y="3931"/>
                  </a:cubicBezTo>
                  <a:cubicBezTo>
                    <a:pt x="5582" y="4105"/>
                    <a:pt x="5327" y="4293"/>
                    <a:pt x="5083" y="4493"/>
                  </a:cubicBezTo>
                  <a:cubicBezTo>
                    <a:pt x="4953" y="4600"/>
                    <a:pt x="4827" y="4711"/>
                    <a:pt x="4703" y="4825"/>
                  </a:cubicBezTo>
                  <a:lnTo>
                    <a:pt x="2387" y="3553"/>
                  </a:lnTo>
                  <a:cubicBezTo>
                    <a:pt x="1860" y="4109"/>
                    <a:pt x="1385" y="4725"/>
                    <a:pt x="976" y="5400"/>
                  </a:cubicBezTo>
                  <a:cubicBezTo>
                    <a:pt x="566" y="6074"/>
                    <a:pt x="243" y="6774"/>
                    <a:pt x="0" y="7488"/>
                  </a:cubicBezTo>
                  <a:lnTo>
                    <a:pt x="2315" y="8759"/>
                  </a:lnTo>
                  <a:cubicBezTo>
                    <a:pt x="2141" y="9412"/>
                    <a:pt x="2050" y="10096"/>
                    <a:pt x="2050" y="10800"/>
                  </a:cubicBezTo>
                  <a:cubicBezTo>
                    <a:pt x="2050" y="11504"/>
                    <a:pt x="2141" y="12188"/>
                    <a:pt x="2315" y="12840"/>
                  </a:cubicBezTo>
                  <a:lnTo>
                    <a:pt x="0" y="14113"/>
                  </a:lnTo>
                  <a:cubicBezTo>
                    <a:pt x="243" y="14826"/>
                    <a:pt x="566" y="15525"/>
                    <a:pt x="976" y="16201"/>
                  </a:cubicBezTo>
                  <a:cubicBezTo>
                    <a:pt x="1385" y="16875"/>
                    <a:pt x="1860" y="17492"/>
                    <a:pt x="2387" y="18047"/>
                  </a:cubicBezTo>
                  <a:lnTo>
                    <a:pt x="4703" y="16775"/>
                  </a:lnTo>
                  <a:cubicBezTo>
                    <a:pt x="4827" y="16890"/>
                    <a:pt x="4953" y="16999"/>
                    <a:pt x="5083" y="17106"/>
                  </a:cubicBezTo>
                  <a:cubicBezTo>
                    <a:pt x="5327" y="17307"/>
                    <a:pt x="5582" y="17495"/>
                    <a:pt x="5848" y="17669"/>
                  </a:cubicBezTo>
                  <a:cubicBezTo>
                    <a:pt x="6519" y="18108"/>
                    <a:pt x="7257" y="18460"/>
                    <a:pt x="8044" y="18709"/>
                  </a:cubicBezTo>
                  <a:cubicBezTo>
                    <a:pt x="8166" y="18748"/>
                    <a:pt x="8289" y="18784"/>
                    <a:pt x="8413" y="18817"/>
                  </a:cubicBezTo>
                  <a:lnTo>
                    <a:pt x="8413" y="21360"/>
                  </a:lnTo>
                  <a:cubicBezTo>
                    <a:pt x="9183" y="21516"/>
                    <a:pt x="9981" y="21600"/>
                    <a:pt x="10800" y="21600"/>
                  </a:cubicBezTo>
                  <a:cubicBezTo>
                    <a:pt x="11619" y="21600"/>
                    <a:pt x="12417" y="21516"/>
                    <a:pt x="13187" y="21360"/>
                  </a:cubicBezTo>
                  <a:lnTo>
                    <a:pt x="13187" y="18817"/>
                  </a:lnTo>
                  <a:cubicBezTo>
                    <a:pt x="13311" y="18784"/>
                    <a:pt x="13433" y="18748"/>
                    <a:pt x="13556" y="18710"/>
                  </a:cubicBezTo>
                  <a:cubicBezTo>
                    <a:pt x="14343" y="18460"/>
                    <a:pt x="15081" y="18108"/>
                    <a:pt x="15752" y="17669"/>
                  </a:cubicBezTo>
                  <a:cubicBezTo>
                    <a:pt x="16018" y="17494"/>
                    <a:pt x="16273" y="17307"/>
                    <a:pt x="16517" y="17106"/>
                  </a:cubicBezTo>
                  <a:cubicBezTo>
                    <a:pt x="16647" y="16999"/>
                    <a:pt x="16774" y="16890"/>
                    <a:pt x="16897" y="16775"/>
                  </a:cubicBezTo>
                  <a:lnTo>
                    <a:pt x="19213" y="18047"/>
                  </a:lnTo>
                  <a:cubicBezTo>
                    <a:pt x="19740" y="17492"/>
                    <a:pt x="20216" y="16875"/>
                    <a:pt x="20625" y="16201"/>
                  </a:cubicBezTo>
                  <a:cubicBezTo>
                    <a:pt x="21034" y="15525"/>
                    <a:pt x="21358" y="14826"/>
                    <a:pt x="21600" y="14113"/>
                  </a:cubicBezTo>
                  <a:lnTo>
                    <a:pt x="19287" y="12840"/>
                  </a:lnTo>
                  <a:cubicBezTo>
                    <a:pt x="19459" y="12188"/>
                    <a:pt x="19552" y="11504"/>
                    <a:pt x="19552" y="10800"/>
                  </a:cubicBezTo>
                  <a:cubicBezTo>
                    <a:pt x="19552" y="10096"/>
                    <a:pt x="19459" y="9412"/>
                    <a:pt x="19287" y="8759"/>
                  </a:cubicBezTo>
                  <a:lnTo>
                    <a:pt x="21600" y="7488"/>
                  </a:lnTo>
                  <a:cubicBezTo>
                    <a:pt x="21358" y="6774"/>
                    <a:pt x="21034" y="6074"/>
                    <a:pt x="20624" y="5400"/>
                  </a:cubicBezTo>
                  <a:close/>
                </a:path>
              </a:pathLst>
            </a:custGeom>
            <a:grpFill/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 algn="ctr">
                <a:defRPr sz="3200" cap="none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 sz="1600"/>
            </a:p>
          </p:txBody>
        </p:sp>
        <p:sp>
          <p:nvSpPr>
            <p:cNvPr id="2439" name="Shape 2439"/>
            <p:cNvSpPr/>
            <p:nvPr/>
          </p:nvSpPr>
          <p:spPr>
            <a:xfrm>
              <a:off x="8893274" y="4268610"/>
              <a:ext cx="385066" cy="3868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799" y="5867"/>
                  </a:moveTo>
                  <a:cubicBezTo>
                    <a:pt x="13537" y="5867"/>
                    <a:pt x="15755" y="8076"/>
                    <a:pt x="15755" y="10800"/>
                  </a:cubicBezTo>
                  <a:cubicBezTo>
                    <a:pt x="15755" y="13524"/>
                    <a:pt x="13537" y="15732"/>
                    <a:pt x="10799" y="15732"/>
                  </a:cubicBezTo>
                  <a:cubicBezTo>
                    <a:pt x="8063" y="15732"/>
                    <a:pt x="5845" y="13524"/>
                    <a:pt x="5845" y="10800"/>
                  </a:cubicBezTo>
                  <a:cubicBezTo>
                    <a:pt x="5845" y="8076"/>
                    <a:pt x="8063" y="5867"/>
                    <a:pt x="10799" y="5867"/>
                  </a:cubicBezTo>
                  <a:close/>
                  <a:moveTo>
                    <a:pt x="115" y="12676"/>
                  </a:moveTo>
                  <a:cubicBezTo>
                    <a:pt x="176" y="13015"/>
                    <a:pt x="256" y="13347"/>
                    <a:pt x="356" y="13668"/>
                  </a:cubicBezTo>
                  <a:lnTo>
                    <a:pt x="2964" y="13211"/>
                  </a:lnTo>
                  <a:cubicBezTo>
                    <a:pt x="3044" y="13468"/>
                    <a:pt x="3135" y="13721"/>
                    <a:pt x="3240" y="13967"/>
                  </a:cubicBezTo>
                  <a:lnTo>
                    <a:pt x="946" y="15285"/>
                  </a:lnTo>
                  <a:cubicBezTo>
                    <a:pt x="1078" y="15595"/>
                    <a:pt x="1230" y="15901"/>
                    <a:pt x="1404" y="16199"/>
                  </a:cubicBezTo>
                  <a:cubicBezTo>
                    <a:pt x="1577" y="16499"/>
                    <a:pt x="1767" y="16782"/>
                    <a:pt x="1971" y="17051"/>
                  </a:cubicBezTo>
                  <a:lnTo>
                    <a:pt x="4266" y="15732"/>
                  </a:lnTo>
                  <a:cubicBezTo>
                    <a:pt x="4429" y="15945"/>
                    <a:pt x="4603" y="16152"/>
                    <a:pt x="4785" y="16348"/>
                  </a:cubicBezTo>
                  <a:lnTo>
                    <a:pt x="3082" y="18369"/>
                  </a:lnTo>
                  <a:cubicBezTo>
                    <a:pt x="3312" y="18615"/>
                    <a:pt x="3560" y="18851"/>
                    <a:pt x="3826" y="19074"/>
                  </a:cubicBezTo>
                  <a:cubicBezTo>
                    <a:pt x="4091" y="19295"/>
                    <a:pt x="4368" y="19498"/>
                    <a:pt x="4651" y="19681"/>
                  </a:cubicBezTo>
                  <a:lnTo>
                    <a:pt x="6355" y="17659"/>
                  </a:lnTo>
                  <a:cubicBezTo>
                    <a:pt x="6581" y="17805"/>
                    <a:pt x="6814" y="17940"/>
                    <a:pt x="7054" y="18063"/>
                  </a:cubicBezTo>
                  <a:lnTo>
                    <a:pt x="6148" y="20540"/>
                  </a:lnTo>
                  <a:cubicBezTo>
                    <a:pt x="6449" y="20694"/>
                    <a:pt x="6763" y="20830"/>
                    <a:pt x="7089" y="20948"/>
                  </a:cubicBezTo>
                  <a:cubicBezTo>
                    <a:pt x="7415" y="21066"/>
                    <a:pt x="7744" y="21163"/>
                    <a:pt x="8073" y="21238"/>
                  </a:cubicBezTo>
                  <a:lnTo>
                    <a:pt x="8979" y="18760"/>
                  </a:lnTo>
                  <a:cubicBezTo>
                    <a:pt x="9240" y="18819"/>
                    <a:pt x="9506" y="18866"/>
                    <a:pt x="9776" y="18899"/>
                  </a:cubicBezTo>
                  <a:lnTo>
                    <a:pt x="9776" y="21536"/>
                  </a:lnTo>
                  <a:cubicBezTo>
                    <a:pt x="10111" y="21579"/>
                    <a:pt x="10453" y="21600"/>
                    <a:pt x="10799" y="21600"/>
                  </a:cubicBezTo>
                  <a:cubicBezTo>
                    <a:pt x="11147" y="21600"/>
                    <a:pt x="11489" y="21577"/>
                    <a:pt x="11824" y="21536"/>
                  </a:cubicBezTo>
                  <a:lnTo>
                    <a:pt x="11824" y="18899"/>
                  </a:lnTo>
                  <a:cubicBezTo>
                    <a:pt x="12094" y="18866"/>
                    <a:pt x="12360" y="18819"/>
                    <a:pt x="12621" y="18761"/>
                  </a:cubicBezTo>
                  <a:lnTo>
                    <a:pt x="13526" y="21238"/>
                  </a:lnTo>
                  <a:cubicBezTo>
                    <a:pt x="13856" y="21163"/>
                    <a:pt x="14185" y="21066"/>
                    <a:pt x="14511" y="20948"/>
                  </a:cubicBezTo>
                  <a:cubicBezTo>
                    <a:pt x="14837" y="20830"/>
                    <a:pt x="15150" y="20694"/>
                    <a:pt x="15452" y="20540"/>
                  </a:cubicBezTo>
                  <a:lnTo>
                    <a:pt x="14546" y="18063"/>
                  </a:lnTo>
                  <a:cubicBezTo>
                    <a:pt x="14786" y="17940"/>
                    <a:pt x="15019" y="17805"/>
                    <a:pt x="15245" y="17659"/>
                  </a:cubicBezTo>
                  <a:lnTo>
                    <a:pt x="16949" y="19681"/>
                  </a:lnTo>
                  <a:cubicBezTo>
                    <a:pt x="17232" y="19498"/>
                    <a:pt x="17508" y="19295"/>
                    <a:pt x="17774" y="19074"/>
                  </a:cubicBezTo>
                  <a:cubicBezTo>
                    <a:pt x="18040" y="18851"/>
                    <a:pt x="18288" y="18615"/>
                    <a:pt x="18518" y="18369"/>
                  </a:cubicBezTo>
                  <a:lnTo>
                    <a:pt x="16813" y="16348"/>
                  </a:lnTo>
                  <a:cubicBezTo>
                    <a:pt x="16997" y="16152"/>
                    <a:pt x="17171" y="15946"/>
                    <a:pt x="17333" y="15732"/>
                  </a:cubicBezTo>
                  <a:lnTo>
                    <a:pt x="19629" y="17051"/>
                  </a:lnTo>
                  <a:cubicBezTo>
                    <a:pt x="19833" y="16782"/>
                    <a:pt x="20023" y="16499"/>
                    <a:pt x="20196" y="16199"/>
                  </a:cubicBezTo>
                  <a:cubicBezTo>
                    <a:pt x="20369" y="15901"/>
                    <a:pt x="20522" y="15595"/>
                    <a:pt x="20652" y="15285"/>
                  </a:cubicBezTo>
                  <a:lnTo>
                    <a:pt x="18360" y="13967"/>
                  </a:lnTo>
                  <a:cubicBezTo>
                    <a:pt x="18463" y="13721"/>
                    <a:pt x="18556" y="13468"/>
                    <a:pt x="18636" y="13211"/>
                  </a:cubicBezTo>
                  <a:lnTo>
                    <a:pt x="21244" y="13668"/>
                  </a:lnTo>
                  <a:cubicBezTo>
                    <a:pt x="21343" y="13347"/>
                    <a:pt x="21424" y="13015"/>
                    <a:pt x="21484" y="12676"/>
                  </a:cubicBezTo>
                  <a:cubicBezTo>
                    <a:pt x="21545" y="12335"/>
                    <a:pt x="21583" y="11996"/>
                    <a:pt x="21600" y="11661"/>
                  </a:cubicBezTo>
                  <a:lnTo>
                    <a:pt x="18990" y="11203"/>
                  </a:lnTo>
                  <a:cubicBezTo>
                    <a:pt x="18997" y="11069"/>
                    <a:pt x="19000" y="10935"/>
                    <a:pt x="19000" y="10800"/>
                  </a:cubicBezTo>
                  <a:cubicBezTo>
                    <a:pt x="19000" y="10665"/>
                    <a:pt x="18997" y="10531"/>
                    <a:pt x="18990" y="10397"/>
                  </a:cubicBezTo>
                  <a:lnTo>
                    <a:pt x="21600" y="9939"/>
                  </a:lnTo>
                  <a:cubicBezTo>
                    <a:pt x="21583" y="9602"/>
                    <a:pt x="21545" y="9265"/>
                    <a:pt x="21484" y="8924"/>
                  </a:cubicBezTo>
                  <a:cubicBezTo>
                    <a:pt x="21424" y="8585"/>
                    <a:pt x="21343" y="8254"/>
                    <a:pt x="21244" y="7932"/>
                  </a:cubicBezTo>
                  <a:lnTo>
                    <a:pt x="18636" y="8389"/>
                  </a:lnTo>
                  <a:cubicBezTo>
                    <a:pt x="18556" y="8132"/>
                    <a:pt x="18463" y="7879"/>
                    <a:pt x="18360" y="7633"/>
                  </a:cubicBezTo>
                  <a:lnTo>
                    <a:pt x="20652" y="6315"/>
                  </a:lnTo>
                  <a:cubicBezTo>
                    <a:pt x="20522" y="6005"/>
                    <a:pt x="20369" y="5699"/>
                    <a:pt x="20196" y="5401"/>
                  </a:cubicBezTo>
                  <a:cubicBezTo>
                    <a:pt x="20023" y="5101"/>
                    <a:pt x="19833" y="4818"/>
                    <a:pt x="19629" y="4549"/>
                  </a:cubicBezTo>
                  <a:lnTo>
                    <a:pt x="17333" y="5867"/>
                  </a:lnTo>
                  <a:cubicBezTo>
                    <a:pt x="17170" y="5654"/>
                    <a:pt x="16997" y="5448"/>
                    <a:pt x="16813" y="5252"/>
                  </a:cubicBezTo>
                  <a:lnTo>
                    <a:pt x="18518" y="3231"/>
                  </a:lnTo>
                  <a:cubicBezTo>
                    <a:pt x="18288" y="2985"/>
                    <a:pt x="18040" y="2749"/>
                    <a:pt x="17774" y="2526"/>
                  </a:cubicBezTo>
                  <a:cubicBezTo>
                    <a:pt x="17508" y="2305"/>
                    <a:pt x="17232" y="2102"/>
                    <a:pt x="16949" y="1920"/>
                  </a:cubicBezTo>
                  <a:lnTo>
                    <a:pt x="15245" y="3941"/>
                  </a:lnTo>
                  <a:cubicBezTo>
                    <a:pt x="15019" y="3795"/>
                    <a:pt x="14785" y="3660"/>
                    <a:pt x="14546" y="3537"/>
                  </a:cubicBezTo>
                  <a:lnTo>
                    <a:pt x="15452" y="1060"/>
                  </a:lnTo>
                  <a:cubicBezTo>
                    <a:pt x="15150" y="906"/>
                    <a:pt x="14837" y="770"/>
                    <a:pt x="14511" y="652"/>
                  </a:cubicBezTo>
                  <a:cubicBezTo>
                    <a:pt x="14185" y="534"/>
                    <a:pt x="13856" y="437"/>
                    <a:pt x="13526" y="362"/>
                  </a:cubicBezTo>
                  <a:lnTo>
                    <a:pt x="12621" y="2840"/>
                  </a:lnTo>
                  <a:cubicBezTo>
                    <a:pt x="12359" y="2780"/>
                    <a:pt x="12094" y="2734"/>
                    <a:pt x="11824" y="2701"/>
                  </a:cubicBezTo>
                  <a:lnTo>
                    <a:pt x="11824" y="64"/>
                  </a:lnTo>
                  <a:cubicBezTo>
                    <a:pt x="11489" y="23"/>
                    <a:pt x="11147" y="0"/>
                    <a:pt x="10799" y="0"/>
                  </a:cubicBezTo>
                  <a:cubicBezTo>
                    <a:pt x="10453" y="0"/>
                    <a:pt x="10111" y="23"/>
                    <a:pt x="9776" y="64"/>
                  </a:cubicBezTo>
                  <a:lnTo>
                    <a:pt x="9776" y="2701"/>
                  </a:lnTo>
                  <a:cubicBezTo>
                    <a:pt x="9506" y="2734"/>
                    <a:pt x="9240" y="2780"/>
                    <a:pt x="8979" y="2839"/>
                  </a:cubicBezTo>
                  <a:lnTo>
                    <a:pt x="8073" y="362"/>
                  </a:lnTo>
                  <a:cubicBezTo>
                    <a:pt x="7744" y="437"/>
                    <a:pt x="7415" y="534"/>
                    <a:pt x="7089" y="652"/>
                  </a:cubicBezTo>
                  <a:cubicBezTo>
                    <a:pt x="6763" y="770"/>
                    <a:pt x="6449" y="906"/>
                    <a:pt x="6148" y="1058"/>
                  </a:cubicBezTo>
                  <a:lnTo>
                    <a:pt x="7054" y="3537"/>
                  </a:lnTo>
                  <a:cubicBezTo>
                    <a:pt x="6814" y="3660"/>
                    <a:pt x="6581" y="3795"/>
                    <a:pt x="6355" y="3941"/>
                  </a:cubicBezTo>
                  <a:lnTo>
                    <a:pt x="4651" y="1920"/>
                  </a:lnTo>
                  <a:cubicBezTo>
                    <a:pt x="4368" y="2102"/>
                    <a:pt x="4091" y="2305"/>
                    <a:pt x="3826" y="2526"/>
                  </a:cubicBezTo>
                  <a:cubicBezTo>
                    <a:pt x="3560" y="2749"/>
                    <a:pt x="3312" y="2985"/>
                    <a:pt x="3082" y="3231"/>
                  </a:cubicBezTo>
                  <a:lnTo>
                    <a:pt x="4785" y="5251"/>
                  </a:lnTo>
                  <a:cubicBezTo>
                    <a:pt x="4602" y="5448"/>
                    <a:pt x="4429" y="5654"/>
                    <a:pt x="4266" y="5867"/>
                  </a:cubicBezTo>
                  <a:lnTo>
                    <a:pt x="1971" y="4549"/>
                  </a:lnTo>
                  <a:cubicBezTo>
                    <a:pt x="1767" y="4816"/>
                    <a:pt x="1577" y="5101"/>
                    <a:pt x="1404" y="5401"/>
                  </a:cubicBezTo>
                  <a:cubicBezTo>
                    <a:pt x="1230" y="5699"/>
                    <a:pt x="1078" y="6005"/>
                    <a:pt x="946" y="6315"/>
                  </a:cubicBezTo>
                  <a:lnTo>
                    <a:pt x="3240" y="7633"/>
                  </a:lnTo>
                  <a:cubicBezTo>
                    <a:pt x="3135" y="7879"/>
                    <a:pt x="3044" y="8132"/>
                    <a:pt x="2964" y="8389"/>
                  </a:cubicBezTo>
                  <a:lnTo>
                    <a:pt x="356" y="7932"/>
                  </a:lnTo>
                  <a:cubicBezTo>
                    <a:pt x="256" y="8254"/>
                    <a:pt x="176" y="8585"/>
                    <a:pt x="115" y="8924"/>
                  </a:cubicBezTo>
                  <a:cubicBezTo>
                    <a:pt x="54" y="9265"/>
                    <a:pt x="17" y="9604"/>
                    <a:pt x="0" y="9939"/>
                  </a:cubicBezTo>
                  <a:lnTo>
                    <a:pt x="2610" y="10397"/>
                  </a:lnTo>
                  <a:cubicBezTo>
                    <a:pt x="2603" y="10531"/>
                    <a:pt x="2600" y="10665"/>
                    <a:pt x="2600" y="10800"/>
                  </a:cubicBezTo>
                  <a:cubicBezTo>
                    <a:pt x="2600" y="10935"/>
                    <a:pt x="2603" y="11069"/>
                    <a:pt x="2610" y="11203"/>
                  </a:cubicBezTo>
                  <a:lnTo>
                    <a:pt x="0" y="11661"/>
                  </a:lnTo>
                  <a:cubicBezTo>
                    <a:pt x="16" y="11996"/>
                    <a:pt x="54" y="12335"/>
                    <a:pt x="115" y="12676"/>
                  </a:cubicBezTo>
                  <a:close/>
                </a:path>
              </a:pathLst>
            </a:custGeom>
            <a:grpFill/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 algn="ctr">
                <a:defRPr sz="3200" cap="none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 sz="1600"/>
            </a:p>
          </p:txBody>
        </p:sp>
        <p:sp>
          <p:nvSpPr>
            <p:cNvPr id="2440" name="Shape 2440"/>
            <p:cNvSpPr/>
            <p:nvPr/>
          </p:nvSpPr>
          <p:spPr>
            <a:xfrm>
              <a:off x="9781402" y="5143741"/>
              <a:ext cx="402499" cy="4033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6258" y="10285"/>
                  </a:moveTo>
                  <a:lnTo>
                    <a:pt x="13924" y="10285"/>
                  </a:lnTo>
                  <a:lnTo>
                    <a:pt x="13358" y="10285"/>
                  </a:lnTo>
                  <a:cubicBezTo>
                    <a:pt x="13336" y="10176"/>
                    <a:pt x="13307" y="10072"/>
                    <a:pt x="13274" y="9968"/>
                  </a:cubicBezTo>
                  <a:lnTo>
                    <a:pt x="13924" y="9593"/>
                  </a:lnTo>
                  <a:lnTo>
                    <a:pt x="16258" y="8249"/>
                  </a:lnTo>
                  <a:lnTo>
                    <a:pt x="18371" y="7031"/>
                  </a:lnTo>
                  <a:cubicBezTo>
                    <a:pt x="18866" y="8020"/>
                    <a:pt x="19173" y="9122"/>
                    <a:pt x="19244" y="10285"/>
                  </a:cubicBezTo>
                  <a:cubicBezTo>
                    <a:pt x="19244" y="10285"/>
                    <a:pt x="16258" y="10285"/>
                    <a:pt x="16258" y="10285"/>
                  </a:cubicBezTo>
                  <a:close/>
                  <a:moveTo>
                    <a:pt x="18371" y="14567"/>
                  </a:moveTo>
                  <a:lnTo>
                    <a:pt x="16258" y="13350"/>
                  </a:lnTo>
                  <a:lnTo>
                    <a:pt x="13924" y="12006"/>
                  </a:lnTo>
                  <a:lnTo>
                    <a:pt x="13274" y="11630"/>
                  </a:lnTo>
                  <a:cubicBezTo>
                    <a:pt x="13308" y="11528"/>
                    <a:pt x="13336" y="11421"/>
                    <a:pt x="13358" y="11314"/>
                  </a:cubicBezTo>
                  <a:lnTo>
                    <a:pt x="13924" y="11314"/>
                  </a:lnTo>
                  <a:lnTo>
                    <a:pt x="16258" y="11314"/>
                  </a:lnTo>
                  <a:lnTo>
                    <a:pt x="19244" y="11314"/>
                  </a:lnTo>
                  <a:cubicBezTo>
                    <a:pt x="19173" y="12478"/>
                    <a:pt x="18866" y="13579"/>
                    <a:pt x="18371" y="14567"/>
                  </a:cubicBezTo>
                  <a:close/>
                  <a:moveTo>
                    <a:pt x="16258" y="17249"/>
                  </a:moveTo>
                  <a:cubicBezTo>
                    <a:pt x="16007" y="17461"/>
                    <a:pt x="15744" y="17658"/>
                    <a:pt x="15469" y="17839"/>
                  </a:cubicBezTo>
                  <a:lnTo>
                    <a:pt x="13924" y="15170"/>
                  </a:lnTo>
                  <a:lnTo>
                    <a:pt x="12945" y="13479"/>
                  </a:lnTo>
                  <a:lnTo>
                    <a:pt x="12525" y="12752"/>
                  </a:lnTo>
                  <a:cubicBezTo>
                    <a:pt x="12607" y="12680"/>
                    <a:pt x="12684" y="12603"/>
                    <a:pt x="12757" y="12522"/>
                  </a:cubicBezTo>
                  <a:lnTo>
                    <a:pt x="12945" y="12630"/>
                  </a:lnTo>
                  <a:lnTo>
                    <a:pt x="13924" y="13194"/>
                  </a:lnTo>
                  <a:lnTo>
                    <a:pt x="16258" y="14537"/>
                  </a:lnTo>
                  <a:lnTo>
                    <a:pt x="17854" y="15459"/>
                  </a:lnTo>
                  <a:cubicBezTo>
                    <a:pt x="17410" y="16128"/>
                    <a:pt x="16872" y="16732"/>
                    <a:pt x="16258" y="17249"/>
                  </a:cubicBezTo>
                  <a:close/>
                  <a:moveTo>
                    <a:pt x="13924" y="18645"/>
                  </a:moveTo>
                  <a:cubicBezTo>
                    <a:pt x="13607" y="18772"/>
                    <a:pt x="13280" y="18879"/>
                    <a:pt x="12945" y="18966"/>
                  </a:cubicBezTo>
                  <a:cubicBezTo>
                    <a:pt x="12421" y="19103"/>
                    <a:pt x="11876" y="19191"/>
                    <a:pt x="11316" y="19224"/>
                  </a:cubicBezTo>
                  <a:lnTo>
                    <a:pt x="11316" y="13352"/>
                  </a:lnTo>
                  <a:cubicBezTo>
                    <a:pt x="11424" y="13329"/>
                    <a:pt x="11530" y="13301"/>
                    <a:pt x="11633" y="13267"/>
                  </a:cubicBezTo>
                  <a:lnTo>
                    <a:pt x="12945" y="15536"/>
                  </a:lnTo>
                  <a:lnTo>
                    <a:pt x="13924" y="17228"/>
                  </a:lnTo>
                  <a:lnTo>
                    <a:pt x="14576" y="18355"/>
                  </a:lnTo>
                  <a:cubicBezTo>
                    <a:pt x="14364" y="18461"/>
                    <a:pt x="14147" y="18557"/>
                    <a:pt x="13924" y="18645"/>
                  </a:cubicBezTo>
                  <a:close/>
                  <a:moveTo>
                    <a:pt x="9079" y="10799"/>
                  </a:moveTo>
                  <a:cubicBezTo>
                    <a:pt x="9079" y="9851"/>
                    <a:pt x="9849" y="9082"/>
                    <a:pt x="10800" y="9082"/>
                  </a:cubicBezTo>
                  <a:cubicBezTo>
                    <a:pt x="11751" y="9082"/>
                    <a:pt x="12521" y="9851"/>
                    <a:pt x="12521" y="10799"/>
                  </a:cubicBezTo>
                  <a:cubicBezTo>
                    <a:pt x="12521" y="11747"/>
                    <a:pt x="11751" y="12516"/>
                    <a:pt x="10800" y="12516"/>
                  </a:cubicBezTo>
                  <a:cubicBezTo>
                    <a:pt x="9849" y="12516"/>
                    <a:pt x="9079" y="11747"/>
                    <a:pt x="9079" y="10799"/>
                  </a:cubicBezTo>
                  <a:close/>
                  <a:moveTo>
                    <a:pt x="10284" y="19224"/>
                  </a:moveTo>
                  <a:cubicBezTo>
                    <a:pt x="9724" y="19191"/>
                    <a:pt x="9179" y="19103"/>
                    <a:pt x="8653" y="18966"/>
                  </a:cubicBezTo>
                  <a:cubicBezTo>
                    <a:pt x="8319" y="18879"/>
                    <a:pt x="7993" y="18772"/>
                    <a:pt x="7676" y="18645"/>
                  </a:cubicBezTo>
                  <a:cubicBezTo>
                    <a:pt x="7453" y="18557"/>
                    <a:pt x="7236" y="18461"/>
                    <a:pt x="7024" y="18355"/>
                  </a:cubicBezTo>
                  <a:lnTo>
                    <a:pt x="7676" y="17228"/>
                  </a:lnTo>
                  <a:lnTo>
                    <a:pt x="8653" y="15538"/>
                  </a:lnTo>
                  <a:lnTo>
                    <a:pt x="9967" y="13267"/>
                  </a:lnTo>
                  <a:cubicBezTo>
                    <a:pt x="10070" y="13301"/>
                    <a:pt x="10176" y="13329"/>
                    <a:pt x="10284" y="13352"/>
                  </a:cubicBezTo>
                  <a:cubicBezTo>
                    <a:pt x="10284" y="13352"/>
                    <a:pt x="10284" y="19224"/>
                    <a:pt x="10284" y="19224"/>
                  </a:cubicBezTo>
                  <a:close/>
                  <a:moveTo>
                    <a:pt x="6131" y="17839"/>
                  </a:moveTo>
                  <a:cubicBezTo>
                    <a:pt x="5857" y="17658"/>
                    <a:pt x="5593" y="17460"/>
                    <a:pt x="5342" y="17248"/>
                  </a:cubicBezTo>
                  <a:cubicBezTo>
                    <a:pt x="4728" y="16730"/>
                    <a:pt x="4190" y="16128"/>
                    <a:pt x="3745" y="15459"/>
                  </a:cubicBezTo>
                  <a:lnTo>
                    <a:pt x="5342" y="14539"/>
                  </a:lnTo>
                  <a:lnTo>
                    <a:pt x="7676" y="13194"/>
                  </a:lnTo>
                  <a:lnTo>
                    <a:pt x="8653" y="12631"/>
                  </a:lnTo>
                  <a:lnTo>
                    <a:pt x="8843" y="12522"/>
                  </a:lnTo>
                  <a:cubicBezTo>
                    <a:pt x="8916" y="12603"/>
                    <a:pt x="8994" y="12679"/>
                    <a:pt x="9075" y="12752"/>
                  </a:cubicBezTo>
                  <a:lnTo>
                    <a:pt x="8653" y="13479"/>
                  </a:lnTo>
                  <a:lnTo>
                    <a:pt x="7676" y="15170"/>
                  </a:lnTo>
                  <a:cubicBezTo>
                    <a:pt x="7676" y="15170"/>
                    <a:pt x="6131" y="17839"/>
                    <a:pt x="6131" y="17839"/>
                  </a:cubicBezTo>
                  <a:close/>
                  <a:moveTo>
                    <a:pt x="2356" y="11314"/>
                  </a:moveTo>
                  <a:lnTo>
                    <a:pt x="5342" y="11314"/>
                  </a:lnTo>
                  <a:lnTo>
                    <a:pt x="7676" y="11314"/>
                  </a:lnTo>
                  <a:lnTo>
                    <a:pt x="8242" y="11314"/>
                  </a:lnTo>
                  <a:cubicBezTo>
                    <a:pt x="8264" y="11421"/>
                    <a:pt x="8292" y="11528"/>
                    <a:pt x="8328" y="11630"/>
                  </a:cubicBezTo>
                  <a:lnTo>
                    <a:pt x="7676" y="12006"/>
                  </a:lnTo>
                  <a:lnTo>
                    <a:pt x="5342" y="13350"/>
                  </a:lnTo>
                  <a:lnTo>
                    <a:pt x="3229" y="14568"/>
                  </a:lnTo>
                  <a:cubicBezTo>
                    <a:pt x="2732" y="13579"/>
                    <a:pt x="2427" y="12478"/>
                    <a:pt x="2356" y="11314"/>
                  </a:cubicBezTo>
                  <a:close/>
                  <a:moveTo>
                    <a:pt x="3230" y="7032"/>
                  </a:moveTo>
                  <a:lnTo>
                    <a:pt x="5342" y="8249"/>
                  </a:lnTo>
                  <a:lnTo>
                    <a:pt x="7676" y="9594"/>
                  </a:lnTo>
                  <a:lnTo>
                    <a:pt x="8328" y="9969"/>
                  </a:lnTo>
                  <a:cubicBezTo>
                    <a:pt x="8292" y="10072"/>
                    <a:pt x="8264" y="10177"/>
                    <a:pt x="8242" y="10285"/>
                  </a:cubicBezTo>
                  <a:lnTo>
                    <a:pt x="7676" y="10285"/>
                  </a:lnTo>
                  <a:lnTo>
                    <a:pt x="5342" y="10285"/>
                  </a:lnTo>
                  <a:lnTo>
                    <a:pt x="2356" y="10285"/>
                  </a:lnTo>
                  <a:cubicBezTo>
                    <a:pt x="2427" y="9122"/>
                    <a:pt x="2733" y="8021"/>
                    <a:pt x="3230" y="7032"/>
                  </a:cubicBezTo>
                  <a:close/>
                  <a:moveTo>
                    <a:pt x="5342" y="4351"/>
                  </a:moveTo>
                  <a:cubicBezTo>
                    <a:pt x="5593" y="4139"/>
                    <a:pt x="5857" y="3942"/>
                    <a:pt x="6131" y="3759"/>
                  </a:cubicBezTo>
                  <a:lnTo>
                    <a:pt x="7676" y="6427"/>
                  </a:lnTo>
                  <a:lnTo>
                    <a:pt x="8653" y="8119"/>
                  </a:lnTo>
                  <a:lnTo>
                    <a:pt x="9075" y="8847"/>
                  </a:lnTo>
                  <a:cubicBezTo>
                    <a:pt x="8994" y="8918"/>
                    <a:pt x="8916" y="8996"/>
                    <a:pt x="8843" y="9079"/>
                  </a:cubicBezTo>
                  <a:lnTo>
                    <a:pt x="8653" y="8969"/>
                  </a:lnTo>
                  <a:lnTo>
                    <a:pt x="7676" y="8405"/>
                  </a:lnTo>
                  <a:lnTo>
                    <a:pt x="5342" y="7061"/>
                  </a:lnTo>
                  <a:lnTo>
                    <a:pt x="3745" y="6141"/>
                  </a:lnTo>
                  <a:cubicBezTo>
                    <a:pt x="4190" y="5472"/>
                    <a:pt x="4728" y="4868"/>
                    <a:pt x="5342" y="4351"/>
                  </a:cubicBezTo>
                  <a:close/>
                  <a:moveTo>
                    <a:pt x="7676" y="2954"/>
                  </a:moveTo>
                  <a:cubicBezTo>
                    <a:pt x="7993" y="2828"/>
                    <a:pt x="8319" y="2720"/>
                    <a:pt x="8653" y="2632"/>
                  </a:cubicBezTo>
                  <a:cubicBezTo>
                    <a:pt x="9179" y="2495"/>
                    <a:pt x="9724" y="2407"/>
                    <a:pt x="10284" y="2374"/>
                  </a:cubicBezTo>
                  <a:lnTo>
                    <a:pt x="10284" y="8248"/>
                  </a:lnTo>
                  <a:cubicBezTo>
                    <a:pt x="10176" y="8269"/>
                    <a:pt x="10070" y="8297"/>
                    <a:pt x="9967" y="8332"/>
                  </a:cubicBezTo>
                  <a:lnTo>
                    <a:pt x="8653" y="6062"/>
                  </a:lnTo>
                  <a:lnTo>
                    <a:pt x="7676" y="4370"/>
                  </a:lnTo>
                  <a:lnTo>
                    <a:pt x="7024" y="3245"/>
                  </a:lnTo>
                  <a:cubicBezTo>
                    <a:pt x="7236" y="3138"/>
                    <a:pt x="7453" y="3041"/>
                    <a:pt x="7676" y="2954"/>
                  </a:cubicBezTo>
                  <a:close/>
                  <a:moveTo>
                    <a:pt x="11316" y="2373"/>
                  </a:moveTo>
                  <a:cubicBezTo>
                    <a:pt x="11876" y="2407"/>
                    <a:pt x="12421" y="2495"/>
                    <a:pt x="12945" y="2632"/>
                  </a:cubicBezTo>
                  <a:cubicBezTo>
                    <a:pt x="13280" y="2720"/>
                    <a:pt x="13607" y="2828"/>
                    <a:pt x="13924" y="2954"/>
                  </a:cubicBezTo>
                  <a:cubicBezTo>
                    <a:pt x="14147" y="3041"/>
                    <a:pt x="14364" y="3138"/>
                    <a:pt x="14576" y="3245"/>
                  </a:cubicBezTo>
                  <a:lnTo>
                    <a:pt x="13924" y="4370"/>
                  </a:lnTo>
                  <a:lnTo>
                    <a:pt x="12945" y="6062"/>
                  </a:lnTo>
                  <a:lnTo>
                    <a:pt x="11633" y="8332"/>
                  </a:lnTo>
                  <a:cubicBezTo>
                    <a:pt x="11530" y="8297"/>
                    <a:pt x="11424" y="8269"/>
                    <a:pt x="11316" y="8248"/>
                  </a:cubicBezTo>
                  <a:cubicBezTo>
                    <a:pt x="11316" y="8248"/>
                    <a:pt x="11316" y="2373"/>
                    <a:pt x="11316" y="2373"/>
                  </a:cubicBezTo>
                  <a:close/>
                  <a:moveTo>
                    <a:pt x="15469" y="3759"/>
                  </a:moveTo>
                  <a:cubicBezTo>
                    <a:pt x="15744" y="3941"/>
                    <a:pt x="16007" y="4139"/>
                    <a:pt x="16258" y="4350"/>
                  </a:cubicBezTo>
                  <a:cubicBezTo>
                    <a:pt x="16872" y="4868"/>
                    <a:pt x="17410" y="5471"/>
                    <a:pt x="17854" y="6141"/>
                  </a:cubicBezTo>
                  <a:lnTo>
                    <a:pt x="16258" y="7061"/>
                  </a:lnTo>
                  <a:lnTo>
                    <a:pt x="13924" y="8405"/>
                  </a:lnTo>
                  <a:lnTo>
                    <a:pt x="12945" y="8969"/>
                  </a:lnTo>
                  <a:lnTo>
                    <a:pt x="12757" y="9079"/>
                  </a:lnTo>
                  <a:cubicBezTo>
                    <a:pt x="12684" y="8996"/>
                    <a:pt x="12607" y="8918"/>
                    <a:pt x="12525" y="8847"/>
                  </a:cubicBezTo>
                  <a:lnTo>
                    <a:pt x="12945" y="8121"/>
                  </a:lnTo>
                  <a:lnTo>
                    <a:pt x="13924" y="6428"/>
                  </a:lnTo>
                  <a:cubicBezTo>
                    <a:pt x="13924" y="6428"/>
                    <a:pt x="15469" y="3759"/>
                    <a:pt x="15469" y="3759"/>
                  </a:cubicBezTo>
                  <a:close/>
                  <a:moveTo>
                    <a:pt x="21187" y="7760"/>
                  </a:moveTo>
                  <a:lnTo>
                    <a:pt x="19948" y="7978"/>
                  </a:lnTo>
                  <a:cubicBezTo>
                    <a:pt x="19853" y="7677"/>
                    <a:pt x="19745" y="7381"/>
                    <a:pt x="19624" y="7093"/>
                  </a:cubicBezTo>
                  <a:lnTo>
                    <a:pt x="20715" y="6464"/>
                  </a:lnTo>
                  <a:cubicBezTo>
                    <a:pt x="20392" y="5730"/>
                    <a:pt x="19990" y="5037"/>
                    <a:pt x="19518" y="4400"/>
                  </a:cubicBezTo>
                  <a:lnTo>
                    <a:pt x="18426" y="5028"/>
                  </a:lnTo>
                  <a:cubicBezTo>
                    <a:pt x="18237" y="4778"/>
                    <a:pt x="18033" y="4538"/>
                    <a:pt x="17820" y="4308"/>
                  </a:cubicBezTo>
                  <a:lnTo>
                    <a:pt x="18630" y="3344"/>
                  </a:lnTo>
                  <a:cubicBezTo>
                    <a:pt x="18080" y="2767"/>
                    <a:pt x="17465" y="2252"/>
                    <a:pt x="16799" y="1809"/>
                  </a:cubicBezTo>
                  <a:lnTo>
                    <a:pt x="16258" y="2452"/>
                  </a:lnTo>
                  <a:lnTo>
                    <a:pt x="15989" y="2773"/>
                  </a:lnTo>
                  <a:cubicBezTo>
                    <a:pt x="15726" y="2603"/>
                    <a:pt x="15452" y="2446"/>
                    <a:pt x="15172" y="2302"/>
                  </a:cubicBezTo>
                  <a:lnTo>
                    <a:pt x="15602" y="1119"/>
                  </a:lnTo>
                  <a:cubicBezTo>
                    <a:pt x="15067" y="854"/>
                    <a:pt x="14506" y="632"/>
                    <a:pt x="13924" y="458"/>
                  </a:cubicBezTo>
                  <a:cubicBezTo>
                    <a:pt x="13737" y="401"/>
                    <a:pt x="13549" y="349"/>
                    <a:pt x="13356" y="302"/>
                  </a:cubicBezTo>
                  <a:lnTo>
                    <a:pt x="12945" y="1429"/>
                  </a:lnTo>
                  <a:lnTo>
                    <a:pt x="12925" y="1485"/>
                  </a:lnTo>
                  <a:cubicBezTo>
                    <a:pt x="12621" y="1416"/>
                    <a:pt x="12310" y="1362"/>
                    <a:pt x="11996" y="1322"/>
                  </a:cubicBezTo>
                  <a:lnTo>
                    <a:pt x="11996" y="66"/>
                  </a:lnTo>
                  <a:cubicBezTo>
                    <a:pt x="11603" y="23"/>
                    <a:pt x="11204" y="0"/>
                    <a:pt x="10800" y="0"/>
                  </a:cubicBezTo>
                  <a:cubicBezTo>
                    <a:pt x="10396" y="0"/>
                    <a:pt x="9997" y="22"/>
                    <a:pt x="9605" y="65"/>
                  </a:cubicBezTo>
                  <a:lnTo>
                    <a:pt x="9605" y="1322"/>
                  </a:lnTo>
                  <a:cubicBezTo>
                    <a:pt x="9290" y="1362"/>
                    <a:pt x="8979" y="1415"/>
                    <a:pt x="8675" y="1485"/>
                  </a:cubicBezTo>
                  <a:lnTo>
                    <a:pt x="8653" y="1428"/>
                  </a:lnTo>
                  <a:lnTo>
                    <a:pt x="8244" y="302"/>
                  </a:lnTo>
                  <a:cubicBezTo>
                    <a:pt x="8052" y="349"/>
                    <a:pt x="7863" y="401"/>
                    <a:pt x="7676" y="458"/>
                  </a:cubicBezTo>
                  <a:cubicBezTo>
                    <a:pt x="7094" y="632"/>
                    <a:pt x="6532" y="854"/>
                    <a:pt x="5996" y="1119"/>
                  </a:cubicBezTo>
                  <a:lnTo>
                    <a:pt x="6428" y="2301"/>
                  </a:lnTo>
                  <a:cubicBezTo>
                    <a:pt x="6147" y="2446"/>
                    <a:pt x="5875" y="2603"/>
                    <a:pt x="5611" y="2772"/>
                  </a:cubicBezTo>
                  <a:lnTo>
                    <a:pt x="5342" y="2452"/>
                  </a:lnTo>
                  <a:lnTo>
                    <a:pt x="4801" y="1809"/>
                  </a:lnTo>
                  <a:cubicBezTo>
                    <a:pt x="4135" y="2252"/>
                    <a:pt x="3520" y="2767"/>
                    <a:pt x="2970" y="3344"/>
                  </a:cubicBezTo>
                  <a:lnTo>
                    <a:pt x="3780" y="4307"/>
                  </a:lnTo>
                  <a:cubicBezTo>
                    <a:pt x="3567" y="4538"/>
                    <a:pt x="3364" y="4778"/>
                    <a:pt x="3174" y="5028"/>
                  </a:cubicBezTo>
                  <a:lnTo>
                    <a:pt x="2082" y="4400"/>
                  </a:lnTo>
                  <a:cubicBezTo>
                    <a:pt x="1611" y="5037"/>
                    <a:pt x="1208" y="5730"/>
                    <a:pt x="885" y="6464"/>
                  </a:cubicBezTo>
                  <a:lnTo>
                    <a:pt x="1977" y="7093"/>
                  </a:lnTo>
                  <a:cubicBezTo>
                    <a:pt x="1855" y="7381"/>
                    <a:pt x="1747" y="7677"/>
                    <a:pt x="1654" y="7978"/>
                  </a:cubicBezTo>
                  <a:lnTo>
                    <a:pt x="413" y="7760"/>
                  </a:lnTo>
                  <a:cubicBezTo>
                    <a:pt x="191" y="8513"/>
                    <a:pt x="51" y="9300"/>
                    <a:pt x="0" y="10110"/>
                  </a:cubicBezTo>
                  <a:lnTo>
                    <a:pt x="1240" y="10329"/>
                  </a:lnTo>
                  <a:cubicBezTo>
                    <a:pt x="1232" y="10485"/>
                    <a:pt x="1229" y="10641"/>
                    <a:pt x="1229" y="10799"/>
                  </a:cubicBezTo>
                  <a:cubicBezTo>
                    <a:pt x="1229" y="10958"/>
                    <a:pt x="1232" y="11114"/>
                    <a:pt x="1240" y="11270"/>
                  </a:cubicBezTo>
                  <a:lnTo>
                    <a:pt x="0" y="11488"/>
                  </a:lnTo>
                  <a:cubicBezTo>
                    <a:pt x="51" y="12299"/>
                    <a:pt x="191" y="13086"/>
                    <a:pt x="413" y="13838"/>
                  </a:cubicBezTo>
                  <a:lnTo>
                    <a:pt x="1654" y="13620"/>
                  </a:lnTo>
                  <a:cubicBezTo>
                    <a:pt x="1747" y="13921"/>
                    <a:pt x="1855" y="14217"/>
                    <a:pt x="1977" y="14506"/>
                  </a:cubicBezTo>
                  <a:lnTo>
                    <a:pt x="885" y="15135"/>
                  </a:lnTo>
                  <a:cubicBezTo>
                    <a:pt x="1208" y="15869"/>
                    <a:pt x="1611" y="16561"/>
                    <a:pt x="2082" y="17199"/>
                  </a:cubicBezTo>
                  <a:lnTo>
                    <a:pt x="3174" y="16571"/>
                  </a:lnTo>
                  <a:cubicBezTo>
                    <a:pt x="3364" y="16820"/>
                    <a:pt x="3567" y="17062"/>
                    <a:pt x="3781" y="17292"/>
                  </a:cubicBezTo>
                  <a:lnTo>
                    <a:pt x="2970" y="18256"/>
                  </a:lnTo>
                  <a:cubicBezTo>
                    <a:pt x="3522" y="18832"/>
                    <a:pt x="4135" y="19346"/>
                    <a:pt x="4801" y="19790"/>
                  </a:cubicBezTo>
                  <a:lnTo>
                    <a:pt x="5342" y="19147"/>
                  </a:lnTo>
                  <a:lnTo>
                    <a:pt x="5611" y="18825"/>
                  </a:lnTo>
                  <a:cubicBezTo>
                    <a:pt x="5875" y="18996"/>
                    <a:pt x="6148" y="19153"/>
                    <a:pt x="6428" y="19298"/>
                  </a:cubicBezTo>
                  <a:lnTo>
                    <a:pt x="5998" y="20480"/>
                  </a:lnTo>
                  <a:cubicBezTo>
                    <a:pt x="6532" y="20745"/>
                    <a:pt x="7094" y="20967"/>
                    <a:pt x="7676" y="21143"/>
                  </a:cubicBezTo>
                  <a:cubicBezTo>
                    <a:pt x="7863" y="21199"/>
                    <a:pt x="8052" y="21250"/>
                    <a:pt x="8244" y="21296"/>
                  </a:cubicBezTo>
                  <a:lnTo>
                    <a:pt x="8653" y="20172"/>
                  </a:lnTo>
                  <a:lnTo>
                    <a:pt x="8675" y="20114"/>
                  </a:lnTo>
                  <a:cubicBezTo>
                    <a:pt x="8979" y="20182"/>
                    <a:pt x="9290" y="20238"/>
                    <a:pt x="9605" y="20276"/>
                  </a:cubicBezTo>
                  <a:lnTo>
                    <a:pt x="9605" y="21534"/>
                  </a:lnTo>
                  <a:cubicBezTo>
                    <a:pt x="9997" y="21577"/>
                    <a:pt x="10396" y="21600"/>
                    <a:pt x="10800" y="21600"/>
                  </a:cubicBezTo>
                  <a:cubicBezTo>
                    <a:pt x="11204" y="21600"/>
                    <a:pt x="11603" y="21577"/>
                    <a:pt x="11996" y="21534"/>
                  </a:cubicBezTo>
                  <a:lnTo>
                    <a:pt x="11996" y="20276"/>
                  </a:lnTo>
                  <a:cubicBezTo>
                    <a:pt x="12310" y="20238"/>
                    <a:pt x="12621" y="20184"/>
                    <a:pt x="12926" y="20114"/>
                  </a:cubicBezTo>
                  <a:lnTo>
                    <a:pt x="12945" y="20168"/>
                  </a:lnTo>
                  <a:lnTo>
                    <a:pt x="13356" y="21295"/>
                  </a:lnTo>
                  <a:cubicBezTo>
                    <a:pt x="13549" y="21250"/>
                    <a:pt x="13737" y="21199"/>
                    <a:pt x="13924" y="21141"/>
                  </a:cubicBezTo>
                  <a:cubicBezTo>
                    <a:pt x="14506" y="20967"/>
                    <a:pt x="15067" y="20745"/>
                    <a:pt x="15604" y="20480"/>
                  </a:cubicBezTo>
                  <a:lnTo>
                    <a:pt x="15172" y="19298"/>
                  </a:lnTo>
                  <a:cubicBezTo>
                    <a:pt x="15453" y="19153"/>
                    <a:pt x="15726" y="18996"/>
                    <a:pt x="15989" y="18827"/>
                  </a:cubicBezTo>
                  <a:lnTo>
                    <a:pt x="16258" y="19145"/>
                  </a:lnTo>
                  <a:lnTo>
                    <a:pt x="16799" y="19790"/>
                  </a:lnTo>
                  <a:cubicBezTo>
                    <a:pt x="17465" y="19346"/>
                    <a:pt x="18080" y="18830"/>
                    <a:pt x="18630" y="18256"/>
                  </a:cubicBezTo>
                  <a:lnTo>
                    <a:pt x="17820" y="17292"/>
                  </a:lnTo>
                  <a:cubicBezTo>
                    <a:pt x="18034" y="17062"/>
                    <a:pt x="18237" y="16820"/>
                    <a:pt x="18426" y="16571"/>
                  </a:cubicBezTo>
                  <a:lnTo>
                    <a:pt x="19518" y="17199"/>
                  </a:lnTo>
                  <a:cubicBezTo>
                    <a:pt x="19990" y="16561"/>
                    <a:pt x="20393" y="15869"/>
                    <a:pt x="20715" y="15135"/>
                  </a:cubicBezTo>
                  <a:lnTo>
                    <a:pt x="19624" y="14506"/>
                  </a:lnTo>
                  <a:cubicBezTo>
                    <a:pt x="19746" y="14217"/>
                    <a:pt x="19853" y="13921"/>
                    <a:pt x="19948" y="13620"/>
                  </a:cubicBezTo>
                  <a:lnTo>
                    <a:pt x="21187" y="13838"/>
                  </a:lnTo>
                  <a:cubicBezTo>
                    <a:pt x="21409" y="13086"/>
                    <a:pt x="21549" y="12299"/>
                    <a:pt x="21600" y="11488"/>
                  </a:cubicBezTo>
                  <a:lnTo>
                    <a:pt x="20360" y="11270"/>
                  </a:lnTo>
                  <a:cubicBezTo>
                    <a:pt x="20368" y="11114"/>
                    <a:pt x="20371" y="10958"/>
                    <a:pt x="20371" y="10799"/>
                  </a:cubicBezTo>
                  <a:cubicBezTo>
                    <a:pt x="20371" y="10641"/>
                    <a:pt x="20368" y="10484"/>
                    <a:pt x="20360" y="10329"/>
                  </a:cubicBezTo>
                  <a:lnTo>
                    <a:pt x="21600" y="10110"/>
                  </a:lnTo>
                  <a:cubicBezTo>
                    <a:pt x="21549" y="9300"/>
                    <a:pt x="21409" y="8513"/>
                    <a:pt x="21187" y="7760"/>
                  </a:cubicBezTo>
                  <a:close/>
                </a:path>
              </a:pathLst>
            </a:custGeom>
            <a:grpFill/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 algn="ctr">
                <a:defRPr sz="3200" cap="none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 sz="1600"/>
            </a:p>
          </p:txBody>
        </p:sp>
        <p:sp>
          <p:nvSpPr>
            <p:cNvPr id="2441" name="Shape 2441"/>
            <p:cNvSpPr/>
            <p:nvPr/>
          </p:nvSpPr>
          <p:spPr>
            <a:xfrm>
              <a:off x="9019581" y="5069498"/>
              <a:ext cx="481311" cy="4812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4427" y="15803"/>
                  </a:moveTo>
                  <a:lnTo>
                    <a:pt x="14407" y="15817"/>
                  </a:lnTo>
                  <a:lnTo>
                    <a:pt x="14386" y="15833"/>
                  </a:lnTo>
                  <a:lnTo>
                    <a:pt x="14383" y="15835"/>
                  </a:lnTo>
                  <a:lnTo>
                    <a:pt x="14366" y="15847"/>
                  </a:lnTo>
                  <a:lnTo>
                    <a:pt x="14345" y="15862"/>
                  </a:lnTo>
                  <a:cubicBezTo>
                    <a:pt x="14198" y="15964"/>
                    <a:pt x="14047" y="16060"/>
                    <a:pt x="13890" y="16152"/>
                  </a:cubicBezTo>
                  <a:cubicBezTo>
                    <a:pt x="13411" y="16428"/>
                    <a:pt x="12910" y="16633"/>
                    <a:pt x="12400" y="16769"/>
                  </a:cubicBezTo>
                  <a:lnTo>
                    <a:pt x="12400" y="16770"/>
                  </a:lnTo>
                  <a:lnTo>
                    <a:pt x="12399" y="16770"/>
                  </a:lnTo>
                  <a:lnTo>
                    <a:pt x="12399" y="16769"/>
                  </a:lnTo>
                  <a:cubicBezTo>
                    <a:pt x="12209" y="16822"/>
                    <a:pt x="12014" y="16863"/>
                    <a:pt x="11816" y="16896"/>
                  </a:cubicBezTo>
                  <a:lnTo>
                    <a:pt x="11790" y="16900"/>
                  </a:lnTo>
                  <a:lnTo>
                    <a:pt x="11716" y="16912"/>
                  </a:lnTo>
                  <a:lnTo>
                    <a:pt x="11691" y="16915"/>
                  </a:lnTo>
                  <a:lnTo>
                    <a:pt x="11618" y="16926"/>
                  </a:lnTo>
                  <a:lnTo>
                    <a:pt x="11616" y="16926"/>
                  </a:lnTo>
                  <a:lnTo>
                    <a:pt x="11591" y="16929"/>
                  </a:lnTo>
                  <a:lnTo>
                    <a:pt x="11541" y="16936"/>
                  </a:lnTo>
                  <a:lnTo>
                    <a:pt x="11515" y="16939"/>
                  </a:lnTo>
                  <a:lnTo>
                    <a:pt x="11491" y="16941"/>
                  </a:lnTo>
                  <a:lnTo>
                    <a:pt x="11440" y="16946"/>
                  </a:lnTo>
                  <a:lnTo>
                    <a:pt x="11415" y="16949"/>
                  </a:lnTo>
                  <a:lnTo>
                    <a:pt x="11390" y="16951"/>
                  </a:lnTo>
                  <a:lnTo>
                    <a:pt x="11364" y="16954"/>
                  </a:lnTo>
                  <a:lnTo>
                    <a:pt x="11339" y="16956"/>
                  </a:lnTo>
                  <a:lnTo>
                    <a:pt x="11313" y="16958"/>
                  </a:lnTo>
                  <a:lnTo>
                    <a:pt x="11289" y="16960"/>
                  </a:lnTo>
                  <a:lnTo>
                    <a:pt x="11281" y="16961"/>
                  </a:lnTo>
                  <a:lnTo>
                    <a:pt x="11263" y="16962"/>
                  </a:lnTo>
                  <a:lnTo>
                    <a:pt x="11212" y="16965"/>
                  </a:lnTo>
                  <a:lnTo>
                    <a:pt x="11186" y="16968"/>
                  </a:lnTo>
                  <a:lnTo>
                    <a:pt x="11185" y="16968"/>
                  </a:lnTo>
                  <a:lnTo>
                    <a:pt x="11161" y="16969"/>
                  </a:lnTo>
                  <a:lnTo>
                    <a:pt x="11110" y="16972"/>
                  </a:lnTo>
                  <a:lnTo>
                    <a:pt x="11090" y="16973"/>
                  </a:lnTo>
                  <a:lnTo>
                    <a:pt x="11084" y="16973"/>
                  </a:lnTo>
                  <a:lnTo>
                    <a:pt x="11059" y="16974"/>
                  </a:lnTo>
                  <a:lnTo>
                    <a:pt x="11032" y="16975"/>
                  </a:lnTo>
                  <a:lnTo>
                    <a:pt x="11007" y="16976"/>
                  </a:lnTo>
                  <a:lnTo>
                    <a:pt x="10994" y="16976"/>
                  </a:lnTo>
                  <a:lnTo>
                    <a:pt x="10981" y="16977"/>
                  </a:lnTo>
                  <a:lnTo>
                    <a:pt x="10904" y="16978"/>
                  </a:lnTo>
                  <a:lnTo>
                    <a:pt x="10897" y="16978"/>
                  </a:lnTo>
                  <a:lnTo>
                    <a:pt x="10878" y="16979"/>
                  </a:lnTo>
                  <a:lnTo>
                    <a:pt x="10800" y="16979"/>
                  </a:lnTo>
                  <a:cubicBezTo>
                    <a:pt x="10749" y="16979"/>
                    <a:pt x="10697" y="16979"/>
                    <a:pt x="10645" y="16977"/>
                  </a:cubicBezTo>
                  <a:lnTo>
                    <a:pt x="10640" y="16977"/>
                  </a:lnTo>
                  <a:lnTo>
                    <a:pt x="10639" y="16977"/>
                  </a:lnTo>
                  <a:cubicBezTo>
                    <a:pt x="10590" y="16976"/>
                    <a:pt x="10541" y="16974"/>
                    <a:pt x="10492" y="16972"/>
                  </a:cubicBezTo>
                  <a:lnTo>
                    <a:pt x="10470" y="16971"/>
                  </a:lnTo>
                  <a:cubicBezTo>
                    <a:pt x="10426" y="16968"/>
                    <a:pt x="10382" y="16965"/>
                    <a:pt x="10338" y="16962"/>
                  </a:cubicBezTo>
                  <a:lnTo>
                    <a:pt x="10325" y="16961"/>
                  </a:lnTo>
                  <a:lnTo>
                    <a:pt x="10312" y="16960"/>
                  </a:lnTo>
                  <a:cubicBezTo>
                    <a:pt x="10268" y="16957"/>
                    <a:pt x="10224" y="16953"/>
                    <a:pt x="10179" y="16948"/>
                  </a:cubicBezTo>
                  <a:lnTo>
                    <a:pt x="10152" y="16946"/>
                  </a:lnTo>
                  <a:cubicBezTo>
                    <a:pt x="10112" y="16942"/>
                    <a:pt x="10074" y="16938"/>
                    <a:pt x="10036" y="16932"/>
                  </a:cubicBezTo>
                  <a:lnTo>
                    <a:pt x="9992" y="16927"/>
                  </a:lnTo>
                  <a:lnTo>
                    <a:pt x="9889" y="16912"/>
                  </a:lnTo>
                  <a:lnTo>
                    <a:pt x="9834" y="16904"/>
                  </a:lnTo>
                  <a:cubicBezTo>
                    <a:pt x="9799" y="16898"/>
                    <a:pt x="9764" y="16893"/>
                    <a:pt x="9730" y="16886"/>
                  </a:cubicBezTo>
                  <a:lnTo>
                    <a:pt x="9680" y="16878"/>
                  </a:lnTo>
                  <a:lnTo>
                    <a:pt x="9613" y="16865"/>
                  </a:lnTo>
                  <a:lnTo>
                    <a:pt x="9588" y="16860"/>
                  </a:lnTo>
                  <a:lnTo>
                    <a:pt x="9515" y="16845"/>
                  </a:lnTo>
                  <a:lnTo>
                    <a:pt x="9491" y="16840"/>
                  </a:lnTo>
                  <a:lnTo>
                    <a:pt x="9466" y="16834"/>
                  </a:lnTo>
                  <a:lnTo>
                    <a:pt x="9457" y="16833"/>
                  </a:lnTo>
                  <a:cubicBezTo>
                    <a:pt x="9419" y="16825"/>
                    <a:pt x="9382" y="16816"/>
                    <a:pt x="9345" y="16807"/>
                  </a:cubicBezTo>
                  <a:lnTo>
                    <a:pt x="9321" y="16800"/>
                  </a:lnTo>
                  <a:lnTo>
                    <a:pt x="9297" y="16795"/>
                  </a:lnTo>
                  <a:lnTo>
                    <a:pt x="9224" y="16776"/>
                  </a:lnTo>
                  <a:lnTo>
                    <a:pt x="9201" y="16769"/>
                  </a:lnTo>
                  <a:lnTo>
                    <a:pt x="9197" y="16768"/>
                  </a:lnTo>
                  <a:lnTo>
                    <a:pt x="9105" y="16743"/>
                  </a:lnTo>
                  <a:lnTo>
                    <a:pt x="9082" y="16736"/>
                  </a:lnTo>
                  <a:lnTo>
                    <a:pt x="9063" y="16731"/>
                  </a:lnTo>
                  <a:lnTo>
                    <a:pt x="8988" y="16709"/>
                  </a:lnTo>
                  <a:lnTo>
                    <a:pt x="8938" y="16693"/>
                  </a:lnTo>
                  <a:lnTo>
                    <a:pt x="8914" y="16685"/>
                  </a:lnTo>
                  <a:lnTo>
                    <a:pt x="8891" y="16678"/>
                  </a:lnTo>
                  <a:lnTo>
                    <a:pt x="8868" y="16671"/>
                  </a:lnTo>
                  <a:cubicBezTo>
                    <a:pt x="8473" y="16540"/>
                    <a:pt x="8085" y="16367"/>
                    <a:pt x="7710" y="16152"/>
                  </a:cubicBezTo>
                  <a:cubicBezTo>
                    <a:pt x="7621" y="16100"/>
                    <a:pt x="7533" y="16045"/>
                    <a:pt x="7446" y="15990"/>
                  </a:cubicBezTo>
                  <a:lnTo>
                    <a:pt x="7425" y="15976"/>
                  </a:lnTo>
                  <a:lnTo>
                    <a:pt x="7404" y="15962"/>
                  </a:lnTo>
                  <a:lnTo>
                    <a:pt x="7351" y="15928"/>
                  </a:lnTo>
                  <a:lnTo>
                    <a:pt x="7277" y="15876"/>
                  </a:lnTo>
                  <a:lnTo>
                    <a:pt x="7269" y="15872"/>
                  </a:lnTo>
                  <a:cubicBezTo>
                    <a:pt x="6695" y="15470"/>
                    <a:pt x="6192" y="14974"/>
                    <a:pt x="5782" y="14407"/>
                  </a:cubicBezTo>
                  <a:lnTo>
                    <a:pt x="5781" y="14405"/>
                  </a:lnTo>
                  <a:lnTo>
                    <a:pt x="5767" y="14387"/>
                  </a:lnTo>
                  <a:lnTo>
                    <a:pt x="5754" y="14365"/>
                  </a:lnTo>
                  <a:cubicBezTo>
                    <a:pt x="5646" y="14213"/>
                    <a:pt x="5544" y="14054"/>
                    <a:pt x="5449" y="13890"/>
                  </a:cubicBezTo>
                  <a:cubicBezTo>
                    <a:pt x="5172" y="13410"/>
                    <a:pt x="4968" y="12910"/>
                    <a:pt x="4830" y="12400"/>
                  </a:cubicBezTo>
                  <a:lnTo>
                    <a:pt x="4829" y="12399"/>
                  </a:lnTo>
                  <a:lnTo>
                    <a:pt x="4830" y="12399"/>
                  </a:lnTo>
                  <a:cubicBezTo>
                    <a:pt x="4745" y="12080"/>
                    <a:pt x="4685" y="11751"/>
                    <a:pt x="4651" y="11415"/>
                  </a:cubicBezTo>
                  <a:lnTo>
                    <a:pt x="4651" y="11414"/>
                  </a:lnTo>
                  <a:cubicBezTo>
                    <a:pt x="4647" y="11372"/>
                    <a:pt x="4643" y="11331"/>
                    <a:pt x="4640" y="11288"/>
                  </a:cubicBezTo>
                  <a:lnTo>
                    <a:pt x="4638" y="11263"/>
                  </a:lnTo>
                  <a:lnTo>
                    <a:pt x="4638" y="11262"/>
                  </a:lnTo>
                  <a:lnTo>
                    <a:pt x="4637" y="11237"/>
                  </a:lnTo>
                  <a:cubicBezTo>
                    <a:pt x="4632" y="11186"/>
                    <a:pt x="4629" y="11135"/>
                    <a:pt x="4627" y="11084"/>
                  </a:cubicBezTo>
                  <a:lnTo>
                    <a:pt x="4626" y="11058"/>
                  </a:lnTo>
                  <a:lnTo>
                    <a:pt x="4625" y="11006"/>
                  </a:lnTo>
                  <a:lnTo>
                    <a:pt x="4624" y="10981"/>
                  </a:lnTo>
                  <a:lnTo>
                    <a:pt x="4623" y="10955"/>
                  </a:lnTo>
                  <a:lnTo>
                    <a:pt x="4623" y="10929"/>
                  </a:lnTo>
                  <a:lnTo>
                    <a:pt x="4622" y="10903"/>
                  </a:lnTo>
                  <a:lnTo>
                    <a:pt x="4622" y="10877"/>
                  </a:lnTo>
                  <a:lnTo>
                    <a:pt x="4621" y="10852"/>
                  </a:lnTo>
                  <a:lnTo>
                    <a:pt x="4621" y="10826"/>
                  </a:lnTo>
                  <a:lnTo>
                    <a:pt x="4621" y="10800"/>
                  </a:lnTo>
                  <a:lnTo>
                    <a:pt x="4621" y="10774"/>
                  </a:lnTo>
                  <a:lnTo>
                    <a:pt x="4621" y="10748"/>
                  </a:lnTo>
                  <a:lnTo>
                    <a:pt x="4621" y="10747"/>
                  </a:lnTo>
                  <a:lnTo>
                    <a:pt x="4622" y="10722"/>
                  </a:lnTo>
                  <a:lnTo>
                    <a:pt x="4622" y="10696"/>
                  </a:lnTo>
                  <a:lnTo>
                    <a:pt x="4623" y="10671"/>
                  </a:lnTo>
                  <a:lnTo>
                    <a:pt x="4623" y="10644"/>
                  </a:lnTo>
                  <a:lnTo>
                    <a:pt x="4624" y="10618"/>
                  </a:lnTo>
                  <a:lnTo>
                    <a:pt x="4625" y="10593"/>
                  </a:lnTo>
                  <a:lnTo>
                    <a:pt x="4625" y="10567"/>
                  </a:lnTo>
                  <a:lnTo>
                    <a:pt x="4626" y="10542"/>
                  </a:lnTo>
                  <a:lnTo>
                    <a:pt x="4627" y="10516"/>
                  </a:lnTo>
                  <a:lnTo>
                    <a:pt x="4629" y="10490"/>
                  </a:lnTo>
                  <a:lnTo>
                    <a:pt x="4630" y="10465"/>
                  </a:lnTo>
                  <a:lnTo>
                    <a:pt x="4630" y="10464"/>
                  </a:lnTo>
                  <a:lnTo>
                    <a:pt x="4631" y="10440"/>
                  </a:lnTo>
                  <a:lnTo>
                    <a:pt x="4631" y="10438"/>
                  </a:lnTo>
                  <a:lnTo>
                    <a:pt x="4632" y="10413"/>
                  </a:lnTo>
                  <a:lnTo>
                    <a:pt x="4635" y="10389"/>
                  </a:lnTo>
                  <a:lnTo>
                    <a:pt x="4635" y="10387"/>
                  </a:lnTo>
                  <a:lnTo>
                    <a:pt x="4637" y="10363"/>
                  </a:lnTo>
                  <a:lnTo>
                    <a:pt x="4637" y="10362"/>
                  </a:lnTo>
                  <a:lnTo>
                    <a:pt x="4638" y="10337"/>
                  </a:lnTo>
                  <a:lnTo>
                    <a:pt x="4638" y="10336"/>
                  </a:lnTo>
                  <a:lnTo>
                    <a:pt x="4640" y="10312"/>
                  </a:lnTo>
                  <a:lnTo>
                    <a:pt x="4642" y="10286"/>
                  </a:lnTo>
                  <a:lnTo>
                    <a:pt x="4644" y="10261"/>
                  </a:lnTo>
                  <a:lnTo>
                    <a:pt x="4646" y="10235"/>
                  </a:lnTo>
                  <a:lnTo>
                    <a:pt x="4648" y="10211"/>
                  </a:lnTo>
                  <a:lnTo>
                    <a:pt x="4651" y="10185"/>
                  </a:lnTo>
                  <a:lnTo>
                    <a:pt x="4654" y="10160"/>
                  </a:lnTo>
                  <a:lnTo>
                    <a:pt x="4657" y="10134"/>
                  </a:lnTo>
                  <a:lnTo>
                    <a:pt x="4659" y="10110"/>
                  </a:lnTo>
                  <a:lnTo>
                    <a:pt x="4662" y="10084"/>
                  </a:lnTo>
                  <a:lnTo>
                    <a:pt x="4665" y="10059"/>
                  </a:lnTo>
                  <a:lnTo>
                    <a:pt x="4668" y="10034"/>
                  </a:lnTo>
                  <a:lnTo>
                    <a:pt x="4671" y="10008"/>
                  </a:lnTo>
                  <a:lnTo>
                    <a:pt x="4672" y="10008"/>
                  </a:lnTo>
                  <a:lnTo>
                    <a:pt x="4674" y="9984"/>
                  </a:lnTo>
                  <a:lnTo>
                    <a:pt x="4674" y="9983"/>
                  </a:lnTo>
                  <a:lnTo>
                    <a:pt x="4678" y="9958"/>
                  </a:lnTo>
                  <a:lnTo>
                    <a:pt x="4681" y="9934"/>
                  </a:lnTo>
                  <a:lnTo>
                    <a:pt x="4685" y="9908"/>
                  </a:lnTo>
                  <a:lnTo>
                    <a:pt x="4689" y="9884"/>
                  </a:lnTo>
                  <a:lnTo>
                    <a:pt x="4692" y="9859"/>
                  </a:lnTo>
                  <a:lnTo>
                    <a:pt x="4696" y="9834"/>
                  </a:lnTo>
                  <a:lnTo>
                    <a:pt x="4701" y="9809"/>
                  </a:lnTo>
                  <a:lnTo>
                    <a:pt x="4704" y="9785"/>
                  </a:lnTo>
                  <a:lnTo>
                    <a:pt x="4708" y="9760"/>
                  </a:lnTo>
                  <a:lnTo>
                    <a:pt x="4708" y="9759"/>
                  </a:lnTo>
                  <a:lnTo>
                    <a:pt x="4712" y="9736"/>
                  </a:lnTo>
                  <a:lnTo>
                    <a:pt x="4712" y="9735"/>
                  </a:lnTo>
                  <a:lnTo>
                    <a:pt x="4717" y="9710"/>
                  </a:lnTo>
                  <a:lnTo>
                    <a:pt x="4722" y="9686"/>
                  </a:lnTo>
                  <a:lnTo>
                    <a:pt x="4726" y="9661"/>
                  </a:lnTo>
                  <a:lnTo>
                    <a:pt x="4730" y="9637"/>
                  </a:lnTo>
                  <a:lnTo>
                    <a:pt x="4730" y="9636"/>
                  </a:lnTo>
                  <a:lnTo>
                    <a:pt x="4736" y="9612"/>
                  </a:lnTo>
                  <a:lnTo>
                    <a:pt x="4736" y="9611"/>
                  </a:lnTo>
                  <a:lnTo>
                    <a:pt x="4745" y="9563"/>
                  </a:lnTo>
                  <a:lnTo>
                    <a:pt x="4750" y="9539"/>
                  </a:lnTo>
                  <a:lnTo>
                    <a:pt x="4750" y="9538"/>
                  </a:lnTo>
                  <a:lnTo>
                    <a:pt x="4760" y="9490"/>
                  </a:lnTo>
                  <a:lnTo>
                    <a:pt x="4766" y="9465"/>
                  </a:lnTo>
                  <a:lnTo>
                    <a:pt x="4772" y="9442"/>
                  </a:lnTo>
                  <a:lnTo>
                    <a:pt x="4772" y="9441"/>
                  </a:lnTo>
                  <a:lnTo>
                    <a:pt x="4776" y="9416"/>
                  </a:lnTo>
                  <a:lnTo>
                    <a:pt x="4777" y="9416"/>
                  </a:lnTo>
                  <a:lnTo>
                    <a:pt x="4783" y="9393"/>
                  </a:lnTo>
                  <a:lnTo>
                    <a:pt x="4783" y="9392"/>
                  </a:lnTo>
                  <a:lnTo>
                    <a:pt x="4788" y="9369"/>
                  </a:lnTo>
                  <a:lnTo>
                    <a:pt x="4788" y="9367"/>
                  </a:lnTo>
                  <a:lnTo>
                    <a:pt x="4794" y="9344"/>
                  </a:lnTo>
                  <a:lnTo>
                    <a:pt x="4799" y="9321"/>
                  </a:lnTo>
                  <a:lnTo>
                    <a:pt x="4799" y="9319"/>
                  </a:lnTo>
                  <a:lnTo>
                    <a:pt x="4806" y="9296"/>
                  </a:lnTo>
                  <a:lnTo>
                    <a:pt x="4811" y="9271"/>
                  </a:lnTo>
                  <a:lnTo>
                    <a:pt x="4818" y="9248"/>
                  </a:lnTo>
                  <a:lnTo>
                    <a:pt x="4824" y="9224"/>
                  </a:lnTo>
                  <a:lnTo>
                    <a:pt x="4830" y="9200"/>
                  </a:lnTo>
                  <a:lnTo>
                    <a:pt x="4830" y="9199"/>
                  </a:lnTo>
                  <a:lnTo>
                    <a:pt x="4837" y="9176"/>
                  </a:lnTo>
                  <a:cubicBezTo>
                    <a:pt x="4974" y="8674"/>
                    <a:pt x="5177" y="8181"/>
                    <a:pt x="5449" y="7710"/>
                  </a:cubicBezTo>
                  <a:cubicBezTo>
                    <a:pt x="5527" y="7575"/>
                    <a:pt x="5609" y="7444"/>
                    <a:pt x="5695" y="7318"/>
                  </a:cubicBezTo>
                  <a:lnTo>
                    <a:pt x="5710" y="7296"/>
                  </a:lnTo>
                  <a:lnTo>
                    <a:pt x="5724" y="7276"/>
                  </a:lnTo>
                  <a:lnTo>
                    <a:pt x="5739" y="7255"/>
                  </a:lnTo>
                  <a:lnTo>
                    <a:pt x="5740" y="7253"/>
                  </a:lnTo>
                  <a:lnTo>
                    <a:pt x="5776" y="7202"/>
                  </a:lnTo>
                  <a:cubicBezTo>
                    <a:pt x="6174" y="6648"/>
                    <a:pt x="6660" y="6162"/>
                    <a:pt x="7214" y="5767"/>
                  </a:cubicBezTo>
                  <a:lnTo>
                    <a:pt x="7218" y="5764"/>
                  </a:lnTo>
                  <a:lnTo>
                    <a:pt x="7235" y="5752"/>
                  </a:lnTo>
                  <a:lnTo>
                    <a:pt x="7256" y="5737"/>
                  </a:lnTo>
                  <a:lnTo>
                    <a:pt x="7272" y="5726"/>
                  </a:lnTo>
                  <a:lnTo>
                    <a:pt x="7277" y="5723"/>
                  </a:lnTo>
                  <a:lnTo>
                    <a:pt x="7297" y="5708"/>
                  </a:lnTo>
                  <a:lnTo>
                    <a:pt x="7318" y="5694"/>
                  </a:lnTo>
                  <a:lnTo>
                    <a:pt x="7340" y="5679"/>
                  </a:lnTo>
                  <a:lnTo>
                    <a:pt x="7361" y="5665"/>
                  </a:lnTo>
                  <a:cubicBezTo>
                    <a:pt x="7474" y="5590"/>
                    <a:pt x="7591" y="5517"/>
                    <a:pt x="7710" y="5448"/>
                  </a:cubicBezTo>
                  <a:cubicBezTo>
                    <a:pt x="8189" y="5171"/>
                    <a:pt x="8691" y="4966"/>
                    <a:pt x="9201" y="4830"/>
                  </a:cubicBezTo>
                  <a:cubicBezTo>
                    <a:pt x="9393" y="4778"/>
                    <a:pt x="9587" y="4736"/>
                    <a:pt x="9785" y="4703"/>
                  </a:cubicBezTo>
                  <a:lnTo>
                    <a:pt x="9810" y="4700"/>
                  </a:lnTo>
                  <a:lnTo>
                    <a:pt x="9884" y="4687"/>
                  </a:lnTo>
                  <a:lnTo>
                    <a:pt x="9910" y="4684"/>
                  </a:lnTo>
                  <a:lnTo>
                    <a:pt x="9983" y="4674"/>
                  </a:lnTo>
                  <a:lnTo>
                    <a:pt x="9985" y="4674"/>
                  </a:lnTo>
                  <a:lnTo>
                    <a:pt x="10010" y="4670"/>
                  </a:lnTo>
                  <a:lnTo>
                    <a:pt x="10060" y="4663"/>
                  </a:lnTo>
                  <a:lnTo>
                    <a:pt x="10085" y="4661"/>
                  </a:lnTo>
                  <a:lnTo>
                    <a:pt x="10110" y="4658"/>
                  </a:lnTo>
                  <a:lnTo>
                    <a:pt x="10160" y="4653"/>
                  </a:lnTo>
                  <a:lnTo>
                    <a:pt x="10186" y="4651"/>
                  </a:lnTo>
                  <a:lnTo>
                    <a:pt x="10211" y="4647"/>
                  </a:lnTo>
                  <a:lnTo>
                    <a:pt x="10236" y="4645"/>
                  </a:lnTo>
                  <a:lnTo>
                    <a:pt x="10261" y="4643"/>
                  </a:lnTo>
                  <a:lnTo>
                    <a:pt x="10287" y="4641"/>
                  </a:lnTo>
                  <a:lnTo>
                    <a:pt x="10312" y="4639"/>
                  </a:lnTo>
                  <a:lnTo>
                    <a:pt x="10320" y="4638"/>
                  </a:lnTo>
                  <a:lnTo>
                    <a:pt x="10338" y="4637"/>
                  </a:lnTo>
                  <a:lnTo>
                    <a:pt x="10389" y="4634"/>
                  </a:lnTo>
                  <a:lnTo>
                    <a:pt x="10415" y="4631"/>
                  </a:lnTo>
                  <a:lnTo>
                    <a:pt x="10440" y="4630"/>
                  </a:lnTo>
                  <a:lnTo>
                    <a:pt x="10491" y="4627"/>
                  </a:lnTo>
                  <a:lnTo>
                    <a:pt x="10510" y="4626"/>
                  </a:lnTo>
                  <a:lnTo>
                    <a:pt x="10517" y="4626"/>
                  </a:lnTo>
                  <a:lnTo>
                    <a:pt x="10542" y="4625"/>
                  </a:lnTo>
                  <a:lnTo>
                    <a:pt x="10568" y="4624"/>
                  </a:lnTo>
                  <a:lnTo>
                    <a:pt x="10593" y="4623"/>
                  </a:lnTo>
                  <a:lnTo>
                    <a:pt x="10606" y="4623"/>
                  </a:lnTo>
                  <a:lnTo>
                    <a:pt x="10619" y="4623"/>
                  </a:lnTo>
                  <a:lnTo>
                    <a:pt x="10697" y="4621"/>
                  </a:lnTo>
                  <a:lnTo>
                    <a:pt x="10704" y="4621"/>
                  </a:lnTo>
                  <a:lnTo>
                    <a:pt x="10722" y="4621"/>
                  </a:lnTo>
                  <a:lnTo>
                    <a:pt x="10800" y="4620"/>
                  </a:lnTo>
                  <a:cubicBezTo>
                    <a:pt x="10852" y="4620"/>
                    <a:pt x="10904" y="4621"/>
                    <a:pt x="10956" y="4622"/>
                  </a:cubicBezTo>
                  <a:lnTo>
                    <a:pt x="10960" y="4622"/>
                  </a:lnTo>
                  <a:lnTo>
                    <a:pt x="10962" y="4622"/>
                  </a:lnTo>
                  <a:cubicBezTo>
                    <a:pt x="11011" y="4623"/>
                    <a:pt x="11060" y="4625"/>
                    <a:pt x="11108" y="4627"/>
                  </a:cubicBezTo>
                  <a:lnTo>
                    <a:pt x="11130" y="4628"/>
                  </a:lnTo>
                  <a:cubicBezTo>
                    <a:pt x="11175" y="4631"/>
                    <a:pt x="11218" y="4634"/>
                    <a:pt x="11263" y="4637"/>
                  </a:cubicBezTo>
                  <a:lnTo>
                    <a:pt x="11276" y="4638"/>
                  </a:lnTo>
                  <a:lnTo>
                    <a:pt x="11289" y="4639"/>
                  </a:lnTo>
                  <a:cubicBezTo>
                    <a:pt x="11332" y="4642"/>
                    <a:pt x="11377" y="4646"/>
                    <a:pt x="11421" y="4651"/>
                  </a:cubicBezTo>
                  <a:lnTo>
                    <a:pt x="11449" y="4654"/>
                  </a:lnTo>
                  <a:cubicBezTo>
                    <a:pt x="11488" y="4657"/>
                    <a:pt x="11526" y="4662"/>
                    <a:pt x="11566" y="4667"/>
                  </a:cubicBezTo>
                  <a:lnTo>
                    <a:pt x="11609" y="4672"/>
                  </a:lnTo>
                  <a:lnTo>
                    <a:pt x="11711" y="4687"/>
                  </a:lnTo>
                  <a:lnTo>
                    <a:pt x="11767" y="4695"/>
                  </a:lnTo>
                  <a:cubicBezTo>
                    <a:pt x="11802" y="4701"/>
                    <a:pt x="11836" y="4706"/>
                    <a:pt x="11871" y="4712"/>
                  </a:cubicBezTo>
                  <a:lnTo>
                    <a:pt x="11920" y="4721"/>
                  </a:lnTo>
                  <a:lnTo>
                    <a:pt x="11988" y="4734"/>
                  </a:lnTo>
                  <a:lnTo>
                    <a:pt x="12013" y="4739"/>
                  </a:lnTo>
                  <a:lnTo>
                    <a:pt x="12086" y="4754"/>
                  </a:lnTo>
                  <a:lnTo>
                    <a:pt x="12109" y="4759"/>
                  </a:lnTo>
                  <a:lnTo>
                    <a:pt x="12134" y="4765"/>
                  </a:lnTo>
                  <a:lnTo>
                    <a:pt x="12144" y="4767"/>
                  </a:lnTo>
                  <a:cubicBezTo>
                    <a:pt x="12181" y="4775"/>
                    <a:pt x="12218" y="4784"/>
                    <a:pt x="12255" y="4793"/>
                  </a:cubicBezTo>
                  <a:lnTo>
                    <a:pt x="12280" y="4799"/>
                  </a:lnTo>
                  <a:lnTo>
                    <a:pt x="12303" y="4804"/>
                  </a:lnTo>
                  <a:lnTo>
                    <a:pt x="12376" y="4823"/>
                  </a:lnTo>
                  <a:lnTo>
                    <a:pt x="12399" y="4830"/>
                  </a:lnTo>
                  <a:lnTo>
                    <a:pt x="12400" y="4830"/>
                  </a:lnTo>
                  <a:lnTo>
                    <a:pt x="12404" y="4831"/>
                  </a:lnTo>
                  <a:lnTo>
                    <a:pt x="12496" y="4856"/>
                  </a:lnTo>
                  <a:lnTo>
                    <a:pt x="12519" y="4864"/>
                  </a:lnTo>
                  <a:lnTo>
                    <a:pt x="12538" y="4868"/>
                  </a:lnTo>
                  <a:lnTo>
                    <a:pt x="12613" y="4891"/>
                  </a:lnTo>
                  <a:lnTo>
                    <a:pt x="12662" y="4906"/>
                  </a:lnTo>
                  <a:lnTo>
                    <a:pt x="12687" y="4913"/>
                  </a:lnTo>
                  <a:lnTo>
                    <a:pt x="12710" y="4921"/>
                  </a:lnTo>
                  <a:lnTo>
                    <a:pt x="12733" y="4930"/>
                  </a:lnTo>
                  <a:cubicBezTo>
                    <a:pt x="13128" y="5060"/>
                    <a:pt x="13516" y="5232"/>
                    <a:pt x="13890" y="5447"/>
                  </a:cubicBezTo>
                  <a:cubicBezTo>
                    <a:pt x="13979" y="5499"/>
                    <a:pt x="14067" y="5553"/>
                    <a:pt x="14154" y="5609"/>
                  </a:cubicBezTo>
                  <a:lnTo>
                    <a:pt x="14176" y="5623"/>
                  </a:lnTo>
                  <a:lnTo>
                    <a:pt x="14196" y="5637"/>
                  </a:lnTo>
                  <a:lnTo>
                    <a:pt x="14249" y="5672"/>
                  </a:lnTo>
                  <a:lnTo>
                    <a:pt x="14324" y="5723"/>
                  </a:lnTo>
                  <a:lnTo>
                    <a:pt x="14331" y="5728"/>
                  </a:lnTo>
                  <a:cubicBezTo>
                    <a:pt x="14905" y="6128"/>
                    <a:pt x="15409" y="6625"/>
                    <a:pt x="15818" y="7193"/>
                  </a:cubicBezTo>
                  <a:lnTo>
                    <a:pt x="15820" y="7195"/>
                  </a:lnTo>
                  <a:lnTo>
                    <a:pt x="15833" y="7213"/>
                  </a:lnTo>
                  <a:lnTo>
                    <a:pt x="15848" y="7234"/>
                  </a:lnTo>
                  <a:lnTo>
                    <a:pt x="15863" y="7255"/>
                  </a:lnTo>
                  <a:cubicBezTo>
                    <a:pt x="15965" y="7401"/>
                    <a:pt x="16062" y="7553"/>
                    <a:pt x="16152" y="7710"/>
                  </a:cubicBezTo>
                  <a:cubicBezTo>
                    <a:pt x="16429" y="8189"/>
                    <a:pt x="16633" y="8690"/>
                    <a:pt x="16770" y="9199"/>
                  </a:cubicBezTo>
                  <a:lnTo>
                    <a:pt x="16771" y="9199"/>
                  </a:lnTo>
                  <a:lnTo>
                    <a:pt x="16771" y="9200"/>
                  </a:lnTo>
                  <a:cubicBezTo>
                    <a:pt x="16856" y="9519"/>
                    <a:pt x="16917" y="9848"/>
                    <a:pt x="16950" y="10185"/>
                  </a:cubicBezTo>
                  <a:cubicBezTo>
                    <a:pt x="16954" y="10228"/>
                    <a:pt x="16957" y="10269"/>
                    <a:pt x="16960" y="10311"/>
                  </a:cubicBezTo>
                  <a:lnTo>
                    <a:pt x="16960" y="10312"/>
                  </a:lnTo>
                  <a:lnTo>
                    <a:pt x="16962" y="10336"/>
                  </a:lnTo>
                  <a:lnTo>
                    <a:pt x="16962" y="10337"/>
                  </a:lnTo>
                  <a:lnTo>
                    <a:pt x="16964" y="10362"/>
                  </a:lnTo>
                  <a:lnTo>
                    <a:pt x="16964" y="10363"/>
                  </a:lnTo>
                  <a:cubicBezTo>
                    <a:pt x="16969" y="10413"/>
                    <a:pt x="16971" y="10464"/>
                    <a:pt x="16973" y="10516"/>
                  </a:cubicBezTo>
                  <a:lnTo>
                    <a:pt x="16974" y="10542"/>
                  </a:lnTo>
                  <a:lnTo>
                    <a:pt x="16975" y="10542"/>
                  </a:lnTo>
                  <a:lnTo>
                    <a:pt x="16976" y="10593"/>
                  </a:lnTo>
                  <a:lnTo>
                    <a:pt x="16977" y="10618"/>
                  </a:lnTo>
                  <a:lnTo>
                    <a:pt x="16977" y="10644"/>
                  </a:lnTo>
                  <a:lnTo>
                    <a:pt x="16978" y="10671"/>
                  </a:lnTo>
                  <a:lnTo>
                    <a:pt x="16979" y="10696"/>
                  </a:lnTo>
                  <a:lnTo>
                    <a:pt x="16979" y="10722"/>
                  </a:lnTo>
                  <a:lnTo>
                    <a:pt x="16979" y="10747"/>
                  </a:lnTo>
                  <a:lnTo>
                    <a:pt x="16979" y="10774"/>
                  </a:lnTo>
                  <a:lnTo>
                    <a:pt x="16979" y="10800"/>
                  </a:lnTo>
                  <a:lnTo>
                    <a:pt x="16979" y="10826"/>
                  </a:lnTo>
                  <a:lnTo>
                    <a:pt x="16979" y="10852"/>
                  </a:lnTo>
                  <a:lnTo>
                    <a:pt x="16979" y="10877"/>
                  </a:lnTo>
                  <a:lnTo>
                    <a:pt x="16979" y="10903"/>
                  </a:lnTo>
                  <a:lnTo>
                    <a:pt x="16978" y="10928"/>
                  </a:lnTo>
                  <a:lnTo>
                    <a:pt x="16978" y="10929"/>
                  </a:lnTo>
                  <a:lnTo>
                    <a:pt x="16977" y="10955"/>
                  </a:lnTo>
                  <a:lnTo>
                    <a:pt x="16977" y="10981"/>
                  </a:lnTo>
                  <a:lnTo>
                    <a:pt x="16976" y="11006"/>
                  </a:lnTo>
                  <a:lnTo>
                    <a:pt x="16975" y="11033"/>
                  </a:lnTo>
                  <a:lnTo>
                    <a:pt x="16974" y="11058"/>
                  </a:lnTo>
                  <a:lnTo>
                    <a:pt x="16973" y="11084"/>
                  </a:lnTo>
                  <a:lnTo>
                    <a:pt x="16972" y="11109"/>
                  </a:lnTo>
                  <a:lnTo>
                    <a:pt x="16971" y="11135"/>
                  </a:lnTo>
                  <a:lnTo>
                    <a:pt x="16970" y="11160"/>
                  </a:lnTo>
                  <a:lnTo>
                    <a:pt x="16968" y="11186"/>
                  </a:lnTo>
                  <a:lnTo>
                    <a:pt x="16967" y="11211"/>
                  </a:lnTo>
                  <a:lnTo>
                    <a:pt x="16964" y="11237"/>
                  </a:lnTo>
                  <a:lnTo>
                    <a:pt x="16962" y="11262"/>
                  </a:lnTo>
                  <a:lnTo>
                    <a:pt x="16962" y="11263"/>
                  </a:lnTo>
                  <a:lnTo>
                    <a:pt x="16960" y="11288"/>
                  </a:lnTo>
                  <a:lnTo>
                    <a:pt x="16958" y="11313"/>
                  </a:lnTo>
                  <a:lnTo>
                    <a:pt x="16958" y="11314"/>
                  </a:lnTo>
                  <a:lnTo>
                    <a:pt x="16956" y="11338"/>
                  </a:lnTo>
                  <a:lnTo>
                    <a:pt x="16954" y="11364"/>
                  </a:lnTo>
                  <a:lnTo>
                    <a:pt x="16952" y="11389"/>
                  </a:lnTo>
                  <a:lnTo>
                    <a:pt x="16950" y="11414"/>
                  </a:lnTo>
                  <a:lnTo>
                    <a:pt x="16950" y="11415"/>
                  </a:lnTo>
                  <a:lnTo>
                    <a:pt x="16946" y="11439"/>
                  </a:lnTo>
                  <a:lnTo>
                    <a:pt x="16944" y="11465"/>
                  </a:lnTo>
                  <a:lnTo>
                    <a:pt x="16941" y="11491"/>
                  </a:lnTo>
                  <a:lnTo>
                    <a:pt x="16939" y="11515"/>
                  </a:lnTo>
                  <a:lnTo>
                    <a:pt x="16936" y="11540"/>
                  </a:lnTo>
                  <a:lnTo>
                    <a:pt x="16932" y="11565"/>
                  </a:lnTo>
                  <a:lnTo>
                    <a:pt x="16932" y="11566"/>
                  </a:lnTo>
                  <a:lnTo>
                    <a:pt x="16929" y="11590"/>
                  </a:lnTo>
                  <a:lnTo>
                    <a:pt x="16926" y="11616"/>
                  </a:lnTo>
                  <a:lnTo>
                    <a:pt x="16923" y="11641"/>
                  </a:lnTo>
                  <a:lnTo>
                    <a:pt x="16920" y="11665"/>
                  </a:lnTo>
                  <a:lnTo>
                    <a:pt x="16920" y="11666"/>
                  </a:lnTo>
                  <a:lnTo>
                    <a:pt x="16915" y="11691"/>
                  </a:lnTo>
                  <a:lnTo>
                    <a:pt x="16912" y="11715"/>
                  </a:lnTo>
                  <a:lnTo>
                    <a:pt x="16912" y="11716"/>
                  </a:lnTo>
                  <a:lnTo>
                    <a:pt x="16908" y="11740"/>
                  </a:lnTo>
                  <a:lnTo>
                    <a:pt x="16908" y="11741"/>
                  </a:lnTo>
                  <a:lnTo>
                    <a:pt x="16905" y="11765"/>
                  </a:lnTo>
                  <a:lnTo>
                    <a:pt x="16901" y="11790"/>
                  </a:lnTo>
                  <a:lnTo>
                    <a:pt x="16901" y="11791"/>
                  </a:lnTo>
                  <a:lnTo>
                    <a:pt x="16896" y="11814"/>
                  </a:lnTo>
                  <a:lnTo>
                    <a:pt x="16896" y="11815"/>
                  </a:lnTo>
                  <a:lnTo>
                    <a:pt x="16892" y="11840"/>
                  </a:lnTo>
                  <a:lnTo>
                    <a:pt x="16888" y="11864"/>
                  </a:lnTo>
                  <a:lnTo>
                    <a:pt x="16884" y="11889"/>
                  </a:lnTo>
                  <a:lnTo>
                    <a:pt x="16879" y="11913"/>
                  </a:lnTo>
                  <a:lnTo>
                    <a:pt x="16879" y="11914"/>
                  </a:lnTo>
                  <a:lnTo>
                    <a:pt x="16875" y="11938"/>
                  </a:lnTo>
                  <a:lnTo>
                    <a:pt x="16875" y="11939"/>
                  </a:lnTo>
                  <a:lnTo>
                    <a:pt x="16870" y="11963"/>
                  </a:lnTo>
                  <a:lnTo>
                    <a:pt x="16865" y="11988"/>
                  </a:lnTo>
                  <a:lnTo>
                    <a:pt x="16860" y="12012"/>
                  </a:lnTo>
                  <a:lnTo>
                    <a:pt x="16856" y="12036"/>
                  </a:lnTo>
                  <a:lnTo>
                    <a:pt x="16856" y="12037"/>
                  </a:lnTo>
                  <a:lnTo>
                    <a:pt x="16850" y="12061"/>
                  </a:lnTo>
                  <a:lnTo>
                    <a:pt x="16845" y="12085"/>
                  </a:lnTo>
                  <a:lnTo>
                    <a:pt x="16845" y="12086"/>
                  </a:lnTo>
                  <a:lnTo>
                    <a:pt x="16840" y="12109"/>
                  </a:lnTo>
                  <a:lnTo>
                    <a:pt x="16840" y="12110"/>
                  </a:lnTo>
                  <a:lnTo>
                    <a:pt x="16835" y="12134"/>
                  </a:lnTo>
                  <a:lnTo>
                    <a:pt x="16829" y="12158"/>
                  </a:lnTo>
                  <a:lnTo>
                    <a:pt x="16829" y="12159"/>
                  </a:lnTo>
                  <a:lnTo>
                    <a:pt x="16824" y="12183"/>
                  </a:lnTo>
                  <a:lnTo>
                    <a:pt x="16819" y="12206"/>
                  </a:lnTo>
                  <a:lnTo>
                    <a:pt x="16819" y="12207"/>
                  </a:lnTo>
                  <a:lnTo>
                    <a:pt x="16812" y="12231"/>
                  </a:lnTo>
                  <a:lnTo>
                    <a:pt x="16807" y="12255"/>
                  </a:lnTo>
                  <a:lnTo>
                    <a:pt x="16802" y="12279"/>
                  </a:lnTo>
                  <a:lnTo>
                    <a:pt x="16801" y="12279"/>
                  </a:lnTo>
                  <a:lnTo>
                    <a:pt x="16795" y="12303"/>
                  </a:lnTo>
                  <a:lnTo>
                    <a:pt x="16795" y="12304"/>
                  </a:lnTo>
                  <a:lnTo>
                    <a:pt x="16789" y="12327"/>
                  </a:lnTo>
                  <a:lnTo>
                    <a:pt x="16783" y="12351"/>
                  </a:lnTo>
                  <a:lnTo>
                    <a:pt x="16782" y="12352"/>
                  </a:lnTo>
                  <a:lnTo>
                    <a:pt x="16777" y="12375"/>
                  </a:lnTo>
                  <a:lnTo>
                    <a:pt x="16776" y="12376"/>
                  </a:lnTo>
                  <a:lnTo>
                    <a:pt x="16771" y="12399"/>
                  </a:lnTo>
                  <a:lnTo>
                    <a:pt x="16770" y="12400"/>
                  </a:lnTo>
                  <a:lnTo>
                    <a:pt x="16763" y="12423"/>
                  </a:lnTo>
                  <a:cubicBezTo>
                    <a:pt x="16627" y="12926"/>
                    <a:pt x="16424" y="13418"/>
                    <a:pt x="16152" y="13890"/>
                  </a:cubicBezTo>
                  <a:cubicBezTo>
                    <a:pt x="16074" y="14025"/>
                    <a:pt x="15991" y="14155"/>
                    <a:pt x="15906" y="14281"/>
                  </a:cubicBezTo>
                  <a:lnTo>
                    <a:pt x="15891" y="14303"/>
                  </a:lnTo>
                  <a:lnTo>
                    <a:pt x="15876" y="14324"/>
                  </a:lnTo>
                  <a:lnTo>
                    <a:pt x="15863" y="14344"/>
                  </a:lnTo>
                  <a:lnTo>
                    <a:pt x="15861" y="14346"/>
                  </a:lnTo>
                  <a:lnTo>
                    <a:pt x="15824" y="14398"/>
                  </a:lnTo>
                  <a:cubicBezTo>
                    <a:pt x="15440" y="14935"/>
                    <a:pt x="14970" y="15407"/>
                    <a:pt x="14436" y="15796"/>
                  </a:cubicBezTo>
                  <a:cubicBezTo>
                    <a:pt x="14436" y="15796"/>
                    <a:pt x="14427" y="15803"/>
                    <a:pt x="14427" y="15803"/>
                  </a:cubicBezTo>
                  <a:close/>
                  <a:moveTo>
                    <a:pt x="16200" y="20153"/>
                  </a:moveTo>
                  <a:cubicBezTo>
                    <a:pt x="16671" y="19881"/>
                    <a:pt x="17114" y="19579"/>
                    <a:pt x="17527" y="19251"/>
                  </a:cubicBezTo>
                  <a:lnTo>
                    <a:pt x="16477" y="17434"/>
                  </a:lnTo>
                  <a:cubicBezTo>
                    <a:pt x="16821" y="17140"/>
                    <a:pt x="17140" y="16821"/>
                    <a:pt x="17434" y="16477"/>
                  </a:cubicBezTo>
                  <a:lnTo>
                    <a:pt x="19252" y="17525"/>
                  </a:lnTo>
                  <a:cubicBezTo>
                    <a:pt x="19579" y="17112"/>
                    <a:pt x="19882" y="16671"/>
                    <a:pt x="20153" y="16199"/>
                  </a:cubicBezTo>
                  <a:cubicBezTo>
                    <a:pt x="20425" y="15729"/>
                    <a:pt x="20657" y="15247"/>
                    <a:pt x="20850" y="14755"/>
                  </a:cubicBezTo>
                  <a:lnTo>
                    <a:pt x="19035" y="13707"/>
                  </a:lnTo>
                  <a:cubicBezTo>
                    <a:pt x="19185" y="13285"/>
                    <a:pt x="19303" y="12848"/>
                    <a:pt x="19385" y="12399"/>
                  </a:cubicBezTo>
                  <a:lnTo>
                    <a:pt x="21482" y="12399"/>
                  </a:lnTo>
                  <a:cubicBezTo>
                    <a:pt x="21560" y="11877"/>
                    <a:pt x="21600" y="11344"/>
                    <a:pt x="21600" y="10800"/>
                  </a:cubicBezTo>
                  <a:cubicBezTo>
                    <a:pt x="21600" y="10256"/>
                    <a:pt x="21560" y="9722"/>
                    <a:pt x="21482" y="9200"/>
                  </a:cubicBezTo>
                  <a:lnTo>
                    <a:pt x="19385" y="9200"/>
                  </a:lnTo>
                  <a:cubicBezTo>
                    <a:pt x="19303" y="8751"/>
                    <a:pt x="19185" y="8313"/>
                    <a:pt x="19036" y="7892"/>
                  </a:cubicBezTo>
                  <a:lnTo>
                    <a:pt x="20850" y="6844"/>
                  </a:lnTo>
                  <a:cubicBezTo>
                    <a:pt x="20657" y="6353"/>
                    <a:pt x="20425" y="5871"/>
                    <a:pt x="20153" y="5399"/>
                  </a:cubicBezTo>
                  <a:cubicBezTo>
                    <a:pt x="19882" y="4929"/>
                    <a:pt x="19579" y="4487"/>
                    <a:pt x="19252" y="4074"/>
                  </a:cubicBezTo>
                  <a:lnTo>
                    <a:pt x="17434" y="5122"/>
                  </a:lnTo>
                  <a:cubicBezTo>
                    <a:pt x="17140" y="4780"/>
                    <a:pt x="16821" y="4459"/>
                    <a:pt x="16477" y="4165"/>
                  </a:cubicBezTo>
                  <a:lnTo>
                    <a:pt x="17527" y="2349"/>
                  </a:lnTo>
                  <a:cubicBezTo>
                    <a:pt x="17114" y="2021"/>
                    <a:pt x="16671" y="1718"/>
                    <a:pt x="16200" y="1446"/>
                  </a:cubicBezTo>
                  <a:cubicBezTo>
                    <a:pt x="15729" y="1174"/>
                    <a:pt x="15247" y="942"/>
                    <a:pt x="14756" y="748"/>
                  </a:cubicBezTo>
                  <a:lnTo>
                    <a:pt x="13709" y="2564"/>
                  </a:lnTo>
                  <a:cubicBezTo>
                    <a:pt x="13286" y="2415"/>
                    <a:pt x="12849" y="2298"/>
                    <a:pt x="12399" y="2213"/>
                  </a:cubicBezTo>
                  <a:lnTo>
                    <a:pt x="12399" y="117"/>
                  </a:lnTo>
                  <a:cubicBezTo>
                    <a:pt x="11878" y="40"/>
                    <a:pt x="11344" y="0"/>
                    <a:pt x="10800" y="0"/>
                  </a:cubicBezTo>
                  <a:cubicBezTo>
                    <a:pt x="10257" y="0"/>
                    <a:pt x="9723" y="40"/>
                    <a:pt x="9201" y="117"/>
                  </a:cubicBezTo>
                  <a:lnTo>
                    <a:pt x="9201" y="2213"/>
                  </a:lnTo>
                  <a:cubicBezTo>
                    <a:pt x="8752" y="2297"/>
                    <a:pt x="8315" y="2415"/>
                    <a:pt x="7892" y="2564"/>
                  </a:cubicBezTo>
                  <a:lnTo>
                    <a:pt x="6845" y="748"/>
                  </a:lnTo>
                  <a:cubicBezTo>
                    <a:pt x="6354" y="942"/>
                    <a:pt x="5871" y="1174"/>
                    <a:pt x="5400" y="1446"/>
                  </a:cubicBezTo>
                  <a:cubicBezTo>
                    <a:pt x="4929" y="1718"/>
                    <a:pt x="4488" y="2021"/>
                    <a:pt x="4075" y="2349"/>
                  </a:cubicBezTo>
                  <a:lnTo>
                    <a:pt x="5123" y="4165"/>
                  </a:lnTo>
                  <a:cubicBezTo>
                    <a:pt x="4780" y="4459"/>
                    <a:pt x="4460" y="4778"/>
                    <a:pt x="4166" y="5122"/>
                  </a:cubicBezTo>
                  <a:lnTo>
                    <a:pt x="2350" y="4074"/>
                  </a:lnTo>
                  <a:cubicBezTo>
                    <a:pt x="2022" y="4487"/>
                    <a:pt x="1719" y="4929"/>
                    <a:pt x="1448" y="5399"/>
                  </a:cubicBezTo>
                  <a:cubicBezTo>
                    <a:pt x="1175" y="5871"/>
                    <a:pt x="944" y="6353"/>
                    <a:pt x="750" y="6844"/>
                  </a:cubicBezTo>
                  <a:lnTo>
                    <a:pt x="2565" y="7892"/>
                  </a:lnTo>
                  <a:cubicBezTo>
                    <a:pt x="2416" y="8313"/>
                    <a:pt x="2297" y="8751"/>
                    <a:pt x="2215" y="9200"/>
                  </a:cubicBezTo>
                  <a:lnTo>
                    <a:pt x="118" y="9200"/>
                  </a:lnTo>
                  <a:cubicBezTo>
                    <a:pt x="41" y="9722"/>
                    <a:pt x="0" y="10256"/>
                    <a:pt x="0" y="10800"/>
                  </a:cubicBezTo>
                  <a:cubicBezTo>
                    <a:pt x="0" y="11344"/>
                    <a:pt x="41" y="11877"/>
                    <a:pt x="118" y="12399"/>
                  </a:cubicBezTo>
                  <a:lnTo>
                    <a:pt x="2215" y="12399"/>
                  </a:lnTo>
                  <a:cubicBezTo>
                    <a:pt x="2297" y="12848"/>
                    <a:pt x="2416" y="13285"/>
                    <a:pt x="2565" y="13707"/>
                  </a:cubicBezTo>
                  <a:lnTo>
                    <a:pt x="750" y="14755"/>
                  </a:lnTo>
                  <a:cubicBezTo>
                    <a:pt x="944" y="15247"/>
                    <a:pt x="1175" y="15729"/>
                    <a:pt x="1448" y="16199"/>
                  </a:cubicBezTo>
                  <a:cubicBezTo>
                    <a:pt x="1719" y="16671"/>
                    <a:pt x="2022" y="17112"/>
                    <a:pt x="2350" y="17525"/>
                  </a:cubicBezTo>
                  <a:lnTo>
                    <a:pt x="4166" y="16477"/>
                  </a:lnTo>
                  <a:cubicBezTo>
                    <a:pt x="4460" y="16821"/>
                    <a:pt x="4780" y="17140"/>
                    <a:pt x="5123" y="17434"/>
                  </a:cubicBezTo>
                  <a:lnTo>
                    <a:pt x="4075" y="19251"/>
                  </a:lnTo>
                  <a:cubicBezTo>
                    <a:pt x="4488" y="19579"/>
                    <a:pt x="4929" y="19881"/>
                    <a:pt x="5400" y="20153"/>
                  </a:cubicBezTo>
                  <a:cubicBezTo>
                    <a:pt x="5871" y="20425"/>
                    <a:pt x="6354" y="20657"/>
                    <a:pt x="6845" y="20851"/>
                  </a:cubicBezTo>
                  <a:lnTo>
                    <a:pt x="7892" y="19035"/>
                  </a:lnTo>
                  <a:cubicBezTo>
                    <a:pt x="8315" y="19184"/>
                    <a:pt x="8752" y="19302"/>
                    <a:pt x="9201" y="19386"/>
                  </a:cubicBezTo>
                  <a:lnTo>
                    <a:pt x="9201" y="21482"/>
                  </a:lnTo>
                  <a:cubicBezTo>
                    <a:pt x="9723" y="21560"/>
                    <a:pt x="10257" y="21600"/>
                    <a:pt x="10800" y="21600"/>
                  </a:cubicBezTo>
                  <a:cubicBezTo>
                    <a:pt x="11344" y="21600"/>
                    <a:pt x="11878" y="21560"/>
                    <a:pt x="12399" y="21482"/>
                  </a:cubicBezTo>
                  <a:lnTo>
                    <a:pt x="12399" y="19386"/>
                  </a:lnTo>
                  <a:cubicBezTo>
                    <a:pt x="12849" y="19302"/>
                    <a:pt x="13286" y="19185"/>
                    <a:pt x="13709" y="19035"/>
                  </a:cubicBezTo>
                  <a:lnTo>
                    <a:pt x="14756" y="20851"/>
                  </a:lnTo>
                  <a:cubicBezTo>
                    <a:pt x="15247" y="20657"/>
                    <a:pt x="15729" y="20425"/>
                    <a:pt x="16200" y="20153"/>
                  </a:cubicBezTo>
                  <a:close/>
                </a:path>
              </a:pathLst>
            </a:custGeom>
            <a:grpFill/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 algn="ctr">
                <a:defRPr sz="3200" cap="none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 sz="1600"/>
            </a:p>
          </p:txBody>
        </p:sp>
        <p:sp>
          <p:nvSpPr>
            <p:cNvPr id="2442" name="Shape 2442"/>
            <p:cNvSpPr/>
            <p:nvPr/>
          </p:nvSpPr>
          <p:spPr>
            <a:xfrm>
              <a:off x="8857734" y="4732170"/>
              <a:ext cx="286870" cy="28748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8655" y="18965"/>
                  </a:moveTo>
                  <a:cubicBezTo>
                    <a:pt x="8319" y="18878"/>
                    <a:pt x="7994" y="18771"/>
                    <a:pt x="7676" y="18645"/>
                  </a:cubicBezTo>
                  <a:cubicBezTo>
                    <a:pt x="7454" y="18557"/>
                    <a:pt x="7236" y="18459"/>
                    <a:pt x="7024" y="18354"/>
                  </a:cubicBezTo>
                  <a:lnTo>
                    <a:pt x="7676" y="17229"/>
                  </a:lnTo>
                  <a:lnTo>
                    <a:pt x="8655" y="15536"/>
                  </a:lnTo>
                  <a:lnTo>
                    <a:pt x="9967" y="13267"/>
                  </a:lnTo>
                  <a:cubicBezTo>
                    <a:pt x="10071" y="13302"/>
                    <a:pt x="10177" y="13331"/>
                    <a:pt x="10284" y="13351"/>
                  </a:cubicBezTo>
                  <a:lnTo>
                    <a:pt x="10284" y="19226"/>
                  </a:lnTo>
                  <a:cubicBezTo>
                    <a:pt x="9725" y="19190"/>
                    <a:pt x="9180" y="19103"/>
                    <a:pt x="8655" y="18965"/>
                  </a:cubicBezTo>
                  <a:close/>
                  <a:moveTo>
                    <a:pt x="6132" y="17839"/>
                  </a:moveTo>
                  <a:cubicBezTo>
                    <a:pt x="5858" y="17657"/>
                    <a:pt x="5593" y="17461"/>
                    <a:pt x="5341" y="17247"/>
                  </a:cubicBezTo>
                  <a:cubicBezTo>
                    <a:pt x="4728" y="16730"/>
                    <a:pt x="4191" y="16128"/>
                    <a:pt x="3746" y="15458"/>
                  </a:cubicBezTo>
                  <a:lnTo>
                    <a:pt x="5341" y="14538"/>
                  </a:lnTo>
                  <a:lnTo>
                    <a:pt x="7676" y="13194"/>
                  </a:lnTo>
                  <a:lnTo>
                    <a:pt x="8655" y="12630"/>
                  </a:lnTo>
                  <a:lnTo>
                    <a:pt x="8844" y="12520"/>
                  </a:lnTo>
                  <a:cubicBezTo>
                    <a:pt x="8916" y="12602"/>
                    <a:pt x="8994" y="12681"/>
                    <a:pt x="9075" y="12752"/>
                  </a:cubicBezTo>
                  <a:lnTo>
                    <a:pt x="8655" y="13479"/>
                  </a:lnTo>
                  <a:lnTo>
                    <a:pt x="7676" y="15171"/>
                  </a:lnTo>
                  <a:cubicBezTo>
                    <a:pt x="7676" y="15171"/>
                    <a:pt x="6132" y="17839"/>
                    <a:pt x="6132" y="17839"/>
                  </a:cubicBezTo>
                  <a:close/>
                  <a:moveTo>
                    <a:pt x="2356" y="11315"/>
                  </a:moveTo>
                  <a:lnTo>
                    <a:pt x="5341" y="11315"/>
                  </a:lnTo>
                  <a:lnTo>
                    <a:pt x="7676" y="11315"/>
                  </a:lnTo>
                  <a:lnTo>
                    <a:pt x="8242" y="11315"/>
                  </a:lnTo>
                  <a:cubicBezTo>
                    <a:pt x="8264" y="11422"/>
                    <a:pt x="8292" y="11529"/>
                    <a:pt x="8328" y="11631"/>
                  </a:cubicBezTo>
                  <a:lnTo>
                    <a:pt x="7676" y="12007"/>
                  </a:lnTo>
                  <a:lnTo>
                    <a:pt x="5341" y="13351"/>
                  </a:lnTo>
                  <a:lnTo>
                    <a:pt x="3230" y="14568"/>
                  </a:lnTo>
                  <a:cubicBezTo>
                    <a:pt x="2733" y="13579"/>
                    <a:pt x="2428" y="12477"/>
                    <a:pt x="2356" y="11315"/>
                  </a:cubicBezTo>
                  <a:close/>
                  <a:moveTo>
                    <a:pt x="3230" y="7032"/>
                  </a:moveTo>
                  <a:lnTo>
                    <a:pt x="5341" y="8250"/>
                  </a:lnTo>
                  <a:lnTo>
                    <a:pt x="7676" y="9593"/>
                  </a:lnTo>
                  <a:lnTo>
                    <a:pt x="8328" y="9970"/>
                  </a:lnTo>
                  <a:cubicBezTo>
                    <a:pt x="8292" y="10073"/>
                    <a:pt x="8264" y="10178"/>
                    <a:pt x="8242" y="10285"/>
                  </a:cubicBezTo>
                  <a:lnTo>
                    <a:pt x="7676" y="10285"/>
                  </a:lnTo>
                  <a:lnTo>
                    <a:pt x="5341" y="10285"/>
                  </a:lnTo>
                  <a:lnTo>
                    <a:pt x="2358" y="10285"/>
                  </a:lnTo>
                  <a:cubicBezTo>
                    <a:pt x="2428" y="9123"/>
                    <a:pt x="2735" y="8021"/>
                    <a:pt x="3230" y="7032"/>
                  </a:cubicBezTo>
                  <a:close/>
                  <a:moveTo>
                    <a:pt x="5341" y="4353"/>
                  </a:moveTo>
                  <a:cubicBezTo>
                    <a:pt x="5593" y="4140"/>
                    <a:pt x="5858" y="3943"/>
                    <a:pt x="6132" y="3761"/>
                  </a:cubicBezTo>
                  <a:lnTo>
                    <a:pt x="7676" y="6428"/>
                  </a:lnTo>
                  <a:lnTo>
                    <a:pt x="8655" y="8121"/>
                  </a:lnTo>
                  <a:lnTo>
                    <a:pt x="9076" y="8848"/>
                  </a:lnTo>
                  <a:cubicBezTo>
                    <a:pt x="8994" y="8920"/>
                    <a:pt x="8916" y="8998"/>
                    <a:pt x="8844" y="9080"/>
                  </a:cubicBezTo>
                  <a:lnTo>
                    <a:pt x="8655" y="8971"/>
                  </a:lnTo>
                  <a:lnTo>
                    <a:pt x="7676" y="8406"/>
                  </a:lnTo>
                  <a:lnTo>
                    <a:pt x="5341" y="7062"/>
                  </a:lnTo>
                  <a:lnTo>
                    <a:pt x="3746" y="6142"/>
                  </a:lnTo>
                  <a:cubicBezTo>
                    <a:pt x="4191" y="5472"/>
                    <a:pt x="4728" y="4870"/>
                    <a:pt x="5341" y="4353"/>
                  </a:cubicBezTo>
                  <a:close/>
                  <a:moveTo>
                    <a:pt x="7676" y="2955"/>
                  </a:moveTo>
                  <a:cubicBezTo>
                    <a:pt x="7994" y="2829"/>
                    <a:pt x="8319" y="2722"/>
                    <a:pt x="8655" y="2635"/>
                  </a:cubicBezTo>
                  <a:cubicBezTo>
                    <a:pt x="9180" y="2497"/>
                    <a:pt x="9725" y="2410"/>
                    <a:pt x="10284" y="2375"/>
                  </a:cubicBezTo>
                  <a:lnTo>
                    <a:pt x="10284" y="8250"/>
                  </a:lnTo>
                  <a:cubicBezTo>
                    <a:pt x="10177" y="8271"/>
                    <a:pt x="10071" y="8298"/>
                    <a:pt x="9967" y="8333"/>
                  </a:cubicBezTo>
                  <a:lnTo>
                    <a:pt x="8655" y="6064"/>
                  </a:lnTo>
                  <a:lnTo>
                    <a:pt x="7676" y="4371"/>
                  </a:lnTo>
                  <a:lnTo>
                    <a:pt x="7024" y="3246"/>
                  </a:lnTo>
                  <a:cubicBezTo>
                    <a:pt x="7236" y="3141"/>
                    <a:pt x="7454" y="3043"/>
                    <a:pt x="7676" y="2955"/>
                  </a:cubicBezTo>
                  <a:close/>
                  <a:moveTo>
                    <a:pt x="12520" y="10800"/>
                  </a:moveTo>
                  <a:cubicBezTo>
                    <a:pt x="12520" y="11748"/>
                    <a:pt x="11750" y="12516"/>
                    <a:pt x="10800" y="12516"/>
                  </a:cubicBezTo>
                  <a:cubicBezTo>
                    <a:pt x="9850" y="12516"/>
                    <a:pt x="9080" y="11748"/>
                    <a:pt x="9080" y="10800"/>
                  </a:cubicBezTo>
                  <a:cubicBezTo>
                    <a:pt x="9080" y="9852"/>
                    <a:pt x="9850" y="9084"/>
                    <a:pt x="10800" y="9084"/>
                  </a:cubicBezTo>
                  <a:cubicBezTo>
                    <a:pt x="11750" y="9084"/>
                    <a:pt x="12520" y="9852"/>
                    <a:pt x="12520" y="10800"/>
                  </a:cubicBezTo>
                  <a:close/>
                  <a:moveTo>
                    <a:pt x="11316" y="2375"/>
                  </a:moveTo>
                  <a:cubicBezTo>
                    <a:pt x="11876" y="2410"/>
                    <a:pt x="12420" y="2497"/>
                    <a:pt x="12945" y="2635"/>
                  </a:cubicBezTo>
                  <a:cubicBezTo>
                    <a:pt x="13279" y="2722"/>
                    <a:pt x="13606" y="2829"/>
                    <a:pt x="13924" y="2954"/>
                  </a:cubicBezTo>
                  <a:cubicBezTo>
                    <a:pt x="14146" y="3043"/>
                    <a:pt x="14364" y="3141"/>
                    <a:pt x="14576" y="3246"/>
                  </a:cubicBezTo>
                  <a:lnTo>
                    <a:pt x="13924" y="4373"/>
                  </a:lnTo>
                  <a:lnTo>
                    <a:pt x="12945" y="6064"/>
                  </a:lnTo>
                  <a:lnTo>
                    <a:pt x="11633" y="8333"/>
                  </a:lnTo>
                  <a:cubicBezTo>
                    <a:pt x="11529" y="8298"/>
                    <a:pt x="11423" y="8269"/>
                    <a:pt x="11316" y="8248"/>
                  </a:cubicBezTo>
                  <a:cubicBezTo>
                    <a:pt x="11316" y="8248"/>
                    <a:pt x="11316" y="2375"/>
                    <a:pt x="11316" y="2375"/>
                  </a:cubicBezTo>
                  <a:close/>
                  <a:moveTo>
                    <a:pt x="15468" y="3761"/>
                  </a:moveTo>
                  <a:cubicBezTo>
                    <a:pt x="15743" y="3943"/>
                    <a:pt x="16007" y="4139"/>
                    <a:pt x="16257" y="4353"/>
                  </a:cubicBezTo>
                  <a:cubicBezTo>
                    <a:pt x="16872" y="4870"/>
                    <a:pt x="17409" y="5472"/>
                    <a:pt x="17854" y="6142"/>
                  </a:cubicBezTo>
                  <a:lnTo>
                    <a:pt x="16257" y="7062"/>
                  </a:lnTo>
                  <a:lnTo>
                    <a:pt x="13924" y="8406"/>
                  </a:lnTo>
                  <a:lnTo>
                    <a:pt x="12945" y="8970"/>
                  </a:lnTo>
                  <a:lnTo>
                    <a:pt x="12756" y="9078"/>
                  </a:lnTo>
                  <a:cubicBezTo>
                    <a:pt x="12684" y="8998"/>
                    <a:pt x="12606" y="8920"/>
                    <a:pt x="12524" y="8848"/>
                  </a:cubicBezTo>
                  <a:lnTo>
                    <a:pt x="12945" y="8121"/>
                  </a:lnTo>
                  <a:lnTo>
                    <a:pt x="13924" y="6429"/>
                  </a:lnTo>
                  <a:cubicBezTo>
                    <a:pt x="13924" y="6429"/>
                    <a:pt x="15468" y="3761"/>
                    <a:pt x="15468" y="3761"/>
                  </a:cubicBezTo>
                  <a:close/>
                  <a:moveTo>
                    <a:pt x="19244" y="10285"/>
                  </a:moveTo>
                  <a:lnTo>
                    <a:pt x="16257" y="10285"/>
                  </a:lnTo>
                  <a:lnTo>
                    <a:pt x="13924" y="10285"/>
                  </a:lnTo>
                  <a:lnTo>
                    <a:pt x="13358" y="10285"/>
                  </a:lnTo>
                  <a:cubicBezTo>
                    <a:pt x="13337" y="10178"/>
                    <a:pt x="13308" y="10073"/>
                    <a:pt x="13272" y="9970"/>
                  </a:cubicBezTo>
                  <a:lnTo>
                    <a:pt x="13924" y="9593"/>
                  </a:lnTo>
                  <a:lnTo>
                    <a:pt x="16257" y="8250"/>
                  </a:lnTo>
                  <a:lnTo>
                    <a:pt x="18370" y="7032"/>
                  </a:lnTo>
                  <a:cubicBezTo>
                    <a:pt x="18867" y="8021"/>
                    <a:pt x="19173" y="9121"/>
                    <a:pt x="19244" y="10285"/>
                  </a:cubicBezTo>
                  <a:close/>
                  <a:moveTo>
                    <a:pt x="18370" y="14568"/>
                  </a:moveTo>
                  <a:lnTo>
                    <a:pt x="16257" y="13351"/>
                  </a:lnTo>
                  <a:lnTo>
                    <a:pt x="13924" y="12007"/>
                  </a:lnTo>
                  <a:lnTo>
                    <a:pt x="13272" y="11631"/>
                  </a:lnTo>
                  <a:cubicBezTo>
                    <a:pt x="13308" y="11529"/>
                    <a:pt x="13337" y="11422"/>
                    <a:pt x="13358" y="11315"/>
                  </a:cubicBezTo>
                  <a:lnTo>
                    <a:pt x="13924" y="11315"/>
                  </a:lnTo>
                  <a:lnTo>
                    <a:pt x="16257" y="11315"/>
                  </a:lnTo>
                  <a:lnTo>
                    <a:pt x="19242" y="11315"/>
                  </a:lnTo>
                  <a:cubicBezTo>
                    <a:pt x="19173" y="12477"/>
                    <a:pt x="18865" y="13579"/>
                    <a:pt x="18370" y="14568"/>
                  </a:cubicBezTo>
                  <a:close/>
                  <a:moveTo>
                    <a:pt x="16257" y="17247"/>
                  </a:moveTo>
                  <a:cubicBezTo>
                    <a:pt x="16007" y="17461"/>
                    <a:pt x="15743" y="17657"/>
                    <a:pt x="15468" y="17839"/>
                  </a:cubicBezTo>
                  <a:lnTo>
                    <a:pt x="13924" y="15171"/>
                  </a:lnTo>
                  <a:lnTo>
                    <a:pt x="12945" y="13479"/>
                  </a:lnTo>
                  <a:lnTo>
                    <a:pt x="12524" y="12752"/>
                  </a:lnTo>
                  <a:cubicBezTo>
                    <a:pt x="12606" y="12681"/>
                    <a:pt x="12684" y="12604"/>
                    <a:pt x="12756" y="12520"/>
                  </a:cubicBezTo>
                  <a:lnTo>
                    <a:pt x="12945" y="12630"/>
                  </a:lnTo>
                  <a:lnTo>
                    <a:pt x="13924" y="13194"/>
                  </a:lnTo>
                  <a:lnTo>
                    <a:pt x="16257" y="14538"/>
                  </a:lnTo>
                  <a:lnTo>
                    <a:pt x="17854" y="15458"/>
                  </a:lnTo>
                  <a:cubicBezTo>
                    <a:pt x="17409" y="16128"/>
                    <a:pt x="16872" y="16730"/>
                    <a:pt x="16257" y="17247"/>
                  </a:cubicBezTo>
                  <a:close/>
                  <a:moveTo>
                    <a:pt x="13924" y="18646"/>
                  </a:moveTo>
                  <a:cubicBezTo>
                    <a:pt x="13606" y="18771"/>
                    <a:pt x="13279" y="18878"/>
                    <a:pt x="12945" y="18965"/>
                  </a:cubicBezTo>
                  <a:cubicBezTo>
                    <a:pt x="12420" y="19103"/>
                    <a:pt x="11876" y="19190"/>
                    <a:pt x="11316" y="19226"/>
                  </a:cubicBezTo>
                  <a:lnTo>
                    <a:pt x="11316" y="13352"/>
                  </a:lnTo>
                  <a:cubicBezTo>
                    <a:pt x="11423" y="13331"/>
                    <a:pt x="11529" y="13302"/>
                    <a:pt x="11633" y="13267"/>
                  </a:cubicBezTo>
                  <a:lnTo>
                    <a:pt x="12945" y="15536"/>
                  </a:lnTo>
                  <a:lnTo>
                    <a:pt x="13924" y="17228"/>
                  </a:lnTo>
                  <a:lnTo>
                    <a:pt x="14576" y="18354"/>
                  </a:lnTo>
                  <a:cubicBezTo>
                    <a:pt x="14364" y="18459"/>
                    <a:pt x="14146" y="18557"/>
                    <a:pt x="13924" y="18646"/>
                  </a:cubicBezTo>
                  <a:close/>
                  <a:moveTo>
                    <a:pt x="10800" y="21600"/>
                  </a:moveTo>
                  <a:cubicBezTo>
                    <a:pt x="11204" y="21600"/>
                    <a:pt x="11602" y="21577"/>
                    <a:pt x="11995" y="21534"/>
                  </a:cubicBezTo>
                  <a:lnTo>
                    <a:pt x="11995" y="20276"/>
                  </a:lnTo>
                  <a:cubicBezTo>
                    <a:pt x="12311" y="20238"/>
                    <a:pt x="12620" y="20183"/>
                    <a:pt x="12926" y="20113"/>
                  </a:cubicBezTo>
                  <a:lnTo>
                    <a:pt x="12945" y="20169"/>
                  </a:lnTo>
                  <a:lnTo>
                    <a:pt x="13356" y="21295"/>
                  </a:lnTo>
                  <a:cubicBezTo>
                    <a:pt x="13548" y="21249"/>
                    <a:pt x="13737" y="21197"/>
                    <a:pt x="13924" y="21140"/>
                  </a:cubicBezTo>
                  <a:cubicBezTo>
                    <a:pt x="14507" y="20966"/>
                    <a:pt x="15068" y="20744"/>
                    <a:pt x="15603" y="20479"/>
                  </a:cubicBezTo>
                  <a:lnTo>
                    <a:pt x="15171" y="19297"/>
                  </a:lnTo>
                  <a:cubicBezTo>
                    <a:pt x="15452" y="19153"/>
                    <a:pt x="15725" y="18996"/>
                    <a:pt x="15989" y="18827"/>
                  </a:cubicBezTo>
                  <a:lnTo>
                    <a:pt x="16257" y="19146"/>
                  </a:lnTo>
                  <a:lnTo>
                    <a:pt x="16798" y="19789"/>
                  </a:lnTo>
                  <a:cubicBezTo>
                    <a:pt x="17465" y="19347"/>
                    <a:pt x="18079" y="18830"/>
                    <a:pt x="18629" y="18256"/>
                  </a:cubicBezTo>
                  <a:lnTo>
                    <a:pt x="17819" y="17292"/>
                  </a:lnTo>
                  <a:cubicBezTo>
                    <a:pt x="18033" y="17062"/>
                    <a:pt x="18235" y="16821"/>
                    <a:pt x="18426" y="16570"/>
                  </a:cubicBezTo>
                  <a:lnTo>
                    <a:pt x="19517" y="17199"/>
                  </a:lnTo>
                  <a:cubicBezTo>
                    <a:pt x="19989" y="16561"/>
                    <a:pt x="20391" y="15869"/>
                    <a:pt x="20714" y="15135"/>
                  </a:cubicBezTo>
                  <a:lnTo>
                    <a:pt x="19622" y="14506"/>
                  </a:lnTo>
                  <a:cubicBezTo>
                    <a:pt x="19744" y="14217"/>
                    <a:pt x="19853" y="13921"/>
                    <a:pt x="19946" y="13620"/>
                  </a:cubicBezTo>
                  <a:lnTo>
                    <a:pt x="21188" y="13839"/>
                  </a:lnTo>
                  <a:cubicBezTo>
                    <a:pt x="21407" y="13087"/>
                    <a:pt x="21548" y="12299"/>
                    <a:pt x="21600" y="11490"/>
                  </a:cubicBezTo>
                  <a:lnTo>
                    <a:pt x="20359" y="11271"/>
                  </a:lnTo>
                  <a:cubicBezTo>
                    <a:pt x="20367" y="11115"/>
                    <a:pt x="20371" y="10959"/>
                    <a:pt x="20371" y="10800"/>
                  </a:cubicBezTo>
                  <a:cubicBezTo>
                    <a:pt x="20371" y="10641"/>
                    <a:pt x="20367" y="10485"/>
                    <a:pt x="20359" y="10330"/>
                  </a:cubicBezTo>
                  <a:lnTo>
                    <a:pt x="21600" y="10110"/>
                  </a:lnTo>
                  <a:cubicBezTo>
                    <a:pt x="21548" y="9301"/>
                    <a:pt x="21407" y="8513"/>
                    <a:pt x="21188" y="7761"/>
                  </a:cubicBezTo>
                  <a:lnTo>
                    <a:pt x="19946" y="7980"/>
                  </a:lnTo>
                  <a:cubicBezTo>
                    <a:pt x="19853" y="7679"/>
                    <a:pt x="19744" y="7383"/>
                    <a:pt x="19622" y="7094"/>
                  </a:cubicBezTo>
                  <a:lnTo>
                    <a:pt x="20714" y="6465"/>
                  </a:lnTo>
                  <a:cubicBezTo>
                    <a:pt x="20391" y="5731"/>
                    <a:pt x="19989" y="5039"/>
                    <a:pt x="19517" y="4401"/>
                  </a:cubicBezTo>
                  <a:lnTo>
                    <a:pt x="18426" y="5030"/>
                  </a:lnTo>
                  <a:cubicBezTo>
                    <a:pt x="18235" y="4779"/>
                    <a:pt x="18033" y="4538"/>
                    <a:pt x="17819" y="4308"/>
                  </a:cubicBezTo>
                  <a:lnTo>
                    <a:pt x="18629" y="3344"/>
                  </a:lnTo>
                  <a:cubicBezTo>
                    <a:pt x="18079" y="2770"/>
                    <a:pt x="17465" y="2255"/>
                    <a:pt x="16798" y="1811"/>
                  </a:cubicBezTo>
                  <a:lnTo>
                    <a:pt x="16257" y="2455"/>
                  </a:lnTo>
                  <a:lnTo>
                    <a:pt x="15988" y="2776"/>
                  </a:lnTo>
                  <a:cubicBezTo>
                    <a:pt x="15725" y="2604"/>
                    <a:pt x="15452" y="2447"/>
                    <a:pt x="15171" y="2303"/>
                  </a:cubicBezTo>
                  <a:lnTo>
                    <a:pt x="15603" y="1121"/>
                  </a:lnTo>
                  <a:cubicBezTo>
                    <a:pt x="15068" y="856"/>
                    <a:pt x="14507" y="633"/>
                    <a:pt x="13924" y="458"/>
                  </a:cubicBezTo>
                  <a:cubicBezTo>
                    <a:pt x="13737" y="403"/>
                    <a:pt x="13548" y="351"/>
                    <a:pt x="13356" y="305"/>
                  </a:cubicBezTo>
                  <a:lnTo>
                    <a:pt x="12945" y="1432"/>
                  </a:lnTo>
                  <a:lnTo>
                    <a:pt x="12926" y="1487"/>
                  </a:lnTo>
                  <a:cubicBezTo>
                    <a:pt x="12620" y="1417"/>
                    <a:pt x="12311" y="1362"/>
                    <a:pt x="11995" y="1324"/>
                  </a:cubicBezTo>
                  <a:lnTo>
                    <a:pt x="11995" y="68"/>
                  </a:lnTo>
                  <a:cubicBezTo>
                    <a:pt x="11602" y="23"/>
                    <a:pt x="11204" y="0"/>
                    <a:pt x="10800" y="0"/>
                  </a:cubicBezTo>
                  <a:cubicBezTo>
                    <a:pt x="10396" y="0"/>
                    <a:pt x="9998" y="23"/>
                    <a:pt x="9605" y="68"/>
                  </a:cubicBezTo>
                  <a:lnTo>
                    <a:pt x="9605" y="1324"/>
                  </a:lnTo>
                  <a:cubicBezTo>
                    <a:pt x="9291" y="1362"/>
                    <a:pt x="8980" y="1417"/>
                    <a:pt x="8674" y="1487"/>
                  </a:cubicBezTo>
                  <a:lnTo>
                    <a:pt x="8655" y="1432"/>
                  </a:lnTo>
                  <a:lnTo>
                    <a:pt x="8244" y="305"/>
                  </a:lnTo>
                  <a:cubicBezTo>
                    <a:pt x="8053" y="351"/>
                    <a:pt x="7863" y="403"/>
                    <a:pt x="7676" y="460"/>
                  </a:cubicBezTo>
                  <a:cubicBezTo>
                    <a:pt x="7094" y="633"/>
                    <a:pt x="6532" y="856"/>
                    <a:pt x="5997" y="1121"/>
                  </a:cubicBezTo>
                  <a:lnTo>
                    <a:pt x="6429" y="2303"/>
                  </a:lnTo>
                  <a:cubicBezTo>
                    <a:pt x="6148" y="2447"/>
                    <a:pt x="5875" y="2604"/>
                    <a:pt x="5613" y="2773"/>
                  </a:cubicBezTo>
                  <a:lnTo>
                    <a:pt x="5341" y="2453"/>
                  </a:lnTo>
                  <a:lnTo>
                    <a:pt x="4802" y="1811"/>
                  </a:lnTo>
                  <a:cubicBezTo>
                    <a:pt x="4135" y="2255"/>
                    <a:pt x="3521" y="2770"/>
                    <a:pt x="2971" y="3344"/>
                  </a:cubicBezTo>
                  <a:lnTo>
                    <a:pt x="3782" y="4308"/>
                  </a:lnTo>
                  <a:cubicBezTo>
                    <a:pt x="3567" y="4538"/>
                    <a:pt x="3365" y="4779"/>
                    <a:pt x="3174" y="5030"/>
                  </a:cubicBezTo>
                  <a:lnTo>
                    <a:pt x="2083" y="4401"/>
                  </a:lnTo>
                  <a:cubicBezTo>
                    <a:pt x="1611" y="5039"/>
                    <a:pt x="1209" y="5731"/>
                    <a:pt x="886" y="6465"/>
                  </a:cubicBezTo>
                  <a:lnTo>
                    <a:pt x="1978" y="7094"/>
                  </a:lnTo>
                  <a:cubicBezTo>
                    <a:pt x="1856" y="7383"/>
                    <a:pt x="1747" y="7679"/>
                    <a:pt x="1654" y="7980"/>
                  </a:cubicBezTo>
                  <a:lnTo>
                    <a:pt x="413" y="7761"/>
                  </a:lnTo>
                  <a:cubicBezTo>
                    <a:pt x="191" y="8513"/>
                    <a:pt x="52" y="9301"/>
                    <a:pt x="0" y="10110"/>
                  </a:cubicBezTo>
                  <a:lnTo>
                    <a:pt x="1241" y="10330"/>
                  </a:lnTo>
                  <a:cubicBezTo>
                    <a:pt x="1234" y="10485"/>
                    <a:pt x="1229" y="10641"/>
                    <a:pt x="1229" y="10800"/>
                  </a:cubicBezTo>
                  <a:cubicBezTo>
                    <a:pt x="1229" y="10959"/>
                    <a:pt x="1234" y="11115"/>
                    <a:pt x="1241" y="11271"/>
                  </a:cubicBezTo>
                  <a:lnTo>
                    <a:pt x="0" y="11490"/>
                  </a:lnTo>
                  <a:cubicBezTo>
                    <a:pt x="52" y="12299"/>
                    <a:pt x="191" y="13087"/>
                    <a:pt x="413" y="13839"/>
                  </a:cubicBezTo>
                  <a:lnTo>
                    <a:pt x="1654" y="13620"/>
                  </a:lnTo>
                  <a:cubicBezTo>
                    <a:pt x="1747" y="13921"/>
                    <a:pt x="1856" y="14217"/>
                    <a:pt x="1978" y="14506"/>
                  </a:cubicBezTo>
                  <a:lnTo>
                    <a:pt x="886" y="15135"/>
                  </a:lnTo>
                  <a:cubicBezTo>
                    <a:pt x="1209" y="15869"/>
                    <a:pt x="1611" y="16561"/>
                    <a:pt x="2083" y="17199"/>
                  </a:cubicBezTo>
                  <a:lnTo>
                    <a:pt x="3174" y="16570"/>
                  </a:lnTo>
                  <a:cubicBezTo>
                    <a:pt x="3365" y="16820"/>
                    <a:pt x="3567" y="17062"/>
                    <a:pt x="3782" y="17292"/>
                  </a:cubicBezTo>
                  <a:lnTo>
                    <a:pt x="2971" y="18256"/>
                  </a:lnTo>
                  <a:cubicBezTo>
                    <a:pt x="3521" y="18830"/>
                    <a:pt x="4135" y="19347"/>
                    <a:pt x="4802" y="19789"/>
                  </a:cubicBezTo>
                  <a:lnTo>
                    <a:pt x="5341" y="19147"/>
                  </a:lnTo>
                  <a:lnTo>
                    <a:pt x="5613" y="18825"/>
                  </a:lnTo>
                  <a:cubicBezTo>
                    <a:pt x="5875" y="18996"/>
                    <a:pt x="6148" y="19153"/>
                    <a:pt x="6429" y="19297"/>
                  </a:cubicBezTo>
                  <a:lnTo>
                    <a:pt x="5997" y="20480"/>
                  </a:lnTo>
                  <a:cubicBezTo>
                    <a:pt x="6532" y="20744"/>
                    <a:pt x="7094" y="20967"/>
                    <a:pt x="7676" y="21140"/>
                  </a:cubicBezTo>
                  <a:cubicBezTo>
                    <a:pt x="7863" y="21197"/>
                    <a:pt x="8053" y="21249"/>
                    <a:pt x="8244" y="21295"/>
                  </a:cubicBezTo>
                  <a:lnTo>
                    <a:pt x="8655" y="20171"/>
                  </a:lnTo>
                  <a:lnTo>
                    <a:pt x="8676" y="20113"/>
                  </a:lnTo>
                  <a:cubicBezTo>
                    <a:pt x="8980" y="20181"/>
                    <a:pt x="9291" y="20236"/>
                    <a:pt x="9605" y="20276"/>
                  </a:cubicBezTo>
                  <a:lnTo>
                    <a:pt x="9605" y="21534"/>
                  </a:lnTo>
                  <a:cubicBezTo>
                    <a:pt x="9998" y="21577"/>
                    <a:pt x="10396" y="21600"/>
                    <a:pt x="10800" y="21600"/>
                  </a:cubicBezTo>
                  <a:close/>
                </a:path>
              </a:pathLst>
            </a:custGeom>
            <a:grpFill/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 algn="ctr">
                <a:defRPr sz="3200" cap="none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 sz="1600"/>
            </a:p>
          </p:txBody>
        </p:sp>
        <p:sp>
          <p:nvSpPr>
            <p:cNvPr id="2443" name="Shape 2443"/>
            <p:cNvSpPr/>
            <p:nvPr/>
          </p:nvSpPr>
          <p:spPr>
            <a:xfrm>
              <a:off x="9681758" y="3371817"/>
              <a:ext cx="256171" cy="25614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5649" y="8648"/>
                  </a:moveTo>
                  <a:cubicBezTo>
                    <a:pt x="6837" y="8648"/>
                    <a:pt x="7801" y="9611"/>
                    <a:pt x="7801" y="10799"/>
                  </a:cubicBezTo>
                  <a:cubicBezTo>
                    <a:pt x="7801" y="11988"/>
                    <a:pt x="6837" y="12952"/>
                    <a:pt x="5649" y="12952"/>
                  </a:cubicBezTo>
                  <a:cubicBezTo>
                    <a:pt x="4461" y="12952"/>
                    <a:pt x="3499" y="11988"/>
                    <a:pt x="3499" y="10799"/>
                  </a:cubicBezTo>
                  <a:cubicBezTo>
                    <a:pt x="3499" y="9611"/>
                    <a:pt x="4461" y="8648"/>
                    <a:pt x="5649" y="8648"/>
                  </a:cubicBezTo>
                  <a:close/>
                  <a:moveTo>
                    <a:pt x="10800" y="13800"/>
                  </a:moveTo>
                  <a:cubicBezTo>
                    <a:pt x="11988" y="13800"/>
                    <a:pt x="12951" y="14762"/>
                    <a:pt x="12951" y="15951"/>
                  </a:cubicBezTo>
                  <a:cubicBezTo>
                    <a:pt x="12951" y="17139"/>
                    <a:pt x="11988" y="18101"/>
                    <a:pt x="10800" y="18101"/>
                  </a:cubicBezTo>
                  <a:cubicBezTo>
                    <a:pt x="9612" y="18101"/>
                    <a:pt x="8648" y="17139"/>
                    <a:pt x="8648" y="15951"/>
                  </a:cubicBezTo>
                  <a:cubicBezTo>
                    <a:pt x="8648" y="14762"/>
                    <a:pt x="9612" y="13800"/>
                    <a:pt x="10800" y="13800"/>
                  </a:cubicBezTo>
                  <a:close/>
                  <a:moveTo>
                    <a:pt x="12239" y="10799"/>
                  </a:moveTo>
                  <a:cubicBezTo>
                    <a:pt x="12239" y="11595"/>
                    <a:pt x="11594" y="12240"/>
                    <a:pt x="10800" y="12240"/>
                  </a:cubicBezTo>
                  <a:cubicBezTo>
                    <a:pt x="10006" y="12240"/>
                    <a:pt x="9361" y="11595"/>
                    <a:pt x="9361" y="10799"/>
                  </a:cubicBezTo>
                  <a:cubicBezTo>
                    <a:pt x="9361" y="10005"/>
                    <a:pt x="10006" y="9361"/>
                    <a:pt x="10800" y="9361"/>
                  </a:cubicBezTo>
                  <a:cubicBezTo>
                    <a:pt x="11594" y="9361"/>
                    <a:pt x="12239" y="10005"/>
                    <a:pt x="12239" y="10799"/>
                  </a:cubicBezTo>
                  <a:close/>
                  <a:moveTo>
                    <a:pt x="10800" y="3497"/>
                  </a:moveTo>
                  <a:cubicBezTo>
                    <a:pt x="11988" y="3497"/>
                    <a:pt x="12951" y="4461"/>
                    <a:pt x="12951" y="5650"/>
                  </a:cubicBezTo>
                  <a:cubicBezTo>
                    <a:pt x="12951" y="6838"/>
                    <a:pt x="11988" y="7800"/>
                    <a:pt x="10800" y="7800"/>
                  </a:cubicBezTo>
                  <a:cubicBezTo>
                    <a:pt x="9612" y="7800"/>
                    <a:pt x="8648" y="6838"/>
                    <a:pt x="8648" y="5650"/>
                  </a:cubicBezTo>
                  <a:cubicBezTo>
                    <a:pt x="8648" y="4461"/>
                    <a:pt x="9612" y="3497"/>
                    <a:pt x="10800" y="3497"/>
                  </a:cubicBezTo>
                  <a:close/>
                  <a:moveTo>
                    <a:pt x="15949" y="8648"/>
                  </a:moveTo>
                  <a:cubicBezTo>
                    <a:pt x="17137" y="8648"/>
                    <a:pt x="18101" y="9611"/>
                    <a:pt x="18101" y="10799"/>
                  </a:cubicBezTo>
                  <a:cubicBezTo>
                    <a:pt x="18101" y="11988"/>
                    <a:pt x="17137" y="12952"/>
                    <a:pt x="15949" y="12952"/>
                  </a:cubicBezTo>
                  <a:cubicBezTo>
                    <a:pt x="14761" y="12952"/>
                    <a:pt x="13799" y="11988"/>
                    <a:pt x="13799" y="10799"/>
                  </a:cubicBezTo>
                  <a:cubicBezTo>
                    <a:pt x="13799" y="9611"/>
                    <a:pt x="14761" y="8648"/>
                    <a:pt x="15949" y="8648"/>
                  </a:cubicBezTo>
                  <a:close/>
                  <a:moveTo>
                    <a:pt x="2214" y="12399"/>
                  </a:moveTo>
                  <a:cubicBezTo>
                    <a:pt x="2296" y="12850"/>
                    <a:pt x="2414" y="13285"/>
                    <a:pt x="2564" y="13708"/>
                  </a:cubicBezTo>
                  <a:lnTo>
                    <a:pt x="750" y="14756"/>
                  </a:lnTo>
                  <a:cubicBezTo>
                    <a:pt x="944" y="15246"/>
                    <a:pt x="1174" y="15730"/>
                    <a:pt x="1446" y="16200"/>
                  </a:cubicBezTo>
                  <a:cubicBezTo>
                    <a:pt x="1718" y="16671"/>
                    <a:pt x="2021" y="17113"/>
                    <a:pt x="2349" y="17527"/>
                  </a:cubicBezTo>
                  <a:lnTo>
                    <a:pt x="4165" y="16477"/>
                  </a:lnTo>
                  <a:cubicBezTo>
                    <a:pt x="4459" y="16821"/>
                    <a:pt x="4779" y="17141"/>
                    <a:pt x="5123" y="17435"/>
                  </a:cubicBezTo>
                  <a:lnTo>
                    <a:pt x="4073" y="19252"/>
                  </a:lnTo>
                  <a:cubicBezTo>
                    <a:pt x="4487" y="19580"/>
                    <a:pt x="4929" y="19882"/>
                    <a:pt x="5399" y="20153"/>
                  </a:cubicBezTo>
                  <a:lnTo>
                    <a:pt x="5649" y="20294"/>
                  </a:lnTo>
                  <a:cubicBezTo>
                    <a:pt x="6041" y="20506"/>
                    <a:pt x="6439" y="20692"/>
                    <a:pt x="6844" y="20850"/>
                  </a:cubicBezTo>
                  <a:lnTo>
                    <a:pt x="7892" y="19035"/>
                  </a:lnTo>
                  <a:cubicBezTo>
                    <a:pt x="8314" y="19185"/>
                    <a:pt x="8750" y="19304"/>
                    <a:pt x="9200" y="19386"/>
                  </a:cubicBezTo>
                  <a:lnTo>
                    <a:pt x="9200" y="21482"/>
                  </a:lnTo>
                  <a:cubicBezTo>
                    <a:pt x="9722" y="21560"/>
                    <a:pt x="10256" y="21600"/>
                    <a:pt x="10800" y="21600"/>
                  </a:cubicBezTo>
                  <a:cubicBezTo>
                    <a:pt x="11342" y="21600"/>
                    <a:pt x="11876" y="21560"/>
                    <a:pt x="12398" y="21482"/>
                  </a:cubicBezTo>
                  <a:lnTo>
                    <a:pt x="12398" y="19386"/>
                  </a:lnTo>
                  <a:cubicBezTo>
                    <a:pt x="12849" y="19304"/>
                    <a:pt x="13287" y="19185"/>
                    <a:pt x="13707" y="19037"/>
                  </a:cubicBezTo>
                  <a:lnTo>
                    <a:pt x="14755" y="20850"/>
                  </a:lnTo>
                  <a:cubicBezTo>
                    <a:pt x="15159" y="20692"/>
                    <a:pt x="15559" y="20506"/>
                    <a:pt x="15949" y="20294"/>
                  </a:cubicBezTo>
                  <a:lnTo>
                    <a:pt x="16199" y="20153"/>
                  </a:lnTo>
                  <a:cubicBezTo>
                    <a:pt x="16671" y="19882"/>
                    <a:pt x="17111" y="19580"/>
                    <a:pt x="17525" y="19252"/>
                  </a:cubicBezTo>
                  <a:lnTo>
                    <a:pt x="16477" y="17435"/>
                  </a:lnTo>
                  <a:cubicBezTo>
                    <a:pt x="16819" y="17141"/>
                    <a:pt x="17139" y="16821"/>
                    <a:pt x="17434" y="16477"/>
                  </a:cubicBezTo>
                  <a:lnTo>
                    <a:pt x="19252" y="17527"/>
                  </a:lnTo>
                  <a:cubicBezTo>
                    <a:pt x="19578" y="17113"/>
                    <a:pt x="19880" y="16671"/>
                    <a:pt x="20152" y="16200"/>
                  </a:cubicBezTo>
                  <a:cubicBezTo>
                    <a:pt x="20424" y="15730"/>
                    <a:pt x="20656" y="15246"/>
                    <a:pt x="20850" y="14756"/>
                  </a:cubicBezTo>
                  <a:lnTo>
                    <a:pt x="19036" y="13708"/>
                  </a:lnTo>
                  <a:cubicBezTo>
                    <a:pt x="19184" y="13285"/>
                    <a:pt x="19302" y="12850"/>
                    <a:pt x="19385" y="12399"/>
                  </a:cubicBezTo>
                  <a:lnTo>
                    <a:pt x="21482" y="12399"/>
                  </a:lnTo>
                  <a:cubicBezTo>
                    <a:pt x="21558" y="11877"/>
                    <a:pt x="21600" y="11343"/>
                    <a:pt x="21600" y="10799"/>
                  </a:cubicBezTo>
                  <a:cubicBezTo>
                    <a:pt x="21600" y="10257"/>
                    <a:pt x="21558" y="9722"/>
                    <a:pt x="21482" y="9201"/>
                  </a:cubicBezTo>
                  <a:lnTo>
                    <a:pt x="19385" y="9201"/>
                  </a:lnTo>
                  <a:cubicBezTo>
                    <a:pt x="19302" y="8751"/>
                    <a:pt x="19184" y="8314"/>
                    <a:pt x="19036" y="7892"/>
                  </a:cubicBezTo>
                  <a:lnTo>
                    <a:pt x="20850" y="6844"/>
                  </a:lnTo>
                  <a:cubicBezTo>
                    <a:pt x="20656" y="6354"/>
                    <a:pt x="20424" y="5870"/>
                    <a:pt x="20152" y="5399"/>
                  </a:cubicBezTo>
                  <a:cubicBezTo>
                    <a:pt x="19880" y="4929"/>
                    <a:pt x="19578" y="4487"/>
                    <a:pt x="19252" y="4073"/>
                  </a:cubicBezTo>
                  <a:lnTo>
                    <a:pt x="17434" y="5123"/>
                  </a:lnTo>
                  <a:cubicBezTo>
                    <a:pt x="17139" y="4779"/>
                    <a:pt x="16819" y="4459"/>
                    <a:pt x="16475" y="4165"/>
                  </a:cubicBezTo>
                  <a:lnTo>
                    <a:pt x="17525" y="2349"/>
                  </a:lnTo>
                  <a:cubicBezTo>
                    <a:pt x="17111" y="2021"/>
                    <a:pt x="16671" y="1718"/>
                    <a:pt x="16199" y="1446"/>
                  </a:cubicBezTo>
                  <a:lnTo>
                    <a:pt x="15949" y="1306"/>
                  </a:lnTo>
                  <a:cubicBezTo>
                    <a:pt x="15559" y="1094"/>
                    <a:pt x="15159" y="908"/>
                    <a:pt x="14755" y="748"/>
                  </a:cubicBezTo>
                  <a:lnTo>
                    <a:pt x="13707" y="2565"/>
                  </a:lnTo>
                  <a:cubicBezTo>
                    <a:pt x="13284" y="2415"/>
                    <a:pt x="12849" y="2297"/>
                    <a:pt x="12398" y="2215"/>
                  </a:cubicBezTo>
                  <a:lnTo>
                    <a:pt x="12398" y="116"/>
                  </a:lnTo>
                  <a:cubicBezTo>
                    <a:pt x="11876" y="40"/>
                    <a:pt x="11342" y="0"/>
                    <a:pt x="10800" y="0"/>
                  </a:cubicBezTo>
                  <a:cubicBezTo>
                    <a:pt x="10256" y="0"/>
                    <a:pt x="9722" y="40"/>
                    <a:pt x="9200" y="116"/>
                  </a:cubicBezTo>
                  <a:lnTo>
                    <a:pt x="9200" y="2213"/>
                  </a:lnTo>
                  <a:cubicBezTo>
                    <a:pt x="8750" y="2297"/>
                    <a:pt x="8314" y="2415"/>
                    <a:pt x="7892" y="2565"/>
                  </a:cubicBezTo>
                  <a:lnTo>
                    <a:pt x="6844" y="748"/>
                  </a:lnTo>
                  <a:cubicBezTo>
                    <a:pt x="6439" y="908"/>
                    <a:pt x="6041" y="1094"/>
                    <a:pt x="5649" y="1306"/>
                  </a:cubicBezTo>
                  <a:lnTo>
                    <a:pt x="5399" y="1446"/>
                  </a:lnTo>
                  <a:cubicBezTo>
                    <a:pt x="4929" y="1718"/>
                    <a:pt x="4487" y="2021"/>
                    <a:pt x="4073" y="2349"/>
                  </a:cubicBezTo>
                  <a:lnTo>
                    <a:pt x="5123" y="4165"/>
                  </a:lnTo>
                  <a:cubicBezTo>
                    <a:pt x="4779" y="4459"/>
                    <a:pt x="4459" y="4779"/>
                    <a:pt x="4165" y="5121"/>
                  </a:cubicBezTo>
                  <a:lnTo>
                    <a:pt x="2349" y="4073"/>
                  </a:lnTo>
                  <a:cubicBezTo>
                    <a:pt x="2021" y="4487"/>
                    <a:pt x="1718" y="4929"/>
                    <a:pt x="1446" y="5399"/>
                  </a:cubicBezTo>
                  <a:cubicBezTo>
                    <a:pt x="1174" y="5870"/>
                    <a:pt x="944" y="6354"/>
                    <a:pt x="750" y="6844"/>
                  </a:cubicBezTo>
                  <a:lnTo>
                    <a:pt x="2564" y="7892"/>
                  </a:lnTo>
                  <a:cubicBezTo>
                    <a:pt x="2414" y="8314"/>
                    <a:pt x="2296" y="8751"/>
                    <a:pt x="2214" y="9201"/>
                  </a:cubicBezTo>
                  <a:lnTo>
                    <a:pt x="118" y="9201"/>
                  </a:lnTo>
                  <a:cubicBezTo>
                    <a:pt x="40" y="9722"/>
                    <a:pt x="0" y="10257"/>
                    <a:pt x="0" y="10799"/>
                  </a:cubicBezTo>
                  <a:cubicBezTo>
                    <a:pt x="0" y="11343"/>
                    <a:pt x="40" y="11877"/>
                    <a:pt x="118" y="12399"/>
                  </a:cubicBezTo>
                  <a:cubicBezTo>
                    <a:pt x="118" y="12399"/>
                    <a:pt x="2214" y="12399"/>
                    <a:pt x="2214" y="12399"/>
                  </a:cubicBezTo>
                  <a:close/>
                </a:path>
              </a:pathLst>
            </a:custGeom>
            <a:grpFill/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 algn="ctr">
                <a:defRPr sz="3200" cap="none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 sz="1600"/>
            </a:p>
          </p:txBody>
        </p:sp>
        <p:sp>
          <p:nvSpPr>
            <p:cNvPr id="2444" name="Shape 2444"/>
            <p:cNvSpPr/>
            <p:nvPr/>
          </p:nvSpPr>
          <p:spPr>
            <a:xfrm>
              <a:off x="10015348" y="3272174"/>
              <a:ext cx="207369" cy="2073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4621" y="10905"/>
                  </a:moveTo>
                  <a:lnTo>
                    <a:pt x="4621" y="10878"/>
                  </a:lnTo>
                  <a:lnTo>
                    <a:pt x="4621" y="10853"/>
                  </a:lnTo>
                  <a:lnTo>
                    <a:pt x="4621" y="10826"/>
                  </a:lnTo>
                  <a:lnTo>
                    <a:pt x="4621" y="10801"/>
                  </a:lnTo>
                  <a:lnTo>
                    <a:pt x="4621" y="10774"/>
                  </a:lnTo>
                  <a:lnTo>
                    <a:pt x="4621" y="10750"/>
                  </a:lnTo>
                  <a:lnTo>
                    <a:pt x="4621" y="10722"/>
                  </a:lnTo>
                  <a:lnTo>
                    <a:pt x="4621" y="10697"/>
                  </a:lnTo>
                  <a:lnTo>
                    <a:pt x="4621" y="10670"/>
                  </a:lnTo>
                  <a:lnTo>
                    <a:pt x="4624" y="10646"/>
                  </a:lnTo>
                  <a:lnTo>
                    <a:pt x="4624" y="10621"/>
                  </a:lnTo>
                  <a:lnTo>
                    <a:pt x="4624" y="10594"/>
                  </a:lnTo>
                  <a:lnTo>
                    <a:pt x="4626" y="10569"/>
                  </a:lnTo>
                  <a:lnTo>
                    <a:pt x="4626" y="10542"/>
                  </a:lnTo>
                  <a:lnTo>
                    <a:pt x="4626" y="10517"/>
                  </a:lnTo>
                  <a:lnTo>
                    <a:pt x="4629" y="10517"/>
                  </a:lnTo>
                  <a:lnTo>
                    <a:pt x="4629" y="10492"/>
                  </a:lnTo>
                  <a:lnTo>
                    <a:pt x="4629" y="10468"/>
                  </a:lnTo>
                  <a:lnTo>
                    <a:pt x="4629" y="10465"/>
                  </a:lnTo>
                  <a:lnTo>
                    <a:pt x="4631" y="10440"/>
                  </a:lnTo>
                  <a:lnTo>
                    <a:pt x="4633" y="10414"/>
                  </a:lnTo>
                  <a:lnTo>
                    <a:pt x="4633" y="10388"/>
                  </a:lnTo>
                  <a:lnTo>
                    <a:pt x="4636" y="10364"/>
                  </a:lnTo>
                  <a:lnTo>
                    <a:pt x="4638" y="10339"/>
                  </a:lnTo>
                  <a:lnTo>
                    <a:pt x="4638" y="10337"/>
                  </a:lnTo>
                  <a:lnTo>
                    <a:pt x="4641" y="10312"/>
                  </a:lnTo>
                  <a:lnTo>
                    <a:pt x="4643" y="10287"/>
                  </a:lnTo>
                  <a:lnTo>
                    <a:pt x="4643" y="10263"/>
                  </a:lnTo>
                  <a:lnTo>
                    <a:pt x="4646" y="10236"/>
                  </a:lnTo>
                  <a:lnTo>
                    <a:pt x="4648" y="10211"/>
                  </a:lnTo>
                  <a:lnTo>
                    <a:pt x="4651" y="10186"/>
                  </a:lnTo>
                  <a:lnTo>
                    <a:pt x="4653" y="10161"/>
                  </a:lnTo>
                  <a:lnTo>
                    <a:pt x="4655" y="10137"/>
                  </a:lnTo>
                  <a:lnTo>
                    <a:pt x="4659" y="10112"/>
                  </a:lnTo>
                  <a:lnTo>
                    <a:pt x="4663" y="10085"/>
                  </a:lnTo>
                  <a:lnTo>
                    <a:pt x="4666" y="10060"/>
                  </a:lnTo>
                  <a:lnTo>
                    <a:pt x="4668" y="10035"/>
                  </a:lnTo>
                  <a:lnTo>
                    <a:pt x="4671" y="10011"/>
                  </a:lnTo>
                  <a:lnTo>
                    <a:pt x="4675" y="9984"/>
                  </a:lnTo>
                  <a:lnTo>
                    <a:pt x="4678" y="9959"/>
                  </a:lnTo>
                  <a:lnTo>
                    <a:pt x="4680" y="9934"/>
                  </a:lnTo>
                  <a:lnTo>
                    <a:pt x="4685" y="9909"/>
                  </a:lnTo>
                  <a:lnTo>
                    <a:pt x="4688" y="9884"/>
                  </a:lnTo>
                  <a:lnTo>
                    <a:pt x="4693" y="9860"/>
                  </a:lnTo>
                  <a:lnTo>
                    <a:pt x="4695" y="9835"/>
                  </a:lnTo>
                  <a:lnTo>
                    <a:pt x="4700" y="9810"/>
                  </a:lnTo>
                  <a:lnTo>
                    <a:pt x="4705" y="9786"/>
                  </a:lnTo>
                  <a:lnTo>
                    <a:pt x="4707" y="9761"/>
                  </a:lnTo>
                  <a:lnTo>
                    <a:pt x="4713" y="9736"/>
                  </a:lnTo>
                  <a:lnTo>
                    <a:pt x="4717" y="9712"/>
                  </a:lnTo>
                  <a:lnTo>
                    <a:pt x="4720" y="9687"/>
                  </a:lnTo>
                  <a:lnTo>
                    <a:pt x="4722" y="9687"/>
                  </a:lnTo>
                  <a:lnTo>
                    <a:pt x="4727" y="9662"/>
                  </a:lnTo>
                  <a:lnTo>
                    <a:pt x="4730" y="9637"/>
                  </a:lnTo>
                  <a:lnTo>
                    <a:pt x="4735" y="9613"/>
                  </a:lnTo>
                  <a:lnTo>
                    <a:pt x="4745" y="9563"/>
                  </a:lnTo>
                  <a:lnTo>
                    <a:pt x="4750" y="9539"/>
                  </a:lnTo>
                  <a:lnTo>
                    <a:pt x="4759" y="9492"/>
                  </a:lnTo>
                  <a:lnTo>
                    <a:pt x="4765" y="9467"/>
                  </a:lnTo>
                  <a:lnTo>
                    <a:pt x="4767" y="9467"/>
                  </a:lnTo>
                  <a:lnTo>
                    <a:pt x="4772" y="9442"/>
                  </a:lnTo>
                  <a:lnTo>
                    <a:pt x="4777" y="9417"/>
                  </a:lnTo>
                  <a:lnTo>
                    <a:pt x="4781" y="9396"/>
                  </a:lnTo>
                  <a:lnTo>
                    <a:pt x="4781" y="9393"/>
                  </a:lnTo>
                  <a:lnTo>
                    <a:pt x="4786" y="9370"/>
                  </a:lnTo>
                  <a:lnTo>
                    <a:pt x="4794" y="9346"/>
                  </a:lnTo>
                  <a:lnTo>
                    <a:pt x="4799" y="9321"/>
                  </a:lnTo>
                  <a:lnTo>
                    <a:pt x="4806" y="9297"/>
                  </a:lnTo>
                  <a:lnTo>
                    <a:pt x="4811" y="9274"/>
                  </a:lnTo>
                  <a:lnTo>
                    <a:pt x="4811" y="9272"/>
                  </a:lnTo>
                  <a:lnTo>
                    <a:pt x="4819" y="9249"/>
                  </a:lnTo>
                  <a:lnTo>
                    <a:pt x="4824" y="9225"/>
                  </a:lnTo>
                  <a:lnTo>
                    <a:pt x="4831" y="9202"/>
                  </a:lnTo>
                  <a:lnTo>
                    <a:pt x="4831" y="9200"/>
                  </a:lnTo>
                  <a:lnTo>
                    <a:pt x="4836" y="9178"/>
                  </a:lnTo>
                  <a:cubicBezTo>
                    <a:pt x="4974" y="8673"/>
                    <a:pt x="5177" y="8182"/>
                    <a:pt x="5449" y="7710"/>
                  </a:cubicBezTo>
                  <a:cubicBezTo>
                    <a:pt x="5525" y="7577"/>
                    <a:pt x="5610" y="7446"/>
                    <a:pt x="5696" y="7319"/>
                  </a:cubicBezTo>
                  <a:lnTo>
                    <a:pt x="5708" y="7297"/>
                  </a:lnTo>
                  <a:lnTo>
                    <a:pt x="5723" y="7277"/>
                  </a:lnTo>
                  <a:lnTo>
                    <a:pt x="5738" y="7255"/>
                  </a:lnTo>
                  <a:lnTo>
                    <a:pt x="5740" y="7255"/>
                  </a:lnTo>
                  <a:lnTo>
                    <a:pt x="5775" y="7203"/>
                  </a:lnTo>
                  <a:cubicBezTo>
                    <a:pt x="6173" y="6647"/>
                    <a:pt x="6659" y="6163"/>
                    <a:pt x="7213" y="5768"/>
                  </a:cubicBezTo>
                  <a:lnTo>
                    <a:pt x="7218" y="5765"/>
                  </a:lnTo>
                  <a:lnTo>
                    <a:pt x="7235" y="5753"/>
                  </a:lnTo>
                  <a:lnTo>
                    <a:pt x="7255" y="5738"/>
                  </a:lnTo>
                  <a:lnTo>
                    <a:pt x="7272" y="5728"/>
                  </a:lnTo>
                  <a:lnTo>
                    <a:pt x="7278" y="5723"/>
                  </a:lnTo>
                  <a:lnTo>
                    <a:pt x="7297" y="5709"/>
                  </a:lnTo>
                  <a:lnTo>
                    <a:pt x="7320" y="5696"/>
                  </a:lnTo>
                  <a:lnTo>
                    <a:pt x="7339" y="5681"/>
                  </a:lnTo>
                  <a:lnTo>
                    <a:pt x="7362" y="5667"/>
                  </a:lnTo>
                  <a:cubicBezTo>
                    <a:pt x="7475" y="5590"/>
                    <a:pt x="7591" y="5518"/>
                    <a:pt x="7710" y="5449"/>
                  </a:cubicBezTo>
                  <a:cubicBezTo>
                    <a:pt x="8190" y="5172"/>
                    <a:pt x="8691" y="4967"/>
                    <a:pt x="9200" y="4831"/>
                  </a:cubicBezTo>
                  <a:cubicBezTo>
                    <a:pt x="9393" y="4779"/>
                    <a:pt x="9585" y="4737"/>
                    <a:pt x="9786" y="4705"/>
                  </a:cubicBezTo>
                  <a:lnTo>
                    <a:pt x="9811" y="4701"/>
                  </a:lnTo>
                  <a:lnTo>
                    <a:pt x="9884" y="4690"/>
                  </a:lnTo>
                  <a:lnTo>
                    <a:pt x="9909" y="4685"/>
                  </a:lnTo>
                  <a:lnTo>
                    <a:pt x="9983" y="4676"/>
                  </a:lnTo>
                  <a:lnTo>
                    <a:pt x="10010" y="4671"/>
                  </a:lnTo>
                  <a:lnTo>
                    <a:pt x="10060" y="4665"/>
                  </a:lnTo>
                  <a:lnTo>
                    <a:pt x="10085" y="4663"/>
                  </a:lnTo>
                  <a:lnTo>
                    <a:pt x="10109" y="4661"/>
                  </a:lnTo>
                  <a:lnTo>
                    <a:pt x="10159" y="4653"/>
                  </a:lnTo>
                  <a:lnTo>
                    <a:pt x="10186" y="4651"/>
                  </a:lnTo>
                  <a:lnTo>
                    <a:pt x="10211" y="4648"/>
                  </a:lnTo>
                  <a:lnTo>
                    <a:pt x="10235" y="4646"/>
                  </a:lnTo>
                  <a:lnTo>
                    <a:pt x="10263" y="4646"/>
                  </a:lnTo>
                  <a:lnTo>
                    <a:pt x="10287" y="4643"/>
                  </a:lnTo>
                  <a:lnTo>
                    <a:pt x="10312" y="4641"/>
                  </a:lnTo>
                  <a:lnTo>
                    <a:pt x="10319" y="4641"/>
                  </a:lnTo>
                  <a:lnTo>
                    <a:pt x="10337" y="4638"/>
                  </a:lnTo>
                  <a:lnTo>
                    <a:pt x="10389" y="4636"/>
                  </a:lnTo>
                  <a:lnTo>
                    <a:pt x="10414" y="4634"/>
                  </a:lnTo>
                  <a:lnTo>
                    <a:pt x="10416" y="4634"/>
                  </a:lnTo>
                  <a:lnTo>
                    <a:pt x="10440" y="4631"/>
                  </a:lnTo>
                  <a:lnTo>
                    <a:pt x="10490" y="4629"/>
                  </a:lnTo>
                  <a:lnTo>
                    <a:pt x="10510" y="4629"/>
                  </a:lnTo>
                  <a:lnTo>
                    <a:pt x="10517" y="4626"/>
                  </a:lnTo>
                  <a:lnTo>
                    <a:pt x="10542" y="4626"/>
                  </a:lnTo>
                  <a:lnTo>
                    <a:pt x="10569" y="4626"/>
                  </a:lnTo>
                  <a:lnTo>
                    <a:pt x="10594" y="4626"/>
                  </a:lnTo>
                  <a:lnTo>
                    <a:pt x="10606" y="4626"/>
                  </a:lnTo>
                  <a:lnTo>
                    <a:pt x="10619" y="4624"/>
                  </a:lnTo>
                  <a:lnTo>
                    <a:pt x="10697" y="4621"/>
                  </a:lnTo>
                  <a:lnTo>
                    <a:pt x="10703" y="4621"/>
                  </a:lnTo>
                  <a:lnTo>
                    <a:pt x="10722" y="4621"/>
                  </a:lnTo>
                  <a:lnTo>
                    <a:pt x="10802" y="4621"/>
                  </a:lnTo>
                  <a:cubicBezTo>
                    <a:pt x="10853" y="4621"/>
                    <a:pt x="10905" y="4621"/>
                    <a:pt x="10954" y="4624"/>
                  </a:cubicBezTo>
                  <a:lnTo>
                    <a:pt x="10959" y="4624"/>
                  </a:lnTo>
                  <a:lnTo>
                    <a:pt x="10962" y="4624"/>
                  </a:lnTo>
                  <a:cubicBezTo>
                    <a:pt x="11012" y="4626"/>
                    <a:pt x="11058" y="4626"/>
                    <a:pt x="11108" y="4629"/>
                  </a:cubicBezTo>
                  <a:lnTo>
                    <a:pt x="11130" y="4631"/>
                  </a:lnTo>
                  <a:cubicBezTo>
                    <a:pt x="11175" y="4631"/>
                    <a:pt x="11219" y="4636"/>
                    <a:pt x="11264" y="4638"/>
                  </a:cubicBezTo>
                  <a:lnTo>
                    <a:pt x="11276" y="4641"/>
                  </a:lnTo>
                  <a:lnTo>
                    <a:pt x="11288" y="4641"/>
                  </a:lnTo>
                  <a:cubicBezTo>
                    <a:pt x="11333" y="4643"/>
                    <a:pt x="11377" y="4648"/>
                    <a:pt x="11422" y="4653"/>
                  </a:cubicBezTo>
                  <a:lnTo>
                    <a:pt x="11449" y="4656"/>
                  </a:lnTo>
                  <a:cubicBezTo>
                    <a:pt x="11488" y="4658"/>
                    <a:pt x="11528" y="4663"/>
                    <a:pt x="11565" y="4668"/>
                  </a:cubicBezTo>
                  <a:lnTo>
                    <a:pt x="11610" y="4676"/>
                  </a:lnTo>
                  <a:lnTo>
                    <a:pt x="11711" y="4688"/>
                  </a:lnTo>
                  <a:lnTo>
                    <a:pt x="11767" y="4698"/>
                  </a:lnTo>
                  <a:cubicBezTo>
                    <a:pt x="11802" y="4702"/>
                    <a:pt x="11837" y="4708"/>
                    <a:pt x="11872" y="4715"/>
                  </a:cubicBezTo>
                  <a:lnTo>
                    <a:pt x="11921" y="4722"/>
                  </a:lnTo>
                  <a:lnTo>
                    <a:pt x="11988" y="4735"/>
                  </a:lnTo>
                  <a:lnTo>
                    <a:pt x="12012" y="4740"/>
                  </a:lnTo>
                  <a:lnTo>
                    <a:pt x="12087" y="4755"/>
                  </a:lnTo>
                  <a:lnTo>
                    <a:pt x="12111" y="4760"/>
                  </a:lnTo>
                  <a:lnTo>
                    <a:pt x="12133" y="4764"/>
                  </a:lnTo>
                  <a:lnTo>
                    <a:pt x="12143" y="4769"/>
                  </a:lnTo>
                  <a:cubicBezTo>
                    <a:pt x="12180" y="4777"/>
                    <a:pt x="12220" y="4784"/>
                    <a:pt x="12255" y="4794"/>
                  </a:cubicBezTo>
                  <a:lnTo>
                    <a:pt x="12279" y="4799"/>
                  </a:lnTo>
                  <a:lnTo>
                    <a:pt x="12304" y="4807"/>
                  </a:lnTo>
                  <a:lnTo>
                    <a:pt x="12375" y="4824"/>
                  </a:lnTo>
                  <a:lnTo>
                    <a:pt x="12400" y="4831"/>
                  </a:lnTo>
                  <a:lnTo>
                    <a:pt x="12405" y="4831"/>
                  </a:lnTo>
                  <a:lnTo>
                    <a:pt x="12496" y="4858"/>
                  </a:lnTo>
                  <a:lnTo>
                    <a:pt x="12519" y="4863"/>
                  </a:lnTo>
                  <a:lnTo>
                    <a:pt x="12538" y="4871"/>
                  </a:lnTo>
                  <a:lnTo>
                    <a:pt x="12613" y="4893"/>
                  </a:lnTo>
                  <a:lnTo>
                    <a:pt x="12662" y="4908"/>
                  </a:lnTo>
                  <a:lnTo>
                    <a:pt x="12687" y="4915"/>
                  </a:lnTo>
                  <a:lnTo>
                    <a:pt x="12709" y="4923"/>
                  </a:lnTo>
                  <a:lnTo>
                    <a:pt x="12734" y="4932"/>
                  </a:lnTo>
                  <a:cubicBezTo>
                    <a:pt x="13129" y="5061"/>
                    <a:pt x="13515" y="5234"/>
                    <a:pt x="13890" y="5449"/>
                  </a:cubicBezTo>
                  <a:cubicBezTo>
                    <a:pt x="13979" y="5501"/>
                    <a:pt x="14068" y="5555"/>
                    <a:pt x="14155" y="5610"/>
                  </a:cubicBezTo>
                  <a:lnTo>
                    <a:pt x="14175" y="5625"/>
                  </a:lnTo>
                  <a:lnTo>
                    <a:pt x="14197" y="5639"/>
                  </a:lnTo>
                  <a:lnTo>
                    <a:pt x="14249" y="5674"/>
                  </a:lnTo>
                  <a:lnTo>
                    <a:pt x="14325" y="5723"/>
                  </a:lnTo>
                  <a:lnTo>
                    <a:pt x="14330" y="5728"/>
                  </a:lnTo>
                  <a:cubicBezTo>
                    <a:pt x="14906" y="6129"/>
                    <a:pt x="15410" y="6625"/>
                    <a:pt x="15818" y="7193"/>
                  </a:cubicBezTo>
                  <a:lnTo>
                    <a:pt x="15820" y="7196"/>
                  </a:lnTo>
                  <a:lnTo>
                    <a:pt x="15832" y="7216"/>
                  </a:lnTo>
                  <a:lnTo>
                    <a:pt x="15847" y="7236"/>
                  </a:lnTo>
                  <a:lnTo>
                    <a:pt x="15862" y="7255"/>
                  </a:lnTo>
                  <a:cubicBezTo>
                    <a:pt x="15964" y="7401"/>
                    <a:pt x="16062" y="7554"/>
                    <a:pt x="16152" y="7710"/>
                  </a:cubicBezTo>
                  <a:cubicBezTo>
                    <a:pt x="16428" y="8189"/>
                    <a:pt x="16633" y="8691"/>
                    <a:pt x="16769" y="9200"/>
                  </a:cubicBezTo>
                  <a:lnTo>
                    <a:pt x="16772" y="9200"/>
                  </a:lnTo>
                  <a:lnTo>
                    <a:pt x="16772" y="9202"/>
                  </a:lnTo>
                  <a:cubicBezTo>
                    <a:pt x="16856" y="9519"/>
                    <a:pt x="16918" y="9850"/>
                    <a:pt x="16950" y="10186"/>
                  </a:cubicBezTo>
                  <a:cubicBezTo>
                    <a:pt x="16954" y="10228"/>
                    <a:pt x="16957" y="10270"/>
                    <a:pt x="16959" y="10312"/>
                  </a:cubicBezTo>
                  <a:lnTo>
                    <a:pt x="16962" y="10337"/>
                  </a:lnTo>
                  <a:lnTo>
                    <a:pt x="16962" y="10339"/>
                  </a:lnTo>
                  <a:lnTo>
                    <a:pt x="16964" y="10364"/>
                  </a:lnTo>
                  <a:cubicBezTo>
                    <a:pt x="16970" y="10414"/>
                    <a:pt x="16972" y="10465"/>
                    <a:pt x="16974" y="10517"/>
                  </a:cubicBezTo>
                  <a:lnTo>
                    <a:pt x="16974" y="10542"/>
                  </a:lnTo>
                  <a:lnTo>
                    <a:pt x="16977" y="10594"/>
                  </a:lnTo>
                  <a:lnTo>
                    <a:pt x="16977" y="10621"/>
                  </a:lnTo>
                  <a:lnTo>
                    <a:pt x="16979" y="10646"/>
                  </a:lnTo>
                  <a:lnTo>
                    <a:pt x="16979" y="10670"/>
                  </a:lnTo>
                  <a:lnTo>
                    <a:pt x="16979" y="10697"/>
                  </a:lnTo>
                  <a:lnTo>
                    <a:pt x="16979" y="10722"/>
                  </a:lnTo>
                  <a:lnTo>
                    <a:pt x="16979" y="10750"/>
                  </a:lnTo>
                  <a:lnTo>
                    <a:pt x="16979" y="10774"/>
                  </a:lnTo>
                  <a:lnTo>
                    <a:pt x="16979" y="10801"/>
                  </a:lnTo>
                  <a:lnTo>
                    <a:pt x="16979" y="10826"/>
                  </a:lnTo>
                  <a:lnTo>
                    <a:pt x="16979" y="10853"/>
                  </a:lnTo>
                  <a:lnTo>
                    <a:pt x="16979" y="10878"/>
                  </a:lnTo>
                  <a:lnTo>
                    <a:pt x="16979" y="10905"/>
                  </a:lnTo>
                  <a:lnTo>
                    <a:pt x="16979" y="10930"/>
                  </a:lnTo>
                  <a:lnTo>
                    <a:pt x="16979" y="10957"/>
                  </a:lnTo>
                  <a:lnTo>
                    <a:pt x="16977" y="10982"/>
                  </a:lnTo>
                  <a:lnTo>
                    <a:pt x="16977" y="11006"/>
                  </a:lnTo>
                  <a:lnTo>
                    <a:pt x="16977" y="11034"/>
                  </a:lnTo>
                  <a:lnTo>
                    <a:pt x="16974" y="11058"/>
                  </a:lnTo>
                  <a:lnTo>
                    <a:pt x="16974" y="11085"/>
                  </a:lnTo>
                  <a:lnTo>
                    <a:pt x="16972" y="11110"/>
                  </a:lnTo>
                  <a:lnTo>
                    <a:pt x="16972" y="11135"/>
                  </a:lnTo>
                  <a:lnTo>
                    <a:pt x="16970" y="11160"/>
                  </a:lnTo>
                  <a:lnTo>
                    <a:pt x="16970" y="11187"/>
                  </a:lnTo>
                  <a:lnTo>
                    <a:pt x="16967" y="11212"/>
                  </a:lnTo>
                  <a:lnTo>
                    <a:pt x="16967" y="11214"/>
                  </a:lnTo>
                  <a:lnTo>
                    <a:pt x="16964" y="11239"/>
                  </a:lnTo>
                  <a:lnTo>
                    <a:pt x="16962" y="11264"/>
                  </a:lnTo>
                  <a:lnTo>
                    <a:pt x="16959" y="11288"/>
                  </a:lnTo>
                  <a:lnTo>
                    <a:pt x="16959" y="11313"/>
                  </a:lnTo>
                  <a:lnTo>
                    <a:pt x="16959" y="11315"/>
                  </a:lnTo>
                  <a:lnTo>
                    <a:pt x="16957" y="11340"/>
                  </a:lnTo>
                  <a:lnTo>
                    <a:pt x="16954" y="11365"/>
                  </a:lnTo>
                  <a:lnTo>
                    <a:pt x="16952" y="11389"/>
                  </a:lnTo>
                  <a:lnTo>
                    <a:pt x="16952" y="11392"/>
                  </a:lnTo>
                  <a:lnTo>
                    <a:pt x="16950" y="11417"/>
                  </a:lnTo>
                  <a:lnTo>
                    <a:pt x="16947" y="11441"/>
                  </a:lnTo>
                  <a:lnTo>
                    <a:pt x="16945" y="11466"/>
                  </a:lnTo>
                  <a:lnTo>
                    <a:pt x="16942" y="11491"/>
                  </a:lnTo>
                  <a:lnTo>
                    <a:pt x="16940" y="11515"/>
                  </a:lnTo>
                  <a:lnTo>
                    <a:pt x="16935" y="11540"/>
                  </a:lnTo>
                  <a:lnTo>
                    <a:pt x="16932" y="11565"/>
                  </a:lnTo>
                  <a:lnTo>
                    <a:pt x="16930" y="11592"/>
                  </a:lnTo>
                  <a:lnTo>
                    <a:pt x="16928" y="11617"/>
                  </a:lnTo>
                  <a:lnTo>
                    <a:pt x="16923" y="11641"/>
                  </a:lnTo>
                  <a:lnTo>
                    <a:pt x="16920" y="11666"/>
                  </a:lnTo>
                  <a:lnTo>
                    <a:pt x="16915" y="11691"/>
                  </a:lnTo>
                  <a:lnTo>
                    <a:pt x="16915" y="11693"/>
                  </a:lnTo>
                  <a:lnTo>
                    <a:pt x="16913" y="11716"/>
                  </a:lnTo>
                  <a:lnTo>
                    <a:pt x="16913" y="11718"/>
                  </a:lnTo>
                  <a:lnTo>
                    <a:pt x="16907" y="11743"/>
                  </a:lnTo>
                  <a:lnTo>
                    <a:pt x="16905" y="11765"/>
                  </a:lnTo>
                  <a:lnTo>
                    <a:pt x="16905" y="11768"/>
                  </a:lnTo>
                  <a:lnTo>
                    <a:pt x="16900" y="11792"/>
                  </a:lnTo>
                  <a:lnTo>
                    <a:pt x="16898" y="11817"/>
                  </a:lnTo>
                  <a:lnTo>
                    <a:pt x="16895" y="11817"/>
                  </a:lnTo>
                  <a:lnTo>
                    <a:pt x="16893" y="11841"/>
                  </a:lnTo>
                  <a:lnTo>
                    <a:pt x="16888" y="11864"/>
                  </a:lnTo>
                  <a:lnTo>
                    <a:pt x="16888" y="11867"/>
                  </a:lnTo>
                  <a:lnTo>
                    <a:pt x="16886" y="11891"/>
                  </a:lnTo>
                  <a:lnTo>
                    <a:pt x="16880" y="11916"/>
                  </a:lnTo>
                  <a:lnTo>
                    <a:pt x="16878" y="11916"/>
                  </a:lnTo>
                  <a:lnTo>
                    <a:pt x="16875" y="11940"/>
                  </a:lnTo>
                  <a:lnTo>
                    <a:pt x="16871" y="11965"/>
                  </a:lnTo>
                  <a:lnTo>
                    <a:pt x="16865" y="11987"/>
                  </a:lnTo>
                  <a:lnTo>
                    <a:pt x="16865" y="11990"/>
                  </a:lnTo>
                  <a:lnTo>
                    <a:pt x="16861" y="12012"/>
                  </a:lnTo>
                  <a:lnTo>
                    <a:pt x="16861" y="12015"/>
                  </a:lnTo>
                  <a:lnTo>
                    <a:pt x="16856" y="12037"/>
                  </a:lnTo>
                  <a:lnTo>
                    <a:pt x="16851" y="12062"/>
                  </a:lnTo>
                  <a:lnTo>
                    <a:pt x="16846" y="12086"/>
                  </a:lnTo>
                  <a:lnTo>
                    <a:pt x="16841" y="12111"/>
                  </a:lnTo>
                  <a:lnTo>
                    <a:pt x="16836" y="12133"/>
                  </a:lnTo>
                  <a:lnTo>
                    <a:pt x="16836" y="12136"/>
                  </a:lnTo>
                  <a:lnTo>
                    <a:pt x="16831" y="12158"/>
                  </a:lnTo>
                  <a:lnTo>
                    <a:pt x="16831" y="12161"/>
                  </a:lnTo>
                  <a:lnTo>
                    <a:pt x="16823" y="12183"/>
                  </a:lnTo>
                  <a:lnTo>
                    <a:pt x="16819" y="12207"/>
                  </a:lnTo>
                  <a:lnTo>
                    <a:pt x="16814" y="12232"/>
                  </a:lnTo>
                  <a:lnTo>
                    <a:pt x="16807" y="12257"/>
                  </a:lnTo>
                  <a:lnTo>
                    <a:pt x="16801" y="12282"/>
                  </a:lnTo>
                  <a:lnTo>
                    <a:pt x="16796" y="12304"/>
                  </a:lnTo>
                  <a:lnTo>
                    <a:pt x="16789" y="12328"/>
                  </a:lnTo>
                  <a:lnTo>
                    <a:pt x="16781" y="12351"/>
                  </a:lnTo>
                  <a:lnTo>
                    <a:pt x="16781" y="12353"/>
                  </a:lnTo>
                  <a:lnTo>
                    <a:pt x="16777" y="12375"/>
                  </a:lnTo>
                  <a:lnTo>
                    <a:pt x="16772" y="12400"/>
                  </a:lnTo>
                  <a:lnTo>
                    <a:pt x="16769" y="12400"/>
                  </a:lnTo>
                  <a:lnTo>
                    <a:pt x="16764" y="12425"/>
                  </a:lnTo>
                  <a:cubicBezTo>
                    <a:pt x="16629" y="12927"/>
                    <a:pt x="16423" y="13418"/>
                    <a:pt x="16152" y="13890"/>
                  </a:cubicBezTo>
                  <a:cubicBezTo>
                    <a:pt x="16075" y="14026"/>
                    <a:pt x="15991" y="14155"/>
                    <a:pt x="15907" y="14283"/>
                  </a:cubicBezTo>
                  <a:lnTo>
                    <a:pt x="15892" y="14303"/>
                  </a:lnTo>
                  <a:lnTo>
                    <a:pt x="15877" y="14325"/>
                  </a:lnTo>
                  <a:lnTo>
                    <a:pt x="15862" y="14345"/>
                  </a:lnTo>
                  <a:lnTo>
                    <a:pt x="15862" y="14347"/>
                  </a:lnTo>
                  <a:lnTo>
                    <a:pt x="15825" y="14399"/>
                  </a:lnTo>
                  <a:cubicBezTo>
                    <a:pt x="15440" y="14936"/>
                    <a:pt x="14970" y="15410"/>
                    <a:pt x="14437" y="15798"/>
                  </a:cubicBezTo>
                  <a:lnTo>
                    <a:pt x="14429" y="15805"/>
                  </a:lnTo>
                  <a:lnTo>
                    <a:pt x="14407" y="15818"/>
                  </a:lnTo>
                  <a:lnTo>
                    <a:pt x="14387" y="15835"/>
                  </a:lnTo>
                  <a:lnTo>
                    <a:pt x="14382" y="15835"/>
                  </a:lnTo>
                  <a:lnTo>
                    <a:pt x="14365" y="15848"/>
                  </a:lnTo>
                  <a:lnTo>
                    <a:pt x="14345" y="15862"/>
                  </a:lnTo>
                  <a:cubicBezTo>
                    <a:pt x="14199" y="15963"/>
                    <a:pt x="14049" y="16062"/>
                    <a:pt x="13890" y="16151"/>
                  </a:cubicBezTo>
                  <a:cubicBezTo>
                    <a:pt x="13411" y="16428"/>
                    <a:pt x="12909" y="16633"/>
                    <a:pt x="12400" y="16769"/>
                  </a:cubicBezTo>
                  <a:lnTo>
                    <a:pt x="12400" y="16771"/>
                  </a:lnTo>
                  <a:cubicBezTo>
                    <a:pt x="12210" y="16821"/>
                    <a:pt x="12015" y="16863"/>
                    <a:pt x="11814" y="16897"/>
                  </a:cubicBezTo>
                  <a:lnTo>
                    <a:pt x="11790" y="16900"/>
                  </a:lnTo>
                  <a:lnTo>
                    <a:pt x="11716" y="16912"/>
                  </a:lnTo>
                  <a:lnTo>
                    <a:pt x="11691" y="16917"/>
                  </a:lnTo>
                  <a:lnTo>
                    <a:pt x="11617" y="16927"/>
                  </a:lnTo>
                  <a:lnTo>
                    <a:pt x="11592" y="16930"/>
                  </a:lnTo>
                  <a:lnTo>
                    <a:pt x="11540" y="16937"/>
                  </a:lnTo>
                  <a:lnTo>
                    <a:pt x="11515" y="16940"/>
                  </a:lnTo>
                  <a:lnTo>
                    <a:pt x="11491" y="16942"/>
                  </a:lnTo>
                  <a:lnTo>
                    <a:pt x="11442" y="16947"/>
                  </a:lnTo>
                  <a:lnTo>
                    <a:pt x="11414" y="16949"/>
                  </a:lnTo>
                  <a:lnTo>
                    <a:pt x="11390" y="16952"/>
                  </a:lnTo>
                  <a:lnTo>
                    <a:pt x="11365" y="16954"/>
                  </a:lnTo>
                  <a:lnTo>
                    <a:pt x="11340" y="16957"/>
                  </a:lnTo>
                  <a:lnTo>
                    <a:pt x="11313" y="16959"/>
                  </a:lnTo>
                  <a:lnTo>
                    <a:pt x="11288" y="16962"/>
                  </a:lnTo>
                  <a:lnTo>
                    <a:pt x="11281" y="16962"/>
                  </a:lnTo>
                  <a:lnTo>
                    <a:pt x="11264" y="16962"/>
                  </a:lnTo>
                  <a:lnTo>
                    <a:pt x="11211" y="16967"/>
                  </a:lnTo>
                  <a:lnTo>
                    <a:pt x="11187" y="16969"/>
                  </a:lnTo>
                  <a:lnTo>
                    <a:pt x="11160" y="16969"/>
                  </a:lnTo>
                  <a:lnTo>
                    <a:pt x="11110" y="16972"/>
                  </a:lnTo>
                  <a:lnTo>
                    <a:pt x="11090" y="16974"/>
                  </a:lnTo>
                  <a:lnTo>
                    <a:pt x="11083" y="16974"/>
                  </a:lnTo>
                  <a:lnTo>
                    <a:pt x="11058" y="16974"/>
                  </a:lnTo>
                  <a:lnTo>
                    <a:pt x="11034" y="16977"/>
                  </a:lnTo>
                  <a:lnTo>
                    <a:pt x="11006" y="16977"/>
                  </a:lnTo>
                  <a:lnTo>
                    <a:pt x="10994" y="16977"/>
                  </a:lnTo>
                  <a:lnTo>
                    <a:pt x="10982" y="16977"/>
                  </a:lnTo>
                  <a:lnTo>
                    <a:pt x="10905" y="16979"/>
                  </a:lnTo>
                  <a:lnTo>
                    <a:pt x="10898" y="16979"/>
                  </a:lnTo>
                  <a:lnTo>
                    <a:pt x="10878" y="16979"/>
                  </a:lnTo>
                  <a:lnTo>
                    <a:pt x="10802" y="16982"/>
                  </a:lnTo>
                  <a:cubicBezTo>
                    <a:pt x="10750" y="16982"/>
                    <a:pt x="10697" y="16979"/>
                    <a:pt x="10646" y="16979"/>
                  </a:cubicBezTo>
                  <a:lnTo>
                    <a:pt x="10641" y="16979"/>
                  </a:lnTo>
                  <a:lnTo>
                    <a:pt x="10638" y="16979"/>
                  </a:lnTo>
                  <a:cubicBezTo>
                    <a:pt x="10589" y="16977"/>
                    <a:pt x="10542" y="16974"/>
                    <a:pt x="10493" y="16972"/>
                  </a:cubicBezTo>
                  <a:lnTo>
                    <a:pt x="10470" y="16972"/>
                  </a:lnTo>
                  <a:cubicBezTo>
                    <a:pt x="10426" y="16969"/>
                    <a:pt x="10381" y="16967"/>
                    <a:pt x="10337" y="16962"/>
                  </a:cubicBezTo>
                  <a:lnTo>
                    <a:pt x="10325" y="16962"/>
                  </a:lnTo>
                  <a:lnTo>
                    <a:pt x="10312" y="16962"/>
                  </a:lnTo>
                  <a:cubicBezTo>
                    <a:pt x="10267" y="16957"/>
                    <a:pt x="10223" y="16954"/>
                    <a:pt x="10179" y="16949"/>
                  </a:cubicBezTo>
                  <a:lnTo>
                    <a:pt x="10152" y="16947"/>
                  </a:lnTo>
                  <a:cubicBezTo>
                    <a:pt x="10112" y="16942"/>
                    <a:pt x="10075" y="16937"/>
                    <a:pt x="10035" y="16932"/>
                  </a:cubicBezTo>
                  <a:lnTo>
                    <a:pt x="9991" y="16927"/>
                  </a:lnTo>
                  <a:lnTo>
                    <a:pt x="9890" y="16912"/>
                  </a:lnTo>
                  <a:lnTo>
                    <a:pt x="9833" y="16905"/>
                  </a:lnTo>
                  <a:cubicBezTo>
                    <a:pt x="9798" y="16900"/>
                    <a:pt x="9763" y="16893"/>
                    <a:pt x="9729" y="16888"/>
                  </a:cubicBezTo>
                  <a:lnTo>
                    <a:pt x="9680" y="16878"/>
                  </a:lnTo>
                  <a:lnTo>
                    <a:pt x="9613" y="16866"/>
                  </a:lnTo>
                  <a:lnTo>
                    <a:pt x="9588" y="16860"/>
                  </a:lnTo>
                  <a:lnTo>
                    <a:pt x="9516" y="16845"/>
                  </a:lnTo>
                  <a:lnTo>
                    <a:pt x="9492" y="16840"/>
                  </a:lnTo>
                  <a:lnTo>
                    <a:pt x="9467" y="16836"/>
                  </a:lnTo>
                  <a:lnTo>
                    <a:pt x="9457" y="16833"/>
                  </a:lnTo>
                  <a:cubicBezTo>
                    <a:pt x="9420" y="16824"/>
                    <a:pt x="9383" y="16816"/>
                    <a:pt x="9346" y="16809"/>
                  </a:cubicBezTo>
                  <a:lnTo>
                    <a:pt x="9321" y="16801"/>
                  </a:lnTo>
                  <a:lnTo>
                    <a:pt x="9296" y="16797"/>
                  </a:lnTo>
                  <a:lnTo>
                    <a:pt x="9225" y="16777"/>
                  </a:lnTo>
                  <a:lnTo>
                    <a:pt x="9200" y="16771"/>
                  </a:lnTo>
                  <a:lnTo>
                    <a:pt x="9200" y="16769"/>
                  </a:lnTo>
                  <a:lnTo>
                    <a:pt x="9195" y="16769"/>
                  </a:lnTo>
                  <a:lnTo>
                    <a:pt x="9106" y="16744"/>
                  </a:lnTo>
                  <a:lnTo>
                    <a:pt x="9082" y="16737"/>
                  </a:lnTo>
                  <a:lnTo>
                    <a:pt x="9062" y="16732"/>
                  </a:lnTo>
                  <a:lnTo>
                    <a:pt x="8988" y="16710"/>
                  </a:lnTo>
                  <a:lnTo>
                    <a:pt x="8938" y="16695"/>
                  </a:lnTo>
                  <a:lnTo>
                    <a:pt x="8914" y="16685"/>
                  </a:lnTo>
                  <a:lnTo>
                    <a:pt x="8891" y="16678"/>
                  </a:lnTo>
                  <a:lnTo>
                    <a:pt x="8866" y="16670"/>
                  </a:lnTo>
                  <a:cubicBezTo>
                    <a:pt x="8473" y="16542"/>
                    <a:pt x="8085" y="16368"/>
                    <a:pt x="7710" y="16151"/>
                  </a:cubicBezTo>
                  <a:cubicBezTo>
                    <a:pt x="7621" y="16102"/>
                    <a:pt x="7532" y="16047"/>
                    <a:pt x="7445" y="15991"/>
                  </a:cubicBezTo>
                  <a:lnTo>
                    <a:pt x="7426" y="15978"/>
                  </a:lnTo>
                  <a:lnTo>
                    <a:pt x="7403" y="15963"/>
                  </a:lnTo>
                  <a:lnTo>
                    <a:pt x="7352" y="15929"/>
                  </a:lnTo>
                  <a:lnTo>
                    <a:pt x="7278" y="15877"/>
                  </a:lnTo>
                  <a:lnTo>
                    <a:pt x="7271" y="15872"/>
                  </a:lnTo>
                  <a:cubicBezTo>
                    <a:pt x="6695" y="15471"/>
                    <a:pt x="6190" y="14975"/>
                    <a:pt x="5783" y="14407"/>
                  </a:cubicBezTo>
                  <a:lnTo>
                    <a:pt x="5780" y="14407"/>
                  </a:lnTo>
                  <a:lnTo>
                    <a:pt x="5767" y="14387"/>
                  </a:lnTo>
                  <a:lnTo>
                    <a:pt x="5753" y="14367"/>
                  </a:lnTo>
                  <a:cubicBezTo>
                    <a:pt x="5647" y="14214"/>
                    <a:pt x="5543" y="14056"/>
                    <a:pt x="5449" y="13890"/>
                  </a:cubicBezTo>
                  <a:cubicBezTo>
                    <a:pt x="5172" y="13411"/>
                    <a:pt x="4967" y="12909"/>
                    <a:pt x="4831" y="12400"/>
                  </a:cubicBezTo>
                  <a:cubicBezTo>
                    <a:pt x="4745" y="12082"/>
                    <a:pt x="4683" y="11753"/>
                    <a:pt x="4651" y="11417"/>
                  </a:cubicBezTo>
                  <a:cubicBezTo>
                    <a:pt x="4648" y="11372"/>
                    <a:pt x="4643" y="11333"/>
                    <a:pt x="4641" y="11288"/>
                  </a:cubicBezTo>
                  <a:lnTo>
                    <a:pt x="4638" y="11264"/>
                  </a:lnTo>
                  <a:lnTo>
                    <a:pt x="4636" y="11239"/>
                  </a:lnTo>
                  <a:cubicBezTo>
                    <a:pt x="4633" y="11187"/>
                    <a:pt x="4629" y="11135"/>
                    <a:pt x="4626" y="11085"/>
                  </a:cubicBezTo>
                  <a:lnTo>
                    <a:pt x="4626" y="11058"/>
                  </a:lnTo>
                  <a:lnTo>
                    <a:pt x="4624" y="11006"/>
                  </a:lnTo>
                  <a:lnTo>
                    <a:pt x="4624" y="10982"/>
                  </a:lnTo>
                  <a:lnTo>
                    <a:pt x="4624" y="10957"/>
                  </a:lnTo>
                  <a:lnTo>
                    <a:pt x="4621" y="10930"/>
                  </a:lnTo>
                  <a:cubicBezTo>
                    <a:pt x="4621" y="10930"/>
                    <a:pt x="4621" y="10905"/>
                    <a:pt x="4621" y="10905"/>
                  </a:cubicBezTo>
                  <a:close/>
                  <a:moveTo>
                    <a:pt x="2214" y="12400"/>
                  </a:moveTo>
                  <a:cubicBezTo>
                    <a:pt x="2298" y="12850"/>
                    <a:pt x="2414" y="13287"/>
                    <a:pt x="2565" y="13710"/>
                  </a:cubicBezTo>
                  <a:lnTo>
                    <a:pt x="749" y="14757"/>
                  </a:lnTo>
                  <a:cubicBezTo>
                    <a:pt x="944" y="15247"/>
                    <a:pt x="1176" y="15731"/>
                    <a:pt x="1448" y="16201"/>
                  </a:cubicBezTo>
                  <a:cubicBezTo>
                    <a:pt x="1720" y="16670"/>
                    <a:pt x="2021" y="17112"/>
                    <a:pt x="2350" y="17527"/>
                  </a:cubicBezTo>
                  <a:lnTo>
                    <a:pt x="4167" y="16477"/>
                  </a:lnTo>
                  <a:cubicBezTo>
                    <a:pt x="4460" y="16821"/>
                    <a:pt x="4779" y="17140"/>
                    <a:pt x="5123" y="17434"/>
                  </a:cubicBezTo>
                  <a:lnTo>
                    <a:pt x="4075" y="19253"/>
                  </a:lnTo>
                  <a:cubicBezTo>
                    <a:pt x="4488" y="19581"/>
                    <a:pt x="4930" y="19882"/>
                    <a:pt x="5400" y="20154"/>
                  </a:cubicBezTo>
                  <a:cubicBezTo>
                    <a:pt x="5872" y="20426"/>
                    <a:pt x="6353" y="20658"/>
                    <a:pt x="6845" y="20852"/>
                  </a:cubicBezTo>
                  <a:lnTo>
                    <a:pt x="7893" y="19038"/>
                  </a:lnTo>
                  <a:cubicBezTo>
                    <a:pt x="8316" y="19186"/>
                    <a:pt x="8753" y="19304"/>
                    <a:pt x="9200" y="19386"/>
                  </a:cubicBezTo>
                  <a:lnTo>
                    <a:pt x="9200" y="21484"/>
                  </a:lnTo>
                  <a:cubicBezTo>
                    <a:pt x="9724" y="21558"/>
                    <a:pt x="10258" y="21600"/>
                    <a:pt x="10802" y="21600"/>
                  </a:cubicBezTo>
                  <a:cubicBezTo>
                    <a:pt x="11342" y="21600"/>
                    <a:pt x="11879" y="21558"/>
                    <a:pt x="12400" y="21484"/>
                  </a:cubicBezTo>
                  <a:lnTo>
                    <a:pt x="12400" y="19386"/>
                  </a:lnTo>
                  <a:cubicBezTo>
                    <a:pt x="12850" y="19304"/>
                    <a:pt x="13287" y="19186"/>
                    <a:pt x="13708" y="19038"/>
                  </a:cubicBezTo>
                  <a:lnTo>
                    <a:pt x="14758" y="20852"/>
                  </a:lnTo>
                  <a:cubicBezTo>
                    <a:pt x="15247" y="20658"/>
                    <a:pt x="15729" y="20426"/>
                    <a:pt x="16201" y="20154"/>
                  </a:cubicBezTo>
                  <a:cubicBezTo>
                    <a:pt x="16670" y="19882"/>
                    <a:pt x="17113" y="19581"/>
                    <a:pt x="17528" y="19253"/>
                  </a:cubicBezTo>
                  <a:lnTo>
                    <a:pt x="16478" y="17436"/>
                  </a:lnTo>
                  <a:cubicBezTo>
                    <a:pt x="16821" y="17140"/>
                    <a:pt x="17140" y="16821"/>
                    <a:pt x="17434" y="16477"/>
                  </a:cubicBezTo>
                  <a:lnTo>
                    <a:pt x="19253" y="17527"/>
                  </a:lnTo>
                  <a:cubicBezTo>
                    <a:pt x="19579" y="17112"/>
                    <a:pt x="19880" y="16670"/>
                    <a:pt x="20152" y="16201"/>
                  </a:cubicBezTo>
                  <a:cubicBezTo>
                    <a:pt x="20424" y="15731"/>
                    <a:pt x="20657" y="15247"/>
                    <a:pt x="20851" y="14757"/>
                  </a:cubicBezTo>
                  <a:lnTo>
                    <a:pt x="19035" y="13710"/>
                  </a:lnTo>
                  <a:cubicBezTo>
                    <a:pt x="19186" y="13287"/>
                    <a:pt x="19302" y="12850"/>
                    <a:pt x="19386" y="12400"/>
                  </a:cubicBezTo>
                  <a:lnTo>
                    <a:pt x="21482" y="12400"/>
                  </a:lnTo>
                  <a:cubicBezTo>
                    <a:pt x="21561" y="11879"/>
                    <a:pt x="21600" y="11342"/>
                    <a:pt x="21600" y="10801"/>
                  </a:cubicBezTo>
                  <a:cubicBezTo>
                    <a:pt x="21600" y="10258"/>
                    <a:pt x="21561" y="9724"/>
                    <a:pt x="21482" y="9202"/>
                  </a:cubicBezTo>
                  <a:lnTo>
                    <a:pt x="19386" y="9202"/>
                  </a:lnTo>
                  <a:cubicBezTo>
                    <a:pt x="19302" y="8753"/>
                    <a:pt x="19186" y="8315"/>
                    <a:pt x="19035" y="7893"/>
                  </a:cubicBezTo>
                  <a:lnTo>
                    <a:pt x="20851" y="6845"/>
                  </a:lnTo>
                  <a:cubicBezTo>
                    <a:pt x="20657" y="6353"/>
                    <a:pt x="20424" y="5872"/>
                    <a:pt x="20152" y="5402"/>
                  </a:cubicBezTo>
                  <a:cubicBezTo>
                    <a:pt x="19880" y="4930"/>
                    <a:pt x="19579" y="4487"/>
                    <a:pt x="19253" y="4075"/>
                  </a:cubicBezTo>
                  <a:lnTo>
                    <a:pt x="17434" y="5125"/>
                  </a:lnTo>
                  <a:cubicBezTo>
                    <a:pt x="17140" y="4782"/>
                    <a:pt x="16821" y="4460"/>
                    <a:pt x="16478" y="4166"/>
                  </a:cubicBezTo>
                  <a:lnTo>
                    <a:pt x="17528" y="2350"/>
                  </a:lnTo>
                  <a:cubicBezTo>
                    <a:pt x="17113" y="2022"/>
                    <a:pt x="16670" y="1720"/>
                    <a:pt x="16201" y="1448"/>
                  </a:cubicBezTo>
                  <a:cubicBezTo>
                    <a:pt x="15729" y="1176"/>
                    <a:pt x="15247" y="944"/>
                    <a:pt x="14758" y="752"/>
                  </a:cubicBezTo>
                  <a:lnTo>
                    <a:pt x="13708" y="2565"/>
                  </a:lnTo>
                  <a:cubicBezTo>
                    <a:pt x="13287" y="2417"/>
                    <a:pt x="12850" y="2298"/>
                    <a:pt x="12400" y="2214"/>
                  </a:cubicBezTo>
                  <a:lnTo>
                    <a:pt x="12400" y="119"/>
                  </a:lnTo>
                  <a:cubicBezTo>
                    <a:pt x="11879" y="43"/>
                    <a:pt x="11342" y="0"/>
                    <a:pt x="10802" y="0"/>
                  </a:cubicBezTo>
                  <a:cubicBezTo>
                    <a:pt x="10258" y="0"/>
                    <a:pt x="9724" y="43"/>
                    <a:pt x="9200" y="119"/>
                  </a:cubicBezTo>
                  <a:lnTo>
                    <a:pt x="9200" y="2214"/>
                  </a:lnTo>
                  <a:cubicBezTo>
                    <a:pt x="8750" y="2298"/>
                    <a:pt x="8316" y="2417"/>
                    <a:pt x="7893" y="2565"/>
                  </a:cubicBezTo>
                  <a:lnTo>
                    <a:pt x="6845" y="752"/>
                  </a:lnTo>
                  <a:cubicBezTo>
                    <a:pt x="6353" y="944"/>
                    <a:pt x="5872" y="1176"/>
                    <a:pt x="5400" y="1448"/>
                  </a:cubicBezTo>
                  <a:cubicBezTo>
                    <a:pt x="4930" y="1720"/>
                    <a:pt x="4488" y="2022"/>
                    <a:pt x="4075" y="2350"/>
                  </a:cubicBezTo>
                  <a:lnTo>
                    <a:pt x="5123" y="4166"/>
                  </a:lnTo>
                  <a:cubicBezTo>
                    <a:pt x="4779" y="4460"/>
                    <a:pt x="4460" y="4779"/>
                    <a:pt x="4167" y="5125"/>
                  </a:cubicBezTo>
                  <a:lnTo>
                    <a:pt x="2350" y="4075"/>
                  </a:lnTo>
                  <a:cubicBezTo>
                    <a:pt x="2021" y="4487"/>
                    <a:pt x="1720" y="4930"/>
                    <a:pt x="1448" y="5402"/>
                  </a:cubicBezTo>
                  <a:cubicBezTo>
                    <a:pt x="1176" y="5872"/>
                    <a:pt x="944" y="6353"/>
                    <a:pt x="749" y="6845"/>
                  </a:cubicBezTo>
                  <a:lnTo>
                    <a:pt x="2565" y="7893"/>
                  </a:lnTo>
                  <a:cubicBezTo>
                    <a:pt x="2414" y="8315"/>
                    <a:pt x="2298" y="8753"/>
                    <a:pt x="2214" y="9202"/>
                  </a:cubicBezTo>
                  <a:lnTo>
                    <a:pt x="119" y="9202"/>
                  </a:lnTo>
                  <a:cubicBezTo>
                    <a:pt x="42" y="9724"/>
                    <a:pt x="0" y="10258"/>
                    <a:pt x="0" y="10801"/>
                  </a:cubicBezTo>
                  <a:cubicBezTo>
                    <a:pt x="0" y="11342"/>
                    <a:pt x="42" y="11879"/>
                    <a:pt x="119" y="12400"/>
                  </a:cubicBezTo>
                  <a:cubicBezTo>
                    <a:pt x="119" y="12400"/>
                    <a:pt x="2214" y="12400"/>
                    <a:pt x="2214" y="12400"/>
                  </a:cubicBezTo>
                  <a:close/>
                </a:path>
              </a:pathLst>
            </a:custGeom>
            <a:grpFill/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 algn="ctr">
                <a:defRPr sz="3200" cap="none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 sz="1600"/>
            </a:p>
          </p:txBody>
        </p:sp>
        <p:sp>
          <p:nvSpPr>
            <p:cNvPr id="2445" name="Shape 2445"/>
            <p:cNvSpPr/>
            <p:nvPr/>
          </p:nvSpPr>
          <p:spPr>
            <a:xfrm>
              <a:off x="10439916" y="3597099"/>
              <a:ext cx="215052" cy="2150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7821" y="12896"/>
                  </a:moveTo>
                  <a:cubicBezTo>
                    <a:pt x="17542" y="13832"/>
                    <a:pt x="16682" y="14437"/>
                    <a:pt x="15752" y="14437"/>
                  </a:cubicBezTo>
                  <a:cubicBezTo>
                    <a:pt x="15548" y="14437"/>
                    <a:pt x="15341" y="14409"/>
                    <a:pt x="15136" y="14347"/>
                  </a:cubicBezTo>
                  <a:cubicBezTo>
                    <a:pt x="13992" y="14006"/>
                    <a:pt x="13343" y="12803"/>
                    <a:pt x="13684" y="11661"/>
                  </a:cubicBezTo>
                  <a:cubicBezTo>
                    <a:pt x="13964" y="10723"/>
                    <a:pt x="14823" y="10117"/>
                    <a:pt x="15752" y="10117"/>
                  </a:cubicBezTo>
                  <a:cubicBezTo>
                    <a:pt x="15956" y="10117"/>
                    <a:pt x="16165" y="10148"/>
                    <a:pt x="16370" y="10208"/>
                  </a:cubicBezTo>
                  <a:cubicBezTo>
                    <a:pt x="17513" y="10551"/>
                    <a:pt x="18161" y="11752"/>
                    <a:pt x="17821" y="12896"/>
                  </a:cubicBezTo>
                  <a:close/>
                  <a:moveTo>
                    <a:pt x="11661" y="7916"/>
                  </a:moveTo>
                  <a:cubicBezTo>
                    <a:pt x="11327" y="7816"/>
                    <a:pt x="11037" y="7644"/>
                    <a:pt x="10801" y="7422"/>
                  </a:cubicBezTo>
                  <a:cubicBezTo>
                    <a:pt x="10225" y="6882"/>
                    <a:pt x="9967" y="6041"/>
                    <a:pt x="10210" y="5230"/>
                  </a:cubicBezTo>
                  <a:cubicBezTo>
                    <a:pt x="10322" y="4851"/>
                    <a:pt x="10531" y="4527"/>
                    <a:pt x="10801" y="4275"/>
                  </a:cubicBezTo>
                  <a:cubicBezTo>
                    <a:pt x="11342" y="3765"/>
                    <a:pt x="12133" y="3551"/>
                    <a:pt x="12895" y="3779"/>
                  </a:cubicBezTo>
                  <a:cubicBezTo>
                    <a:pt x="14039" y="4120"/>
                    <a:pt x="14688" y="5324"/>
                    <a:pt x="14346" y="6465"/>
                  </a:cubicBezTo>
                  <a:cubicBezTo>
                    <a:pt x="14006" y="7609"/>
                    <a:pt x="12803" y="8259"/>
                    <a:pt x="11661" y="7916"/>
                  </a:cubicBezTo>
                  <a:close/>
                  <a:moveTo>
                    <a:pt x="12183" y="11214"/>
                  </a:moveTo>
                  <a:cubicBezTo>
                    <a:pt x="11995" y="11838"/>
                    <a:pt x="11423" y="12243"/>
                    <a:pt x="10801" y="12243"/>
                  </a:cubicBezTo>
                  <a:cubicBezTo>
                    <a:pt x="10666" y="12243"/>
                    <a:pt x="10524" y="12224"/>
                    <a:pt x="10387" y="12183"/>
                  </a:cubicBezTo>
                  <a:cubicBezTo>
                    <a:pt x="9624" y="11955"/>
                    <a:pt x="9187" y="11152"/>
                    <a:pt x="9417" y="10387"/>
                  </a:cubicBezTo>
                  <a:cubicBezTo>
                    <a:pt x="9604" y="9760"/>
                    <a:pt x="10179" y="9355"/>
                    <a:pt x="10801" y="9355"/>
                  </a:cubicBezTo>
                  <a:cubicBezTo>
                    <a:pt x="10937" y="9355"/>
                    <a:pt x="11075" y="9377"/>
                    <a:pt x="11213" y="9417"/>
                  </a:cubicBezTo>
                  <a:cubicBezTo>
                    <a:pt x="11975" y="9646"/>
                    <a:pt x="12412" y="10449"/>
                    <a:pt x="12183" y="11214"/>
                  </a:cubicBezTo>
                  <a:close/>
                  <a:moveTo>
                    <a:pt x="11389" y="16370"/>
                  </a:moveTo>
                  <a:cubicBezTo>
                    <a:pt x="11278" y="16749"/>
                    <a:pt x="11071" y="17075"/>
                    <a:pt x="10801" y="17328"/>
                  </a:cubicBezTo>
                  <a:cubicBezTo>
                    <a:pt x="10258" y="17835"/>
                    <a:pt x="9469" y="18050"/>
                    <a:pt x="8704" y="17821"/>
                  </a:cubicBezTo>
                  <a:cubicBezTo>
                    <a:pt x="7563" y="17480"/>
                    <a:pt x="6912" y="16279"/>
                    <a:pt x="7254" y="15135"/>
                  </a:cubicBezTo>
                  <a:cubicBezTo>
                    <a:pt x="7594" y="13992"/>
                    <a:pt x="8797" y="13344"/>
                    <a:pt x="9941" y="13682"/>
                  </a:cubicBezTo>
                  <a:cubicBezTo>
                    <a:pt x="10272" y="13782"/>
                    <a:pt x="10563" y="13956"/>
                    <a:pt x="10801" y="14178"/>
                  </a:cubicBezTo>
                  <a:cubicBezTo>
                    <a:pt x="11376" y="14721"/>
                    <a:pt x="11633" y="15560"/>
                    <a:pt x="11389" y="16370"/>
                  </a:cubicBezTo>
                  <a:close/>
                  <a:moveTo>
                    <a:pt x="5848" y="11480"/>
                  </a:moveTo>
                  <a:cubicBezTo>
                    <a:pt x="5642" y="11480"/>
                    <a:pt x="5435" y="11452"/>
                    <a:pt x="5229" y="11390"/>
                  </a:cubicBezTo>
                  <a:cubicBezTo>
                    <a:pt x="4088" y="11049"/>
                    <a:pt x="3438" y="9846"/>
                    <a:pt x="3778" y="8705"/>
                  </a:cubicBezTo>
                  <a:cubicBezTo>
                    <a:pt x="4057" y="7768"/>
                    <a:pt x="4918" y="7163"/>
                    <a:pt x="5848" y="7163"/>
                  </a:cubicBezTo>
                  <a:cubicBezTo>
                    <a:pt x="6052" y="7163"/>
                    <a:pt x="6259" y="7191"/>
                    <a:pt x="6464" y="7254"/>
                  </a:cubicBezTo>
                  <a:cubicBezTo>
                    <a:pt x="7608" y="7594"/>
                    <a:pt x="8258" y="8797"/>
                    <a:pt x="7915" y="9941"/>
                  </a:cubicBezTo>
                  <a:cubicBezTo>
                    <a:pt x="7636" y="10877"/>
                    <a:pt x="6777" y="11483"/>
                    <a:pt x="5848" y="11480"/>
                  </a:cubicBezTo>
                  <a:close/>
                  <a:moveTo>
                    <a:pt x="18676" y="3355"/>
                  </a:moveTo>
                  <a:cubicBezTo>
                    <a:pt x="18303" y="2960"/>
                    <a:pt x="17905" y="2597"/>
                    <a:pt x="17490" y="2271"/>
                  </a:cubicBezTo>
                  <a:lnTo>
                    <a:pt x="15960" y="3715"/>
                  </a:lnTo>
                  <a:lnTo>
                    <a:pt x="15752" y="3570"/>
                  </a:lnTo>
                  <a:cubicBezTo>
                    <a:pt x="15450" y="3362"/>
                    <a:pt x="15133" y="3174"/>
                    <a:pt x="14802" y="3002"/>
                  </a:cubicBezTo>
                  <a:lnTo>
                    <a:pt x="15404" y="987"/>
                  </a:lnTo>
                  <a:cubicBezTo>
                    <a:pt x="14924" y="763"/>
                    <a:pt x="14423" y="572"/>
                    <a:pt x="13899" y="415"/>
                  </a:cubicBezTo>
                  <a:cubicBezTo>
                    <a:pt x="13377" y="258"/>
                    <a:pt x="12853" y="146"/>
                    <a:pt x="12328" y="69"/>
                  </a:cubicBezTo>
                  <a:lnTo>
                    <a:pt x="11725" y="2085"/>
                  </a:lnTo>
                  <a:cubicBezTo>
                    <a:pt x="11416" y="2052"/>
                    <a:pt x="11108" y="2035"/>
                    <a:pt x="10801" y="2035"/>
                  </a:cubicBezTo>
                  <a:cubicBezTo>
                    <a:pt x="10656" y="2035"/>
                    <a:pt x="10511" y="2037"/>
                    <a:pt x="10367" y="2045"/>
                  </a:cubicBezTo>
                  <a:lnTo>
                    <a:pt x="9881" y="0"/>
                  </a:lnTo>
                  <a:cubicBezTo>
                    <a:pt x="9352" y="45"/>
                    <a:pt x="8821" y="129"/>
                    <a:pt x="8292" y="255"/>
                  </a:cubicBezTo>
                  <a:cubicBezTo>
                    <a:pt x="7760" y="381"/>
                    <a:pt x="7247" y="546"/>
                    <a:pt x="6758" y="743"/>
                  </a:cubicBezTo>
                  <a:lnTo>
                    <a:pt x="7246" y="2791"/>
                  </a:lnTo>
                  <a:cubicBezTo>
                    <a:pt x="6829" y="2976"/>
                    <a:pt x="6431" y="3191"/>
                    <a:pt x="6050" y="3436"/>
                  </a:cubicBezTo>
                  <a:lnTo>
                    <a:pt x="5848" y="3222"/>
                  </a:lnTo>
                  <a:lnTo>
                    <a:pt x="4603" y="1906"/>
                  </a:lnTo>
                  <a:cubicBezTo>
                    <a:pt x="4170" y="2209"/>
                    <a:pt x="3752" y="2550"/>
                    <a:pt x="3355" y="2921"/>
                  </a:cubicBezTo>
                  <a:cubicBezTo>
                    <a:pt x="2959" y="3298"/>
                    <a:pt x="2597" y="3696"/>
                    <a:pt x="2270" y="4113"/>
                  </a:cubicBezTo>
                  <a:lnTo>
                    <a:pt x="3714" y="5640"/>
                  </a:lnTo>
                  <a:cubicBezTo>
                    <a:pt x="3451" y="6005"/>
                    <a:pt x="3212" y="6391"/>
                    <a:pt x="3002" y="6799"/>
                  </a:cubicBezTo>
                  <a:lnTo>
                    <a:pt x="986" y="6195"/>
                  </a:lnTo>
                  <a:cubicBezTo>
                    <a:pt x="762" y="6677"/>
                    <a:pt x="572" y="7177"/>
                    <a:pt x="414" y="7701"/>
                  </a:cubicBezTo>
                  <a:cubicBezTo>
                    <a:pt x="259" y="8223"/>
                    <a:pt x="145" y="8750"/>
                    <a:pt x="69" y="9272"/>
                  </a:cubicBezTo>
                  <a:lnTo>
                    <a:pt x="2085" y="9874"/>
                  </a:lnTo>
                  <a:cubicBezTo>
                    <a:pt x="2035" y="10329"/>
                    <a:pt x="2023" y="10785"/>
                    <a:pt x="2047" y="11233"/>
                  </a:cubicBezTo>
                  <a:lnTo>
                    <a:pt x="0" y="11718"/>
                  </a:lnTo>
                  <a:cubicBezTo>
                    <a:pt x="45" y="12248"/>
                    <a:pt x="130" y="12777"/>
                    <a:pt x="258" y="13308"/>
                  </a:cubicBezTo>
                  <a:cubicBezTo>
                    <a:pt x="383" y="13839"/>
                    <a:pt x="545" y="14352"/>
                    <a:pt x="743" y="14842"/>
                  </a:cubicBezTo>
                  <a:lnTo>
                    <a:pt x="2790" y="14354"/>
                  </a:lnTo>
                  <a:cubicBezTo>
                    <a:pt x="2976" y="14769"/>
                    <a:pt x="3190" y="15169"/>
                    <a:pt x="3435" y="15550"/>
                  </a:cubicBezTo>
                  <a:lnTo>
                    <a:pt x="1906" y="16996"/>
                  </a:lnTo>
                  <a:cubicBezTo>
                    <a:pt x="2211" y="17430"/>
                    <a:pt x="2549" y="17847"/>
                    <a:pt x="2924" y="18243"/>
                  </a:cubicBezTo>
                  <a:cubicBezTo>
                    <a:pt x="3298" y="18641"/>
                    <a:pt x="3695" y="19003"/>
                    <a:pt x="4112" y="19329"/>
                  </a:cubicBezTo>
                  <a:lnTo>
                    <a:pt x="5639" y="17885"/>
                  </a:lnTo>
                  <a:lnTo>
                    <a:pt x="5848" y="18031"/>
                  </a:lnTo>
                  <a:cubicBezTo>
                    <a:pt x="6149" y="18238"/>
                    <a:pt x="6467" y="18429"/>
                    <a:pt x="6798" y="18598"/>
                  </a:cubicBezTo>
                  <a:lnTo>
                    <a:pt x="6197" y="20614"/>
                  </a:lnTo>
                  <a:cubicBezTo>
                    <a:pt x="6676" y="20837"/>
                    <a:pt x="7176" y="21031"/>
                    <a:pt x="7701" y="21185"/>
                  </a:cubicBezTo>
                  <a:cubicBezTo>
                    <a:pt x="8223" y="21340"/>
                    <a:pt x="8749" y="21455"/>
                    <a:pt x="9271" y="21531"/>
                  </a:cubicBezTo>
                  <a:lnTo>
                    <a:pt x="9874" y="19515"/>
                  </a:lnTo>
                  <a:cubicBezTo>
                    <a:pt x="10184" y="19549"/>
                    <a:pt x="10494" y="19565"/>
                    <a:pt x="10801" y="19565"/>
                  </a:cubicBezTo>
                  <a:cubicBezTo>
                    <a:pt x="10944" y="19565"/>
                    <a:pt x="11089" y="19563"/>
                    <a:pt x="11233" y="19554"/>
                  </a:cubicBezTo>
                  <a:lnTo>
                    <a:pt x="11721" y="21600"/>
                  </a:lnTo>
                  <a:cubicBezTo>
                    <a:pt x="12247" y="21555"/>
                    <a:pt x="12779" y="21469"/>
                    <a:pt x="13308" y="21345"/>
                  </a:cubicBezTo>
                  <a:cubicBezTo>
                    <a:pt x="13839" y="21216"/>
                    <a:pt x="14352" y="21054"/>
                    <a:pt x="14842" y="20857"/>
                  </a:cubicBezTo>
                  <a:lnTo>
                    <a:pt x="14356" y="18810"/>
                  </a:lnTo>
                  <a:cubicBezTo>
                    <a:pt x="14771" y="18624"/>
                    <a:pt x="15169" y="18409"/>
                    <a:pt x="15550" y="18164"/>
                  </a:cubicBezTo>
                  <a:lnTo>
                    <a:pt x="15752" y="18376"/>
                  </a:lnTo>
                  <a:lnTo>
                    <a:pt x="16997" y="19694"/>
                  </a:lnTo>
                  <a:cubicBezTo>
                    <a:pt x="17433" y="19391"/>
                    <a:pt x="17847" y="19053"/>
                    <a:pt x="18245" y="18676"/>
                  </a:cubicBezTo>
                  <a:cubicBezTo>
                    <a:pt x="18643" y="18302"/>
                    <a:pt x="19003" y="17904"/>
                    <a:pt x="19329" y="17487"/>
                  </a:cubicBezTo>
                  <a:lnTo>
                    <a:pt x="17885" y="15960"/>
                  </a:lnTo>
                  <a:cubicBezTo>
                    <a:pt x="18149" y="15598"/>
                    <a:pt x="18388" y="15210"/>
                    <a:pt x="18598" y="14802"/>
                  </a:cubicBezTo>
                  <a:lnTo>
                    <a:pt x="20614" y="15402"/>
                  </a:lnTo>
                  <a:cubicBezTo>
                    <a:pt x="20838" y="14924"/>
                    <a:pt x="21031" y="14421"/>
                    <a:pt x="21185" y="13899"/>
                  </a:cubicBezTo>
                  <a:cubicBezTo>
                    <a:pt x="21343" y="13377"/>
                    <a:pt x="21455" y="12853"/>
                    <a:pt x="21531" y="12329"/>
                  </a:cubicBezTo>
                  <a:lnTo>
                    <a:pt x="19515" y="11726"/>
                  </a:lnTo>
                  <a:cubicBezTo>
                    <a:pt x="19565" y="11271"/>
                    <a:pt x="19577" y="10816"/>
                    <a:pt x="19553" y="10368"/>
                  </a:cubicBezTo>
                  <a:lnTo>
                    <a:pt x="21600" y="9879"/>
                  </a:lnTo>
                  <a:cubicBezTo>
                    <a:pt x="21555" y="9352"/>
                    <a:pt x="21472" y="8821"/>
                    <a:pt x="21345" y="8292"/>
                  </a:cubicBezTo>
                  <a:cubicBezTo>
                    <a:pt x="21219" y="7761"/>
                    <a:pt x="21054" y="7249"/>
                    <a:pt x="20859" y="6758"/>
                  </a:cubicBezTo>
                  <a:lnTo>
                    <a:pt x="18810" y="7244"/>
                  </a:lnTo>
                  <a:cubicBezTo>
                    <a:pt x="18624" y="6829"/>
                    <a:pt x="18409" y="6431"/>
                    <a:pt x="18164" y="6050"/>
                  </a:cubicBezTo>
                  <a:lnTo>
                    <a:pt x="19694" y="4604"/>
                  </a:lnTo>
                  <a:cubicBezTo>
                    <a:pt x="19391" y="4170"/>
                    <a:pt x="19053" y="3751"/>
                    <a:pt x="18676" y="3355"/>
                  </a:cubicBezTo>
                  <a:close/>
                </a:path>
              </a:pathLst>
            </a:custGeom>
            <a:grpFill/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 algn="ctr">
                <a:defRPr sz="3200" cap="none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 sz="1600"/>
            </a:p>
          </p:txBody>
        </p:sp>
        <p:sp>
          <p:nvSpPr>
            <p:cNvPr id="2446" name="Shape 2446"/>
            <p:cNvSpPr/>
            <p:nvPr/>
          </p:nvSpPr>
          <p:spPr>
            <a:xfrm>
              <a:off x="10834222" y="5300476"/>
              <a:ext cx="215061" cy="2150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7821" y="12896"/>
                  </a:moveTo>
                  <a:cubicBezTo>
                    <a:pt x="17542" y="13832"/>
                    <a:pt x="16682" y="14438"/>
                    <a:pt x="15753" y="14438"/>
                  </a:cubicBezTo>
                  <a:cubicBezTo>
                    <a:pt x="15548" y="14438"/>
                    <a:pt x="15340" y="14408"/>
                    <a:pt x="15135" y="14347"/>
                  </a:cubicBezTo>
                  <a:cubicBezTo>
                    <a:pt x="13992" y="14007"/>
                    <a:pt x="13342" y="12803"/>
                    <a:pt x="13685" y="11659"/>
                  </a:cubicBezTo>
                  <a:cubicBezTo>
                    <a:pt x="13963" y="10723"/>
                    <a:pt x="14821" y="10117"/>
                    <a:pt x="15753" y="10120"/>
                  </a:cubicBezTo>
                  <a:cubicBezTo>
                    <a:pt x="15955" y="10120"/>
                    <a:pt x="16165" y="10149"/>
                    <a:pt x="16369" y="10211"/>
                  </a:cubicBezTo>
                  <a:cubicBezTo>
                    <a:pt x="17512" y="10549"/>
                    <a:pt x="18162" y="11755"/>
                    <a:pt x="17821" y="12896"/>
                  </a:cubicBezTo>
                  <a:close/>
                  <a:moveTo>
                    <a:pt x="11659" y="7916"/>
                  </a:moveTo>
                  <a:cubicBezTo>
                    <a:pt x="11328" y="7818"/>
                    <a:pt x="11038" y="7644"/>
                    <a:pt x="10802" y="7423"/>
                  </a:cubicBezTo>
                  <a:cubicBezTo>
                    <a:pt x="10225" y="6879"/>
                    <a:pt x="9967" y="6040"/>
                    <a:pt x="10211" y="5230"/>
                  </a:cubicBezTo>
                  <a:cubicBezTo>
                    <a:pt x="10323" y="4851"/>
                    <a:pt x="10530" y="4526"/>
                    <a:pt x="10802" y="4273"/>
                  </a:cubicBezTo>
                  <a:cubicBezTo>
                    <a:pt x="11343" y="3765"/>
                    <a:pt x="12131" y="3551"/>
                    <a:pt x="12896" y="3777"/>
                  </a:cubicBezTo>
                  <a:cubicBezTo>
                    <a:pt x="14037" y="4120"/>
                    <a:pt x="14687" y="5321"/>
                    <a:pt x="14346" y="6465"/>
                  </a:cubicBezTo>
                  <a:cubicBezTo>
                    <a:pt x="14006" y="7608"/>
                    <a:pt x="12803" y="8257"/>
                    <a:pt x="11659" y="7916"/>
                  </a:cubicBezTo>
                  <a:close/>
                  <a:moveTo>
                    <a:pt x="12184" y="11214"/>
                  </a:moveTo>
                  <a:cubicBezTo>
                    <a:pt x="11994" y="11838"/>
                    <a:pt x="11421" y="12245"/>
                    <a:pt x="10802" y="12245"/>
                  </a:cubicBezTo>
                  <a:cubicBezTo>
                    <a:pt x="10663" y="12245"/>
                    <a:pt x="10525" y="12224"/>
                    <a:pt x="10387" y="12183"/>
                  </a:cubicBezTo>
                  <a:cubicBezTo>
                    <a:pt x="9624" y="11954"/>
                    <a:pt x="9188" y="11151"/>
                    <a:pt x="9417" y="10386"/>
                  </a:cubicBezTo>
                  <a:cubicBezTo>
                    <a:pt x="9606" y="9763"/>
                    <a:pt x="10177" y="9355"/>
                    <a:pt x="10802" y="9355"/>
                  </a:cubicBezTo>
                  <a:cubicBezTo>
                    <a:pt x="10937" y="9355"/>
                    <a:pt x="11075" y="9377"/>
                    <a:pt x="11213" y="9418"/>
                  </a:cubicBezTo>
                  <a:cubicBezTo>
                    <a:pt x="11976" y="9646"/>
                    <a:pt x="12412" y="10449"/>
                    <a:pt x="12184" y="11214"/>
                  </a:cubicBezTo>
                  <a:close/>
                  <a:moveTo>
                    <a:pt x="11390" y="16370"/>
                  </a:moveTo>
                  <a:cubicBezTo>
                    <a:pt x="11278" y="16748"/>
                    <a:pt x="11071" y="17073"/>
                    <a:pt x="10802" y="17326"/>
                  </a:cubicBezTo>
                  <a:cubicBezTo>
                    <a:pt x="10258" y="17835"/>
                    <a:pt x="9467" y="18050"/>
                    <a:pt x="8704" y="17821"/>
                  </a:cubicBezTo>
                  <a:cubicBezTo>
                    <a:pt x="7561" y="17480"/>
                    <a:pt x="6912" y="16277"/>
                    <a:pt x="7253" y="15136"/>
                  </a:cubicBezTo>
                  <a:cubicBezTo>
                    <a:pt x="7593" y="13991"/>
                    <a:pt x="8797" y="13342"/>
                    <a:pt x="9940" y="13685"/>
                  </a:cubicBezTo>
                  <a:cubicBezTo>
                    <a:pt x="10273" y="13782"/>
                    <a:pt x="10563" y="13956"/>
                    <a:pt x="10802" y="14178"/>
                  </a:cubicBezTo>
                  <a:cubicBezTo>
                    <a:pt x="11375" y="14719"/>
                    <a:pt x="11632" y="15560"/>
                    <a:pt x="11390" y="16370"/>
                  </a:cubicBezTo>
                  <a:close/>
                  <a:moveTo>
                    <a:pt x="5847" y="11481"/>
                  </a:moveTo>
                  <a:cubicBezTo>
                    <a:pt x="5643" y="11481"/>
                    <a:pt x="5435" y="11451"/>
                    <a:pt x="5230" y="11390"/>
                  </a:cubicBezTo>
                  <a:cubicBezTo>
                    <a:pt x="4087" y="11050"/>
                    <a:pt x="3439" y="9846"/>
                    <a:pt x="3780" y="8704"/>
                  </a:cubicBezTo>
                  <a:cubicBezTo>
                    <a:pt x="4058" y="7766"/>
                    <a:pt x="4916" y="7160"/>
                    <a:pt x="5847" y="7163"/>
                  </a:cubicBezTo>
                  <a:cubicBezTo>
                    <a:pt x="6050" y="7163"/>
                    <a:pt x="6260" y="7192"/>
                    <a:pt x="6464" y="7254"/>
                  </a:cubicBezTo>
                  <a:cubicBezTo>
                    <a:pt x="7608" y="7594"/>
                    <a:pt x="8256" y="8797"/>
                    <a:pt x="7916" y="9939"/>
                  </a:cubicBezTo>
                  <a:cubicBezTo>
                    <a:pt x="7637" y="10878"/>
                    <a:pt x="6777" y="11483"/>
                    <a:pt x="5847" y="11481"/>
                  </a:cubicBezTo>
                  <a:close/>
                  <a:moveTo>
                    <a:pt x="21345" y="8290"/>
                  </a:moveTo>
                  <a:cubicBezTo>
                    <a:pt x="21218" y="7761"/>
                    <a:pt x="21055" y="7249"/>
                    <a:pt x="20856" y="6758"/>
                  </a:cubicBezTo>
                  <a:lnTo>
                    <a:pt x="18807" y="7244"/>
                  </a:lnTo>
                  <a:cubicBezTo>
                    <a:pt x="18624" y="6832"/>
                    <a:pt x="18409" y="6431"/>
                    <a:pt x="18164" y="6050"/>
                  </a:cubicBezTo>
                  <a:lnTo>
                    <a:pt x="19693" y="4604"/>
                  </a:lnTo>
                  <a:cubicBezTo>
                    <a:pt x="19391" y="4168"/>
                    <a:pt x="19051" y="3754"/>
                    <a:pt x="18676" y="3355"/>
                  </a:cubicBezTo>
                  <a:cubicBezTo>
                    <a:pt x="18302" y="2957"/>
                    <a:pt x="17904" y="2597"/>
                    <a:pt x="17488" y="2271"/>
                  </a:cubicBezTo>
                  <a:lnTo>
                    <a:pt x="15961" y="3715"/>
                  </a:lnTo>
                  <a:lnTo>
                    <a:pt x="15753" y="3567"/>
                  </a:lnTo>
                  <a:cubicBezTo>
                    <a:pt x="15450" y="3363"/>
                    <a:pt x="15133" y="3171"/>
                    <a:pt x="14802" y="3002"/>
                  </a:cubicBezTo>
                  <a:lnTo>
                    <a:pt x="15405" y="987"/>
                  </a:lnTo>
                  <a:cubicBezTo>
                    <a:pt x="14923" y="763"/>
                    <a:pt x="14423" y="570"/>
                    <a:pt x="13899" y="415"/>
                  </a:cubicBezTo>
                  <a:cubicBezTo>
                    <a:pt x="13377" y="260"/>
                    <a:pt x="12851" y="146"/>
                    <a:pt x="12328" y="69"/>
                  </a:cubicBezTo>
                  <a:lnTo>
                    <a:pt x="11726" y="2085"/>
                  </a:lnTo>
                  <a:cubicBezTo>
                    <a:pt x="11417" y="2052"/>
                    <a:pt x="11106" y="2035"/>
                    <a:pt x="10802" y="2035"/>
                  </a:cubicBezTo>
                  <a:cubicBezTo>
                    <a:pt x="10656" y="2035"/>
                    <a:pt x="10511" y="2038"/>
                    <a:pt x="10368" y="2047"/>
                  </a:cubicBezTo>
                  <a:lnTo>
                    <a:pt x="9879" y="0"/>
                  </a:lnTo>
                  <a:cubicBezTo>
                    <a:pt x="9353" y="45"/>
                    <a:pt x="8821" y="129"/>
                    <a:pt x="8292" y="255"/>
                  </a:cubicBezTo>
                  <a:cubicBezTo>
                    <a:pt x="7761" y="381"/>
                    <a:pt x="7249" y="546"/>
                    <a:pt x="6757" y="741"/>
                  </a:cubicBezTo>
                  <a:lnTo>
                    <a:pt x="7246" y="2791"/>
                  </a:lnTo>
                  <a:cubicBezTo>
                    <a:pt x="6829" y="2976"/>
                    <a:pt x="6431" y="3191"/>
                    <a:pt x="6050" y="3436"/>
                  </a:cubicBezTo>
                  <a:lnTo>
                    <a:pt x="5847" y="3224"/>
                  </a:lnTo>
                  <a:lnTo>
                    <a:pt x="4604" y="1906"/>
                  </a:lnTo>
                  <a:cubicBezTo>
                    <a:pt x="4170" y="2209"/>
                    <a:pt x="3753" y="2547"/>
                    <a:pt x="3355" y="2924"/>
                  </a:cubicBezTo>
                  <a:cubicBezTo>
                    <a:pt x="2960" y="3298"/>
                    <a:pt x="2597" y="3696"/>
                    <a:pt x="2271" y="4111"/>
                  </a:cubicBezTo>
                  <a:lnTo>
                    <a:pt x="3715" y="5641"/>
                  </a:lnTo>
                  <a:cubicBezTo>
                    <a:pt x="3450" y="6003"/>
                    <a:pt x="3212" y="6391"/>
                    <a:pt x="3003" y="6798"/>
                  </a:cubicBezTo>
                  <a:lnTo>
                    <a:pt x="987" y="6195"/>
                  </a:lnTo>
                  <a:cubicBezTo>
                    <a:pt x="762" y="6677"/>
                    <a:pt x="570" y="7177"/>
                    <a:pt x="415" y="7699"/>
                  </a:cubicBezTo>
                  <a:cubicBezTo>
                    <a:pt x="260" y="8223"/>
                    <a:pt x="146" y="8747"/>
                    <a:pt x="69" y="9272"/>
                  </a:cubicBezTo>
                  <a:lnTo>
                    <a:pt x="2085" y="9874"/>
                  </a:lnTo>
                  <a:cubicBezTo>
                    <a:pt x="2035" y="10329"/>
                    <a:pt x="2024" y="10784"/>
                    <a:pt x="2047" y="11232"/>
                  </a:cubicBezTo>
                  <a:lnTo>
                    <a:pt x="0" y="11719"/>
                  </a:lnTo>
                  <a:cubicBezTo>
                    <a:pt x="46" y="12248"/>
                    <a:pt x="132" y="12779"/>
                    <a:pt x="255" y="13308"/>
                  </a:cubicBezTo>
                  <a:cubicBezTo>
                    <a:pt x="382" y="13839"/>
                    <a:pt x="546" y="14351"/>
                    <a:pt x="744" y="14843"/>
                  </a:cubicBezTo>
                  <a:lnTo>
                    <a:pt x="2791" y="14354"/>
                  </a:lnTo>
                  <a:cubicBezTo>
                    <a:pt x="2976" y="14769"/>
                    <a:pt x="3191" y="15170"/>
                    <a:pt x="3436" y="15551"/>
                  </a:cubicBezTo>
                  <a:lnTo>
                    <a:pt x="1906" y="16997"/>
                  </a:lnTo>
                  <a:cubicBezTo>
                    <a:pt x="2209" y="17431"/>
                    <a:pt x="2547" y="17847"/>
                    <a:pt x="2924" y="18246"/>
                  </a:cubicBezTo>
                  <a:cubicBezTo>
                    <a:pt x="3298" y="18641"/>
                    <a:pt x="3696" y="19004"/>
                    <a:pt x="4113" y="19330"/>
                  </a:cubicBezTo>
                  <a:lnTo>
                    <a:pt x="5641" y="17886"/>
                  </a:lnTo>
                  <a:lnTo>
                    <a:pt x="5847" y="18031"/>
                  </a:lnTo>
                  <a:cubicBezTo>
                    <a:pt x="6150" y="18238"/>
                    <a:pt x="6467" y="18427"/>
                    <a:pt x="6798" y="18599"/>
                  </a:cubicBezTo>
                  <a:lnTo>
                    <a:pt x="6195" y="20614"/>
                  </a:lnTo>
                  <a:cubicBezTo>
                    <a:pt x="6676" y="20838"/>
                    <a:pt x="7177" y="21028"/>
                    <a:pt x="7701" y="21185"/>
                  </a:cubicBezTo>
                  <a:cubicBezTo>
                    <a:pt x="8224" y="21340"/>
                    <a:pt x="8748" y="21455"/>
                    <a:pt x="9272" y="21532"/>
                  </a:cubicBezTo>
                  <a:lnTo>
                    <a:pt x="9875" y="19515"/>
                  </a:lnTo>
                  <a:cubicBezTo>
                    <a:pt x="10184" y="19549"/>
                    <a:pt x="10492" y="19566"/>
                    <a:pt x="10802" y="19566"/>
                  </a:cubicBezTo>
                  <a:cubicBezTo>
                    <a:pt x="10944" y="19566"/>
                    <a:pt x="11090" y="19560"/>
                    <a:pt x="11232" y="19554"/>
                  </a:cubicBezTo>
                  <a:lnTo>
                    <a:pt x="11722" y="21600"/>
                  </a:lnTo>
                  <a:cubicBezTo>
                    <a:pt x="12247" y="21555"/>
                    <a:pt x="12778" y="21470"/>
                    <a:pt x="13308" y="21343"/>
                  </a:cubicBezTo>
                  <a:cubicBezTo>
                    <a:pt x="13840" y="21219"/>
                    <a:pt x="14351" y="21054"/>
                    <a:pt x="14842" y="20857"/>
                  </a:cubicBezTo>
                  <a:lnTo>
                    <a:pt x="14356" y="18810"/>
                  </a:lnTo>
                  <a:cubicBezTo>
                    <a:pt x="14771" y="18626"/>
                    <a:pt x="15169" y="18407"/>
                    <a:pt x="15550" y="18164"/>
                  </a:cubicBezTo>
                  <a:lnTo>
                    <a:pt x="15753" y="18376"/>
                  </a:lnTo>
                  <a:lnTo>
                    <a:pt x="16996" y="19694"/>
                  </a:lnTo>
                  <a:cubicBezTo>
                    <a:pt x="17431" y="19389"/>
                    <a:pt x="17847" y="19050"/>
                    <a:pt x="18245" y="18677"/>
                  </a:cubicBezTo>
                  <a:cubicBezTo>
                    <a:pt x="18641" y="18302"/>
                    <a:pt x="19002" y="17904"/>
                    <a:pt x="19329" y="17488"/>
                  </a:cubicBezTo>
                  <a:lnTo>
                    <a:pt x="17885" y="15960"/>
                  </a:lnTo>
                  <a:cubicBezTo>
                    <a:pt x="18150" y="15595"/>
                    <a:pt x="18388" y="15210"/>
                    <a:pt x="18598" y="14802"/>
                  </a:cubicBezTo>
                  <a:lnTo>
                    <a:pt x="20614" y="15406"/>
                  </a:lnTo>
                  <a:cubicBezTo>
                    <a:pt x="20838" y="14923"/>
                    <a:pt x="21028" y="14423"/>
                    <a:pt x="21185" y="13899"/>
                  </a:cubicBezTo>
                  <a:cubicBezTo>
                    <a:pt x="21342" y="13377"/>
                    <a:pt x="21455" y="12850"/>
                    <a:pt x="21531" y="12326"/>
                  </a:cubicBezTo>
                  <a:lnTo>
                    <a:pt x="19514" y="11726"/>
                  </a:lnTo>
                  <a:cubicBezTo>
                    <a:pt x="19565" y="11271"/>
                    <a:pt x="19577" y="10816"/>
                    <a:pt x="19553" y="10368"/>
                  </a:cubicBezTo>
                  <a:lnTo>
                    <a:pt x="21600" y="9880"/>
                  </a:lnTo>
                  <a:cubicBezTo>
                    <a:pt x="21555" y="9353"/>
                    <a:pt x="21470" y="8822"/>
                    <a:pt x="21345" y="8290"/>
                  </a:cubicBezTo>
                  <a:close/>
                </a:path>
              </a:pathLst>
            </a:custGeom>
            <a:grpFill/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 algn="ctr">
                <a:defRPr sz="3200" cap="none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 sz="1600"/>
            </a:p>
          </p:txBody>
        </p:sp>
        <p:sp>
          <p:nvSpPr>
            <p:cNvPr id="2447" name="Shape 2447"/>
            <p:cNvSpPr/>
            <p:nvPr/>
          </p:nvSpPr>
          <p:spPr>
            <a:xfrm>
              <a:off x="10394849" y="5997948"/>
              <a:ext cx="227956" cy="2284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6257" y="10286"/>
                  </a:moveTo>
                  <a:lnTo>
                    <a:pt x="13923" y="10286"/>
                  </a:lnTo>
                  <a:lnTo>
                    <a:pt x="13357" y="10286"/>
                  </a:lnTo>
                  <a:cubicBezTo>
                    <a:pt x="13336" y="10176"/>
                    <a:pt x="13308" y="10073"/>
                    <a:pt x="13272" y="9970"/>
                  </a:cubicBezTo>
                  <a:lnTo>
                    <a:pt x="13923" y="9593"/>
                  </a:lnTo>
                  <a:lnTo>
                    <a:pt x="16257" y="8249"/>
                  </a:lnTo>
                  <a:lnTo>
                    <a:pt x="18372" y="7031"/>
                  </a:lnTo>
                  <a:cubicBezTo>
                    <a:pt x="18868" y="8023"/>
                    <a:pt x="19175" y="9122"/>
                    <a:pt x="19244" y="10286"/>
                  </a:cubicBezTo>
                  <a:cubicBezTo>
                    <a:pt x="19244" y="10286"/>
                    <a:pt x="16257" y="10286"/>
                    <a:pt x="16257" y="10286"/>
                  </a:cubicBezTo>
                  <a:close/>
                  <a:moveTo>
                    <a:pt x="18370" y="14568"/>
                  </a:moveTo>
                  <a:lnTo>
                    <a:pt x="16257" y="13350"/>
                  </a:lnTo>
                  <a:lnTo>
                    <a:pt x="13923" y="12007"/>
                  </a:lnTo>
                  <a:lnTo>
                    <a:pt x="13272" y="11630"/>
                  </a:lnTo>
                  <a:cubicBezTo>
                    <a:pt x="13308" y="11526"/>
                    <a:pt x="13336" y="11423"/>
                    <a:pt x="13357" y="11313"/>
                  </a:cubicBezTo>
                  <a:lnTo>
                    <a:pt x="13923" y="11313"/>
                  </a:lnTo>
                  <a:lnTo>
                    <a:pt x="16257" y="11313"/>
                  </a:lnTo>
                  <a:lnTo>
                    <a:pt x="19242" y="11313"/>
                  </a:lnTo>
                  <a:cubicBezTo>
                    <a:pt x="19173" y="12477"/>
                    <a:pt x="18868" y="13578"/>
                    <a:pt x="18370" y="14568"/>
                  </a:cubicBezTo>
                  <a:close/>
                  <a:moveTo>
                    <a:pt x="16257" y="17248"/>
                  </a:moveTo>
                  <a:cubicBezTo>
                    <a:pt x="16008" y="17459"/>
                    <a:pt x="15742" y="17656"/>
                    <a:pt x="15468" y="17838"/>
                  </a:cubicBezTo>
                  <a:lnTo>
                    <a:pt x="13923" y="15169"/>
                  </a:lnTo>
                  <a:lnTo>
                    <a:pt x="12946" y="13478"/>
                  </a:lnTo>
                  <a:lnTo>
                    <a:pt x="12525" y="12751"/>
                  </a:lnTo>
                  <a:cubicBezTo>
                    <a:pt x="12607" y="12680"/>
                    <a:pt x="12685" y="12603"/>
                    <a:pt x="12757" y="12522"/>
                  </a:cubicBezTo>
                  <a:lnTo>
                    <a:pt x="12946" y="12630"/>
                  </a:lnTo>
                  <a:lnTo>
                    <a:pt x="13923" y="13193"/>
                  </a:lnTo>
                  <a:lnTo>
                    <a:pt x="16257" y="14536"/>
                  </a:lnTo>
                  <a:lnTo>
                    <a:pt x="17856" y="15456"/>
                  </a:lnTo>
                  <a:cubicBezTo>
                    <a:pt x="17410" y="16126"/>
                    <a:pt x="16871" y="16730"/>
                    <a:pt x="16257" y="17248"/>
                  </a:cubicBezTo>
                  <a:close/>
                  <a:moveTo>
                    <a:pt x="13923" y="18646"/>
                  </a:moveTo>
                  <a:cubicBezTo>
                    <a:pt x="13607" y="18771"/>
                    <a:pt x="13281" y="18879"/>
                    <a:pt x="12946" y="18966"/>
                  </a:cubicBezTo>
                  <a:cubicBezTo>
                    <a:pt x="12420" y="19103"/>
                    <a:pt x="11876" y="19191"/>
                    <a:pt x="11316" y="19224"/>
                  </a:cubicBezTo>
                  <a:lnTo>
                    <a:pt x="11316" y="13352"/>
                  </a:lnTo>
                  <a:cubicBezTo>
                    <a:pt x="11424" y="13330"/>
                    <a:pt x="11529" y="13303"/>
                    <a:pt x="11633" y="13267"/>
                  </a:cubicBezTo>
                  <a:lnTo>
                    <a:pt x="12946" y="15536"/>
                  </a:lnTo>
                  <a:lnTo>
                    <a:pt x="13923" y="17228"/>
                  </a:lnTo>
                  <a:lnTo>
                    <a:pt x="14575" y="18354"/>
                  </a:lnTo>
                  <a:cubicBezTo>
                    <a:pt x="14364" y="18459"/>
                    <a:pt x="14146" y="18556"/>
                    <a:pt x="13923" y="18646"/>
                  </a:cubicBezTo>
                  <a:close/>
                  <a:moveTo>
                    <a:pt x="9079" y="10800"/>
                  </a:moveTo>
                  <a:cubicBezTo>
                    <a:pt x="9079" y="9853"/>
                    <a:pt x="9850" y="9081"/>
                    <a:pt x="10799" y="9081"/>
                  </a:cubicBezTo>
                  <a:cubicBezTo>
                    <a:pt x="11750" y="9081"/>
                    <a:pt x="12521" y="9853"/>
                    <a:pt x="12521" y="10800"/>
                  </a:cubicBezTo>
                  <a:cubicBezTo>
                    <a:pt x="12521" y="11749"/>
                    <a:pt x="11750" y="12518"/>
                    <a:pt x="10799" y="12518"/>
                  </a:cubicBezTo>
                  <a:cubicBezTo>
                    <a:pt x="9850" y="12518"/>
                    <a:pt x="9079" y="11749"/>
                    <a:pt x="9079" y="10800"/>
                  </a:cubicBezTo>
                  <a:close/>
                  <a:moveTo>
                    <a:pt x="10284" y="19224"/>
                  </a:moveTo>
                  <a:cubicBezTo>
                    <a:pt x="9724" y="19191"/>
                    <a:pt x="9178" y="19103"/>
                    <a:pt x="8654" y="18966"/>
                  </a:cubicBezTo>
                  <a:cubicBezTo>
                    <a:pt x="8320" y="18879"/>
                    <a:pt x="7991" y="18771"/>
                    <a:pt x="7675" y="18646"/>
                  </a:cubicBezTo>
                  <a:cubicBezTo>
                    <a:pt x="7454" y="18556"/>
                    <a:pt x="7236" y="18459"/>
                    <a:pt x="7025" y="18354"/>
                  </a:cubicBezTo>
                  <a:lnTo>
                    <a:pt x="7675" y="17228"/>
                  </a:lnTo>
                  <a:lnTo>
                    <a:pt x="8654" y="15536"/>
                  </a:lnTo>
                  <a:lnTo>
                    <a:pt x="9967" y="13267"/>
                  </a:lnTo>
                  <a:cubicBezTo>
                    <a:pt x="10070" y="13303"/>
                    <a:pt x="10176" y="13330"/>
                    <a:pt x="10284" y="13352"/>
                  </a:cubicBezTo>
                  <a:cubicBezTo>
                    <a:pt x="10284" y="13352"/>
                    <a:pt x="10284" y="19224"/>
                    <a:pt x="10284" y="19224"/>
                  </a:cubicBezTo>
                  <a:close/>
                  <a:moveTo>
                    <a:pt x="6132" y="17838"/>
                  </a:moveTo>
                  <a:cubicBezTo>
                    <a:pt x="5855" y="17656"/>
                    <a:pt x="5592" y="17459"/>
                    <a:pt x="5341" y="17246"/>
                  </a:cubicBezTo>
                  <a:cubicBezTo>
                    <a:pt x="4728" y="16730"/>
                    <a:pt x="4190" y="16126"/>
                    <a:pt x="3745" y="15456"/>
                  </a:cubicBezTo>
                  <a:lnTo>
                    <a:pt x="5341" y="14536"/>
                  </a:lnTo>
                  <a:lnTo>
                    <a:pt x="7675" y="13193"/>
                  </a:lnTo>
                  <a:lnTo>
                    <a:pt x="8654" y="12630"/>
                  </a:lnTo>
                  <a:lnTo>
                    <a:pt x="8843" y="12520"/>
                  </a:lnTo>
                  <a:cubicBezTo>
                    <a:pt x="8915" y="12603"/>
                    <a:pt x="8994" y="12680"/>
                    <a:pt x="9074" y="12751"/>
                  </a:cubicBezTo>
                  <a:lnTo>
                    <a:pt x="8654" y="13480"/>
                  </a:lnTo>
                  <a:lnTo>
                    <a:pt x="7675" y="15171"/>
                  </a:lnTo>
                  <a:cubicBezTo>
                    <a:pt x="7675" y="15171"/>
                    <a:pt x="6132" y="17838"/>
                    <a:pt x="6132" y="17838"/>
                  </a:cubicBezTo>
                  <a:close/>
                  <a:moveTo>
                    <a:pt x="2356" y="11313"/>
                  </a:moveTo>
                  <a:lnTo>
                    <a:pt x="5341" y="11313"/>
                  </a:lnTo>
                  <a:lnTo>
                    <a:pt x="7675" y="11313"/>
                  </a:lnTo>
                  <a:lnTo>
                    <a:pt x="8244" y="11313"/>
                  </a:lnTo>
                  <a:cubicBezTo>
                    <a:pt x="8263" y="11423"/>
                    <a:pt x="8292" y="11526"/>
                    <a:pt x="8326" y="11630"/>
                  </a:cubicBezTo>
                  <a:lnTo>
                    <a:pt x="7675" y="12007"/>
                  </a:lnTo>
                  <a:lnTo>
                    <a:pt x="5341" y="13350"/>
                  </a:lnTo>
                  <a:lnTo>
                    <a:pt x="3228" y="14568"/>
                  </a:lnTo>
                  <a:cubicBezTo>
                    <a:pt x="2734" y="13578"/>
                    <a:pt x="2427" y="12477"/>
                    <a:pt x="2356" y="11313"/>
                  </a:cubicBezTo>
                  <a:close/>
                  <a:moveTo>
                    <a:pt x="3230" y="7031"/>
                  </a:moveTo>
                  <a:lnTo>
                    <a:pt x="5341" y="8249"/>
                  </a:lnTo>
                  <a:lnTo>
                    <a:pt x="7675" y="9593"/>
                  </a:lnTo>
                  <a:lnTo>
                    <a:pt x="8326" y="9970"/>
                  </a:lnTo>
                  <a:cubicBezTo>
                    <a:pt x="8292" y="10073"/>
                    <a:pt x="8263" y="10176"/>
                    <a:pt x="8244" y="10286"/>
                  </a:cubicBezTo>
                  <a:lnTo>
                    <a:pt x="7675" y="10286"/>
                  </a:lnTo>
                  <a:lnTo>
                    <a:pt x="5341" y="10286"/>
                  </a:lnTo>
                  <a:lnTo>
                    <a:pt x="2358" y="10286"/>
                  </a:lnTo>
                  <a:cubicBezTo>
                    <a:pt x="2427" y="9122"/>
                    <a:pt x="2734" y="8023"/>
                    <a:pt x="3230" y="7031"/>
                  </a:cubicBezTo>
                  <a:close/>
                  <a:moveTo>
                    <a:pt x="5341" y="4353"/>
                  </a:moveTo>
                  <a:cubicBezTo>
                    <a:pt x="5592" y="4140"/>
                    <a:pt x="5855" y="3942"/>
                    <a:pt x="6132" y="3761"/>
                  </a:cubicBezTo>
                  <a:lnTo>
                    <a:pt x="7675" y="6428"/>
                  </a:lnTo>
                  <a:lnTo>
                    <a:pt x="8654" y="8119"/>
                  </a:lnTo>
                  <a:lnTo>
                    <a:pt x="9074" y="8849"/>
                  </a:lnTo>
                  <a:cubicBezTo>
                    <a:pt x="8994" y="8920"/>
                    <a:pt x="8915" y="8996"/>
                    <a:pt x="8843" y="9079"/>
                  </a:cubicBezTo>
                  <a:lnTo>
                    <a:pt x="8654" y="8969"/>
                  </a:lnTo>
                  <a:lnTo>
                    <a:pt x="7675" y="8406"/>
                  </a:lnTo>
                  <a:lnTo>
                    <a:pt x="5341" y="7061"/>
                  </a:lnTo>
                  <a:lnTo>
                    <a:pt x="3745" y="6143"/>
                  </a:lnTo>
                  <a:cubicBezTo>
                    <a:pt x="4190" y="5472"/>
                    <a:pt x="4728" y="4869"/>
                    <a:pt x="5341" y="4353"/>
                  </a:cubicBezTo>
                  <a:close/>
                  <a:moveTo>
                    <a:pt x="7675" y="2954"/>
                  </a:moveTo>
                  <a:cubicBezTo>
                    <a:pt x="7991" y="2828"/>
                    <a:pt x="8320" y="2720"/>
                    <a:pt x="8654" y="2633"/>
                  </a:cubicBezTo>
                  <a:cubicBezTo>
                    <a:pt x="9178" y="2495"/>
                    <a:pt x="9724" y="2409"/>
                    <a:pt x="10284" y="2375"/>
                  </a:cubicBezTo>
                  <a:lnTo>
                    <a:pt x="10284" y="8247"/>
                  </a:lnTo>
                  <a:cubicBezTo>
                    <a:pt x="10176" y="8269"/>
                    <a:pt x="10070" y="8296"/>
                    <a:pt x="9967" y="8332"/>
                  </a:cubicBezTo>
                  <a:lnTo>
                    <a:pt x="8654" y="6062"/>
                  </a:lnTo>
                  <a:lnTo>
                    <a:pt x="7675" y="4371"/>
                  </a:lnTo>
                  <a:lnTo>
                    <a:pt x="7025" y="3245"/>
                  </a:lnTo>
                  <a:cubicBezTo>
                    <a:pt x="7236" y="3140"/>
                    <a:pt x="7454" y="3044"/>
                    <a:pt x="7675" y="2954"/>
                  </a:cubicBezTo>
                  <a:close/>
                  <a:moveTo>
                    <a:pt x="11316" y="2375"/>
                  </a:moveTo>
                  <a:cubicBezTo>
                    <a:pt x="11876" y="2409"/>
                    <a:pt x="12420" y="2495"/>
                    <a:pt x="12946" y="2633"/>
                  </a:cubicBezTo>
                  <a:cubicBezTo>
                    <a:pt x="13281" y="2720"/>
                    <a:pt x="13607" y="2828"/>
                    <a:pt x="13923" y="2954"/>
                  </a:cubicBezTo>
                  <a:cubicBezTo>
                    <a:pt x="14146" y="3044"/>
                    <a:pt x="14364" y="3140"/>
                    <a:pt x="14575" y="3245"/>
                  </a:cubicBezTo>
                  <a:lnTo>
                    <a:pt x="13923" y="4371"/>
                  </a:lnTo>
                  <a:lnTo>
                    <a:pt x="12946" y="6062"/>
                  </a:lnTo>
                  <a:lnTo>
                    <a:pt x="11633" y="8332"/>
                  </a:lnTo>
                  <a:cubicBezTo>
                    <a:pt x="11529" y="8296"/>
                    <a:pt x="11424" y="8269"/>
                    <a:pt x="11316" y="8247"/>
                  </a:cubicBezTo>
                  <a:cubicBezTo>
                    <a:pt x="11316" y="8247"/>
                    <a:pt x="11316" y="2375"/>
                    <a:pt x="11316" y="2375"/>
                  </a:cubicBezTo>
                  <a:close/>
                  <a:moveTo>
                    <a:pt x="15468" y="3761"/>
                  </a:moveTo>
                  <a:cubicBezTo>
                    <a:pt x="15742" y="3942"/>
                    <a:pt x="16008" y="4140"/>
                    <a:pt x="16257" y="4351"/>
                  </a:cubicBezTo>
                  <a:cubicBezTo>
                    <a:pt x="16871" y="4869"/>
                    <a:pt x="17410" y="5470"/>
                    <a:pt x="17856" y="6141"/>
                  </a:cubicBezTo>
                  <a:lnTo>
                    <a:pt x="16257" y="7061"/>
                  </a:lnTo>
                  <a:lnTo>
                    <a:pt x="13923" y="8406"/>
                  </a:lnTo>
                  <a:lnTo>
                    <a:pt x="12946" y="8969"/>
                  </a:lnTo>
                  <a:lnTo>
                    <a:pt x="12757" y="9077"/>
                  </a:lnTo>
                  <a:cubicBezTo>
                    <a:pt x="12685" y="8996"/>
                    <a:pt x="12607" y="8920"/>
                    <a:pt x="12525" y="8849"/>
                  </a:cubicBezTo>
                  <a:lnTo>
                    <a:pt x="12946" y="8122"/>
                  </a:lnTo>
                  <a:lnTo>
                    <a:pt x="13923" y="6430"/>
                  </a:lnTo>
                  <a:cubicBezTo>
                    <a:pt x="13923" y="6430"/>
                    <a:pt x="15468" y="3761"/>
                    <a:pt x="15468" y="3761"/>
                  </a:cubicBezTo>
                  <a:close/>
                  <a:moveTo>
                    <a:pt x="21187" y="7760"/>
                  </a:moveTo>
                  <a:lnTo>
                    <a:pt x="19946" y="7978"/>
                  </a:lnTo>
                  <a:cubicBezTo>
                    <a:pt x="19854" y="7678"/>
                    <a:pt x="19745" y="7381"/>
                    <a:pt x="19624" y="7094"/>
                  </a:cubicBezTo>
                  <a:lnTo>
                    <a:pt x="20715" y="6466"/>
                  </a:lnTo>
                  <a:cubicBezTo>
                    <a:pt x="20391" y="5730"/>
                    <a:pt x="19989" y="5040"/>
                    <a:pt x="19519" y="4400"/>
                  </a:cubicBezTo>
                  <a:lnTo>
                    <a:pt x="18426" y="5031"/>
                  </a:lnTo>
                  <a:cubicBezTo>
                    <a:pt x="18235" y="4780"/>
                    <a:pt x="18033" y="4537"/>
                    <a:pt x="17820" y="4308"/>
                  </a:cubicBezTo>
                  <a:lnTo>
                    <a:pt x="18629" y="3344"/>
                  </a:lnTo>
                  <a:cubicBezTo>
                    <a:pt x="18080" y="2770"/>
                    <a:pt x="17464" y="2254"/>
                    <a:pt x="16799" y="1810"/>
                  </a:cubicBezTo>
                  <a:lnTo>
                    <a:pt x="16257" y="2456"/>
                  </a:lnTo>
                  <a:lnTo>
                    <a:pt x="15990" y="2774"/>
                  </a:lnTo>
                  <a:cubicBezTo>
                    <a:pt x="15725" y="2604"/>
                    <a:pt x="15452" y="2447"/>
                    <a:pt x="15171" y="2303"/>
                  </a:cubicBezTo>
                  <a:lnTo>
                    <a:pt x="15602" y="1119"/>
                  </a:lnTo>
                  <a:cubicBezTo>
                    <a:pt x="15066" y="854"/>
                    <a:pt x="14506" y="635"/>
                    <a:pt x="13923" y="459"/>
                  </a:cubicBezTo>
                  <a:cubicBezTo>
                    <a:pt x="13737" y="401"/>
                    <a:pt x="13548" y="352"/>
                    <a:pt x="13357" y="305"/>
                  </a:cubicBezTo>
                  <a:lnTo>
                    <a:pt x="12946" y="1432"/>
                  </a:lnTo>
                  <a:lnTo>
                    <a:pt x="12926" y="1486"/>
                  </a:lnTo>
                  <a:cubicBezTo>
                    <a:pt x="12620" y="1418"/>
                    <a:pt x="12309" y="1362"/>
                    <a:pt x="11995" y="1324"/>
                  </a:cubicBezTo>
                  <a:lnTo>
                    <a:pt x="11995" y="67"/>
                  </a:lnTo>
                  <a:cubicBezTo>
                    <a:pt x="11603" y="24"/>
                    <a:pt x="11203" y="0"/>
                    <a:pt x="10799" y="0"/>
                  </a:cubicBezTo>
                  <a:cubicBezTo>
                    <a:pt x="10397" y="0"/>
                    <a:pt x="9997" y="24"/>
                    <a:pt x="9605" y="67"/>
                  </a:cubicBezTo>
                  <a:lnTo>
                    <a:pt x="9605" y="1324"/>
                  </a:lnTo>
                  <a:cubicBezTo>
                    <a:pt x="9291" y="1362"/>
                    <a:pt x="8978" y="1418"/>
                    <a:pt x="8675" y="1486"/>
                  </a:cubicBezTo>
                  <a:lnTo>
                    <a:pt x="8654" y="1431"/>
                  </a:lnTo>
                  <a:lnTo>
                    <a:pt x="8244" y="305"/>
                  </a:lnTo>
                  <a:cubicBezTo>
                    <a:pt x="8051" y="352"/>
                    <a:pt x="7863" y="401"/>
                    <a:pt x="7675" y="459"/>
                  </a:cubicBezTo>
                  <a:cubicBezTo>
                    <a:pt x="7094" y="635"/>
                    <a:pt x="6533" y="854"/>
                    <a:pt x="5997" y="1119"/>
                  </a:cubicBezTo>
                  <a:lnTo>
                    <a:pt x="6429" y="2303"/>
                  </a:lnTo>
                  <a:cubicBezTo>
                    <a:pt x="6148" y="2447"/>
                    <a:pt x="5876" y="2604"/>
                    <a:pt x="5610" y="2774"/>
                  </a:cubicBezTo>
                  <a:lnTo>
                    <a:pt x="5341" y="2454"/>
                  </a:lnTo>
                  <a:lnTo>
                    <a:pt x="4801" y="1810"/>
                  </a:lnTo>
                  <a:cubicBezTo>
                    <a:pt x="4134" y="2254"/>
                    <a:pt x="3520" y="2770"/>
                    <a:pt x="2970" y="3344"/>
                  </a:cubicBezTo>
                  <a:lnTo>
                    <a:pt x="3781" y="4308"/>
                  </a:lnTo>
                  <a:cubicBezTo>
                    <a:pt x="3567" y="4537"/>
                    <a:pt x="3365" y="4780"/>
                    <a:pt x="3174" y="5031"/>
                  </a:cubicBezTo>
                  <a:lnTo>
                    <a:pt x="2081" y="4400"/>
                  </a:lnTo>
                  <a:cubicBezTo>
                    <a:pt x="1612" y="5040"/>
                    <a:pt x="1207" y="5730"/>
                    <a:pt x="886" y="6466"/>
                  </a:cubicBezTo>
                  <a:lnTo>
                    <a:pt x="1975" y="7094"/>
                  </a:lnTo>
                  <a:cubicBezTo>
                    <a:pt x="1854" y="7381"/>
                    <a:pt x="1746" y="7678"/>
                    <a:pt x="1652" y="7978"/>
                  </a:cubicBezTo>
                  <a:lnTo>
                    <a:pt x="411" y="7760"/>
                  </a:lnTo>
                  <a:cubicBezTo>
                    <a:pt x="190" y="8514"/>
                    <a:pt x="52" y="9299"/>
                    <a:pt x="0" y="10111"/>
                  </a:cubicBezTo>
                  <a:lnTo>
                    <a:pt x="1240" y="10328"/>
                  </a:lnTo>
                  <a:cubicBezTo>
                    <a:pt x="1232" y="10486"/>
                    <a:pt x="1230" y="10642"/>
                    <a:pt x="1230" y="10800"/>
                  </a:cubicBezTo>
                  <a:cubicBezTo>
                    <a:pt x="1230" y="10956"/>
                    <a:pt x="1232" y="11114"/>
                    <a:pt x="1240" y="11270"/>
                  </a:cubicBezTo>
                  <a:lnTo>
                    <a:pt x="0" y="11488"/>
                  </a:lnTo>
                  <a:cubicBezTo>
                    <a:pt x="52" y="12298"/>
                    <a:pt x="190" y="13087"/>
                    <a:pt x="411" y="13838"/>
                  </a:cubicBezTo>
                  <a:lnTo>
                    <a:pt x="1652" y="13622"/>
                  </a:lnTo>
                  <a:cubicBezTo>
                    <a:pt x="1746" y="13922"/>
                    <a:pt x="1854" y="14218"/>
                    <a:pt x="1975" y="14505"/>
                  </a:cubicBezTo>
                  <a:lnTo>
                    <a:pt x="886" y="15133"/>
                  </a:lnTo>
                  <a:cubicBezTo>
                    <a:pt x="1207" y="15869"/>
                    <a:pt x="1609" y="16560"/>
                    <a:pt x="2081" y="17199"/>
                  </a:cubicBezTo>
                  <a:lnTo>
                    <a:pt x="3174" y="16570"/>
                  </a:lnTo>
                  <a:cubicBezTo>
                    <a:pt x="3365" y="16820"/>
                    <a:pt x="3567" y="17062"/>
                    <a:pt x="3781" y="17291"/>
                  </a:cubicBezTo>
                  <a:lnTo>
                    <a:pt x="2970" y="18255"/>
                  </a:lnTo>
                  <a:cubicBezTo>
                    <a:pt x="3520" y="18830"/>
                    <a:pt x="4134" y="19346"/>
                    <a:pt x="4801" y="19789"/>
                  </a:cubicBezTo>
                  <a:lnTo>
                    <a:pt x="5341" y="19146"/>
                  </a:lnTo>
                  <a:lnTo>
                    <a:pt x="5610" y="18825"/>
                  </a:lnTo>
                  <a:cubicBezTo>
                    <a:pt x="5876" y="18996"/>
                    <a:pt x="6148" y="19152"/>
                    <a:pt x="6429" y="19296"/>
                  </a:cubicBezTo>
                  <a:lnTo>
                    <a:pt x="5997" y="20480"/>
                  </a:lnTo>
                  <a:cubicBezTo>
                    <a:pt x="6533" y="20745"/>
                    <a:pt x="7094" y="20965"/>
                    <a:pt x="7675" y="21140"/>
                  </a:cubicBezTo>
                  <a:cubicBezTo>
                    <a:pt x="7863" y="21198"/>
                    <a:pt x="8051" y="21248"/>
                    <a:pt x="8244" y="21294"/>
                  </a:cubicBezTo>
                  <a:lnTo>
                    <a:pt x="8654" y="20171"/>
                  </a:lnTo>
                  <a:lnTo>
                    <a:pt x="8675" y="20112"/>
                  </a:lnTo>
                  <a:cubicBezTo>
                    <a:pt x="8980" y="20182"/>
                    <a:pt x="9291" y="20239"/>
                    <a:pt x="9605" y="20277"/>
                  </a:cubicBezTo>
                  <a:lnTo>
                    <a:pt x="9605" y="21532"/>
                  </a:lnTo>
                  <a:cubicBezTo>
                    <a:pt x="9997" y="21575"/>
                    <a:pt x="10397" y="21600"/>
                    <a:pt x="10799" y="21600"/>
                  </a:cubicBezTo>
                  <a:cubicBezTo>
                    <a:pt x="11203" y="21600"/>
                    <a:pt x="11603" y="21575"/>
                    <a:pt x="11995" y="21532"/>
                  </a:cubicBezTo>
                  <a:lnTo>
                    <a:pt x="11995" y="20277"/>
                  </a:lnTo>
                  <a:cubicBezTo>
                    <a:pt x="12309" y="20239"/>
                    <a:pt x="12620" y="20182"/>
                    <a:pt x="12926" y="20112"/>
                  </a:cubicBezTo>
                  <a:lnTo>
                    <a:pt x="12946" y="20166"/>
                  </a:lnTo>
                  <a:lnTo>
                    <a:pt x="13357" y="21294"/>
                  </a:lnTo>
                  <a:cubicBezTo>
                    <a:pt x="13548" y="21248"/>
                    <a:pt x="13737" y="21198"/>
                    <a:pt x="13923" y="21142"/>
                  </a:cubicBezTo>
                  <a:cubicBezTo>
                    <a:pt x="14506" y="20965"/>
                    <a:pt x="15068" y="20745"/>
                    <a:pt x="15602" y="20480"/>
                  </a:cubicBezTo>
                  <a:lnTo>
                    <a:pt x="15171" y="19296"/>
                  </a:lnTo>
                  <a:cubicBezTo>
                    <a:pt x="15452" y="19152"/>
                    <a:pt x="15725" y="18996"/>
                    <a:pt x="15990" y="18825"/>
                  </a:cubicBezTo>
                  <a:lnTo>
                    <a:pt x="16257" y="19146"/>
                  </a:lnTo>
                  <a:lnTo>
                    <a:pt x="16799" y="19789"/>
                  </a:lnTo>
                  <a:cubicBezTo>
                    <a:pt x="17464" y="19346"/>
                    <a:pt x="18080" y="18830"/>
                    <a:pt x="18629" y="18255"/>
                  </a:cubicBezTo>
                  <a:lnTo>
                    <a:pt x="17820" y="17291"/>
                  </a:lnTo>
                  <a:cubicBezTo>
                    <a:pt x="18033" y="17062"/>
                    <a:pt x="18235" y="16820"/>
                    <a:pt x="18426" y="16570"/>
                  </a:cubicBezTo>
                  <a:lnTo>
                    <a:pt x="19519" y="17199"/>
                  </a:lnTo>
                  <a:cubicBezTo>
                    <a:pt x="19989" y="16560"/>
                    <a:pt x="20391" y="15869"/>
                    <a:pt x="20715" y="15133"/>
                  </a:cubicBezTo>
                  <a:lnTo>
                    <a:pt x="19624" y="14505"/>
                  </a:lnTo>
                  <a:cubicBezTo>
                    <a:pt x="19745" y="14218"/>
                    <a:pt x="19854" y="13922"/>
                    <a:pt x="19949" y="13622"/>
                  </a:cubicBezTo>
                  <a:lnTo>
                    <a:pt x="21187" y="13838"/>
                  </a:lnTo>
                  <a:cubicBezTo>
                    <a:pt x="21408" y="13086"/>
                    <a:pt x="21549" y="12300"/>
                    <a:pt x="21600" y="11490"/>
                  </a:cubicBezTo>
                  <a:lnTo>
                    <a:pt x="20360" y="11270"/>
                  </a:lnTo>
                  <a:cubicBezTo>
                    <a:pt x="20369" y="11114"/>
                    <a:pt x="20370" y="10956"/>
                    <a:pt x="20370" y="10800"/>
                  </a:cubicBezTo>
                  <a:cubicBezTo>
                    <a:pt x="20370" y="10642"/>
                    <a:pt x="20369" y="10486"/>
                    <a:pt x="20360" y="10328"/>
                  </a:cubicBezTo>
                  <a:lnTo>
                    <a:pt x="21600" y="10111"/>
                  </a:lnTo>
                  <a:cubicBezTo>
                    <a:pt x="21549" y="9299"/>
                    <a:pt x="21409" y="8512"/>
                    <a:pt x="21187" y="7760"/>
                  </a:cubicBezTo>
                  <a:close/>
                </a:path>
              </a:pathLst>
            </a:custGeom>
            <a:grpFill/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 algn="ctr">
                <a:defRPr sz="3200" cap="none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 sz="1600"/>
            </a:p>
          </p:txBody>
        </p:sp>
        <p:sp>
          <p:nvSpPr>
            <p:cNvPr id="2448" name="Shape 2448"/>
            <p:cNvSpPr/>
            <p:nvPr/>
          </p:nvSpPr>
          <p:spPr>
            <a:xfrm>
              <a:off x="9525794" y="5156738"/>
              <a:ext cx="233564" cy="2346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1" y="15732"/>
                  </a:moveTo>
                  <a:cubicBezTo>
                    <a:pt x="8063" y="15732"/>
                    <a:pt x="5845" y="13524"/>
                    <a:pt x="5845" y="10798"/>
                  </a:cubicBezTo>
                  <a:cubicBezTo>
                    <a:pt x="5845" y="8075"/>
                    <a:pt x="8063" y="5868"/>
                    <a:pt x="10801" y="5868"/>
                  </a:cubicBezTo>
                  <a:cubicBezTo>
                    <a:pt x="13537" y="5868"/>
                    <a:pt x="15755" y="8075"/>
                    <a:pt x="15755" y="10798"/>
                  </a:cubicBezTo>
                  <a:cubicBezTo>
                    <a:pt x="15755" y="13524"/>
                    <a:pt x="13537" y="15732"/>
                    <a:pt x="10801" y="15732"/>
                  </a:cubicBezTo>
                  <a:close/>
                  <a:moveTo>
                    <a:pt x="21486" y="8925"/>
                  </a:moveTo>
                  <a:cubicBezTo>
                    <a:pt x="21424" y="8584"/>
                    <a:pt x="21343" y="8252"/>
                    <a:pt x="21245" y="7932"/>
                  </a:cubicBezTo>
                  <a:lnTo>
                    <a:pt x="18636" y="8388"/>
                  </a:lnTo>
                  <a:cubicBezTo>
                    <a:pt x="18557" y="8130"/>
                    <a:pt x="18462" y="7879"/>
                    <a:pt x="18360" y="7632"/>
                  </a:cubicBezTo>
                  <a:lnTo>
                    <a:pt x="20652" y="6313"/>
                  </a:lnTo>
                  <a:cubicBezTo>
                    <a:pt x="20521" y="6003"/>
                    <a:pt x="20369" y="5699"/>
                    <a:pt x="20196" y="5400"/>
                  </a:cubicBezTo>
                  <a:cubicBezTo>
                    <a:pt x="20022" y="5101"/>
                    <a:pt x="19833" y="4817"/>
                    <a:pt x="19630" y="4549"/>
                  </a:cubicBezTo>
                  <a:lnTo>
                    <a:pt x="17335" y="5868"/>
                  </a:lnTo>
                  <a:cubicBezTo>
                    <a:pt x="17170" y="5654"/>
                    <a:pt x="16997" y="5448"/>
                    <a:pt x="16812" y="5252"/>
                  </a:cubicBezTo>
                  <a:lnTo>
                    <a:pt x="18517" y="3230"/>
                  </a:lnTo>
                  <a:cubicBezTo>
                    <a:pt x="18287" y="2985"/>
                    <a:pt x="18039" y="2749"/>
                    <a:pt x="17773" y="2527"/>
                  </a:cubicBezTo>
                  <a:cubicBezTo>
                    <a:pt x="17508" y="2304"/>
                    <a:pt x="17234" y="2103"/>
                    <a:pt x="16949" y="1920"/>
                  </a:cubicBezTo>
                  <a:lnTo>
                    <a:pt x="15246" y="3942"/>
                  </a:lnTo>
                  <a:cubicBezTo>
                    <a:pt x="15020" y="3796"/>
                    <a:pt x="14785" y="3660"/>
                    <a:pt x="14544" y="3538"/>
                  </a:cubicBezTo>
                  <a:lnTo>
                    <a:pt x="15452" y="1059"/>
                  </a:lnTo>
                  <a:cubicBezTo>
                    <a:pt x="15150" y="906"/>
                    <a:pt x="14838" y="771"/>
                    <a:pt x="14511" y="651"/>
                  </a:cubicBezTo>
                  <a:cubicBezTo>
                    <a:pt x="14184" y="533"/>
                    <a:pt x="13855" y="439"/>
                    <a:pt x="13526" y="362"/>
                  </a:cubicBezTo>
                  <a:lnTo>
                    <a:pt x="12620" y="2841"/>
                  </a:lnTo>
                  <a:cubicBezTo>
                    <a:pt x="12359" y="2780"/>
                    <a:pt x="12094" y="2734"/>
                    <a:pt x="11823" y="2701"/>
                  </a:cubicBezTo>
                  <a:lnTo>
                    <a:pt x="11823" y="63"/>
                  </a:lnTo>
                  <a:cubicBezTo>
                    <a:pt x="11488" y="22"/>
                    <a:pt x="11148" y="0"/>
                    <a:pt x="10801" y="0"/>
                  </a:cubicBezTo>
                  <a:cubicBezTo>
                    <a:pt x="10452" y="0"/>
                    <a:pt x="10112" y="22"/>
                    <a:pt x="9776" y="63"/>
                  </a:cubicBezTo>
                  <a:lnTo>
                    <a:pt x="9776" y="2701"/>
                  </a:lnTo>
                  <a:cubicBezTo>
                    <a:pt x="9506" y="2734"/>
                    <a:pt x="9241" y="2780"/>
                    <a:pt x="8980" y="2839"/>
                  </a:cubicBezTo>
                  <a:lnTo>
                    <a:pt x="8072" y="362"/>
                  </a:lnTo>
                  <a:cubicBezTo>
                    <a:pt x="7743" y="439"/>
                    <a:pt x="7416" y="533"/>
                    <a:pt x="7089" y="651"/>
                  </a:cubicBezTo>
                  <a:cubicBezTo>
                    <a:pt x="6762" y="771"/>
                    <a:pt x="6448" y="906"/>
                    <a:pt x="6147" y="1059"/>
                  </a:cubicBezTo>
                  <a:lnTo>
                    <a:pt x="7054" y="3535"/>
                  </a:lnTo>
                  <a:cubicBezTo>
                    <a:pt x="6815" y="3660"/>
                    <a:pt x="6580" y="3796"/>
                    <a:pt x="6354" y="3940"/>
                  </a:cubicBezTo>
                  <a:lnTo>
                    <a:pt x="4651" y="1920"/>
                  </a:lnTo>
                  <a:cubicBezTo>
                    <a:pt x="4368" y="2103"/>
                    <a:pt x="4092" y="2304"/>
                    <a:pt x="3826" y="2527"/>
                  </a:cubicBezTo>
                  <a:cubicBezTo>
                    <a:pt x="3561" y="2749"/>
                    <a:pt x="3313" y="2985"/>
                    <a:pt x="3082" y="3230"/>
                  </a:cubicBezTo>
                  <a:lnTo>
                    <a:pt x="4785" y="5252"/>
                  </a:lnTo>
                  <a:cubicBezTo>
                    <a:pt x="4603" y="5448"/>
                    <a:pt x="4430" y="5654"/>
                    <a:pt x="4265" y="5868"/>
                  </a:cubicBezTo>
                  <a:lnTo>
                    <a:pt x="1970" y="4549"/>
                  </a:lnTo>
                  <a:cubicBezTo>
                    <a:pt x="1766" y="4817"/>
                    <a:pt x="1578" y="5101"/>
                    <a:pt x="1404" y="5400"/>
                  </a:cubicBezTo>
                  <a:cubicBezTo>
                    <a:pt x="1231" y="5699"/>
                    <a:pt x="1078" y="6003"/>
                    <a:pt x="946" y="6313"/>
                  </a:cubicBezTo>
                  <a:lnTo>
                    <a:pt x="3240" y="7632"/>
                  </a:lnTo>
                  <a:cubicBezTo>
                    <a:pt x="3135" y="7879"/>
                    <a:pt x="3043" y="8130"/>
                    <a:pt x="2964" y="8388"/>
                  </a:cubicBezTo>
                  <a:lnTo>
                    <a:pt x="355" y="7932"/>
                  </a:lnTo>
                  <a:cubicBezTo>
                    <a:pt x="256" y="8252"/>
                    <a:pt x="176" y="8584"/>
                    <a:pt x="114" y="8925"/>
                  </a:cubicBezTo>
                  <a:cubicBezTo>
                    <a:pt x="55" y="9266"/>
                    <a:pt x="17" y="9602"/>
                    <a:pt x="0" y="9938"/>
                  </a:cubicBezTo>
                  <a:lnTo>
                    <a:pt x="2608" y="10397"/>
                  </a:lnTo>
                  <a:cubicBezTo>
                    <a:pt x="2602" y="10530"/>
                    <a:pt x="2600" y="10666"/>
                    <a:pt x="2600" y="10798"/>
                  </a:cubicBezTo>
                  <a:cubicBezTo>
                    <a:pt x="2600" y="10934"/>
                    <a:pt x="2602" y="11069"/>
                    <a:pt x="2608" y="11201"/>
                  </a:cubicBezTo>
                  <a:lnTo>
                    <a:pt x="0" y="11659"/>
                  </a:lnTo>
                  <a:cubicBezTo>
                    <a:pt x="17" y="11996"/>
                    <a:pt x="55" y="12336"/>
                    <a:pt x="114" y="12675"/>
                  </a:cubicBezTo>
                  <a:cubicBezTo>
                    <a:pt x="176" y="13016"/>
                    <a:pt x="256" y="13345"/>
                    <a:pt x="355" y="13668"/>
                  </a:cubicBezTo>
                  <a:lnTo>
                    <a:pt x="2964" y="13209"/>
                  </a:lnTo>
                  <a:cubicBezTo>
                    <a:pt x="3043" y="13467"/>
                    <a:pt x="3135" y="13721"/>
                    <a:pt x="3240" y="13967"/>
                  </a:cubicBezTo>
                  <a:lnTo>
                    <a:pt x="946" y="15284"/>
                  </a:lnTo>
                  <a:cubicBezTo>
                    <a:pt x="1078" y="15594"/>
                    <a:pt x="1231" y="15900"/>
                    <a:pt x="1404" y="16199"/>
                  </a:cubicBezTo>
                  <a:cubicBezTo>
                    <a:pt x="1578" y="16498"/>
                    <a:pt x="1766" y="16782"/>
                    <a:pt x="1970" y="17051"/>
                  </a:cubicBezTo>
                  <a:lnTo>
                    <a:pt x="4265" y="15732"/>
                  </a:lnTo>
                  <a:cubicBezTo>
                    <a:pt x="4430" y="15944"/>
                    <a:pt x="4603" y="16151"/>
                    <a:pt x="4785" y="16348"/>
                  </a:cubicBezTo>
                  <a:lnTo>
                    <a:pt x="3082" y="18368"/>
                  </a:lnTo>
                  <a:cubicBezTo>
                    <a:pt x="3311" y="18615"/>
                    <a:pt x="3561" y="18851"/>
                    <a:pt x="3826" y="19071"/>
                  </a:cubicBezTo>
                  <a:cubicBezTo>
                    <a:pt x="4092" y="19293"/>
                    <a:pt x="4368" y="19496"/>
                    <a:pt x="4651" y="19678"/>
                  </a:cubicBezTo>
                  <a:lnTo>
                    <a:pt x="6354" y="17658"/>
                  </a:lnTo>
                  <a:cubicBezTo>
                    <a:pt x="6580" y="17804"/>
                    <a:pt x="6815" y="17940"/>
                    <a:pt x="7054" y="18062"/>
                  </a:cubicBezTo>
                  <a:lnTo>
                    <a:pt x="6147" y="20538"/>
                  </a:lnTo>
                  <a:cubicBezTo>
                    <a:pt x="6448" y="20693"/>
                    <a:pt x="6762" y="20829"/>
                    <a:pt x="7089" y="20946"/>
                  </a:cubicBezTo>
                  <a:cubicBezTo>
                    <a:pt x="7416" y="21067"/>
                    <a:pt x="7743" y="21160"/>
                    <a:pt x="8072" y="21237"/>
                  </a:cubicBezTo>
                  <a:lnTo>
                    <a:pt x="8980" y="18759"/>
                  </a:lnTo>
                  <a:cubicBezTo>
                    <a:pt x="9241" y="18817"/>
                    <a:pt x="9506" y="18866"/>
                    <a:pt x="9776" y="18899"/>
                  </a:cubicBezTo>
                  <a:lnTo>
                    <a:pt x="9776" y="21536"/>
                  </a:lnTo>
                  <a:cubicBezTo>
                    <a:pt x="10110" y="21578"/>
                    <a:pt x="10452" y="21600"/>
                    <a:pt x="10801" y="21600"/>
                  </a:cubicBezTo>
                  <a:cubicBezTo>
                    <a:pt x="11148" y="21600"/>
                    <a:pt x="11488" y="21578"/>
                    <a:pt x="11823" y="21536"/>
                  </a:cubicBezTo>
                  <a:lnTo>
                    <a:pt x="11823" y="18899"/>
                  </a:lnTo>
                  <a:cubicBezTo>
                    <a:pt x="12094" y="18866"/>
                    <a:pt x="12359" y="18817"/>
                    <a:pt x="12620" y="18759"/>
                  </a:cubicBezTo>
                  <a:lnTo>
                    <a:pt x="13526" y="21237"/>
                  </a:lnTo>
                  <a:cubicBezTo>
                    <a:pt x="13855" y="21163"/>
                    <a:pt x="14184" y="21067"/>
                    <a:pt x="14511" y="20946"/>
                  </a:cubicBezTo>
                  <a:cubicBezTo>
                    <a:pt x="14838" y="20829"/>
                    <a:pt x="15150" y="20693"/>
                    <a:pt x="15452" y="20538"/>
                  </a:cubicBezTo>
                  <a:lnTo>
                    <a:pt x="14544" y="18062"/>
                  </a:lnTo>
                  <a:cubicBezTo>
                    <a:pt x="14785" y="17940"/>
                    <a:pt x="15020" y="17804"/>
                    <a:pt x="15246" y="17660"/>
                  </a:cubicBezTo>
                  <a:lnTo>
                    <a:pt x="16949" y="19678"/>
                  </a:lnTo>
                  <a:cubicBezTo>
                    <a:pt x="17234" y="19496"/>
                    <a:pt x="17508" y="19293"/>
                    <a:pt x="17773" y="19071"/>
                  </a:cubicBezTo>
                  <a:cubicBezTo>
                    <a:pt x="18039" y="18851"/>
                    <a:pt x="18287" y="18615"/>
                    <a:pt x="18517" y="18368"/>
                  </a:cubicBezTo>
                  <a:lnTo>
                    <a:pt x="16812" y="16348"/>
                  </a:lnTo>
                  <a:cubicBezTo>
                    <a:pt x="16997" y="16151"/>
                    <a:pt x="17170" y="15944"/>
                    <a:pt x="17335" y="15732"/>
                  </a:cubicBezTo>
                  <a:lnTo>
                    <a:pt x="19630" y="17051"/>
                  </a:lnTo>
                  <a:cubicBezTo>
                    <a:pt x="19833" y="16782"/>
                    <a:pt x="20022" y="16498"/>
                    <a:pt x="20196" y="16199"/>
                  </a:cubicBezTo>
                  <a:cubicBezTo>
                    <a:pt x="20369" y="15900"/>
                    <a:pt x="20521" y="15594"/>
                    <a:pt x="20652" y="15284"/>
                  </a:cubicBezTo>
                  <a:lnTo>
                    <a:pt x="18360" y="13967"/>
                  </a:lnTo>
                  <a:cubicBezTo>
                    <a:pt x="18462" y="13721"/>
                    <a:pt x="18557" y="13467"/>
                    <a:pt x="18636" y="13209"/>
                  </a:cubicBezTo>
                  <a:lnTo>
                    <a:pt x="21245" y="13668"/>
                  </a:lnTo>
                  <a:cubicBezTo>
                    <a:pt x="21343" y="13345"/>
                    <a:pt x="21424" y="13016"/>
                    <a:pt x="21486" y="12675"/>
                  </a:cubicBezTo>
                  <a:cubicBezTo>
                    <a:pt x="21545" y="12336"/>
                    <a:pt x="21582" y="11996"/>
                    <a:pt x="21600" y="11659"/>
                  </a:cubicBezTo>
                  <a:lnTo>
                    <a:pt x="18989" y="11201"/>
                  </a:lnTo>
                  <a:cubicBezTo>
                    <a:pt x="18998" y="11069"/>
                    <a:pt x="19000" y="10934"/>
                    <a:pt x="19000" y="10798"/>
                  </a:cubicBezTo>
                  <a:cubicBezTo>
                    <a:pt x="19000" y="10666"/>
                    <a:pt x="18998" y="10530"/>
                    <a:pt x="18989" y="10397"/>
                  </a:cubicBezTo>
                  <a:lnTo>
                    <a:pt x="21600" y="9938"/>
                  </a:lnTo>
                  <a:cubicBezTo>
                    <a:pt x="21582" y="9602"/>
                    <a:pt x="21545" y="9266"/>
                    <a:pt x="21486" y="8925"/>
                  </a:cubicBezTo>
                  <a:close/>
                </a:path>
              </a:pathLst>
            </a:custGeom>
            <a:grpFill/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 algn="ctr">
                <a:defRPr sz="3200" cap="none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 sz="1600"/>
            </a:p>
          </p:txBody>
        </p:sp>
      </p:grpSp>
      <p:grpSp>
        <p:nvGrpSpPr>
          <p:cNvPr id="12" name="Groupe 11">
            <a:extLst>
              <a:ext uri="{FF2B5EF4-FFF2-40B4-BE49-F238E27FC236}">
                <a16:creationId xmlns:a16="http://schemas.microsoft.com/office/drawing/2014/main" id="{0A441120-2FC4-2BD9-320D-6B32D1120C3B}"/>
              </a:ext>
            </a:extLst>
          </p:cNvPr>
          <p:cNvGrpSpPr>
            <a:grpSpLocks noChangeAspect="1"/>
          </p:cNvGrpSpPr>
          <p:nvPr/>
        </p:nvGrpSpPr>
        <p:grpSpPr>
          <a:xfrm>
            <a:off x="7396286" y="1944703"/>
            <a:ext cx="3793472" cy="3659891"/>
            <a:chOff x="477225" y="2775073"/>
            <a:chExt cx="3032685" cy="2925895"/>
          </a:xfrm>
        </p:grpSpPr>
        <p:sp>
          <p:nvSpPr>
            <p:cNvPr id="2449" name="Shape 2449"/>
            <p:cNvSpPr/>
            <p:nvPr/>
          </p:nvSpPr>
          <p:spPr>
            <a:xfrm>
              <a:off x="1094090" y="3005918"/>
              <a:ext cx="2415820" cy="476660"/>
            </a:xfrm>
            <a:prstGeom prst="roundRect">
              <a:avLst>
                <a:gd name="adj" fmla="val 48772"/>
              </a:avLst>
            </a:prstGeom>
            <a:solidFill>
              <a:srgbClr val="516681"/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 algn="ctr">
                <a:defRPr sz="3200" cap="none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 sz="1600"/>
            </a:p>
          </p:txBody>
        </p:sp>
        <p:sp>
          <p:nvSpPr>
            <p:cNvPr id="2450" name="Shape 2450"/>
            <p:cNvSpPr/>
            <p:nvPr/>
          </p:nvSpPr>
          <p:spPr>
            <a:xfrm rot="5400000">
              <a:off x="636784" y="2775073"/>
              <a:ext cx="707573" cy="7075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4400" y="0"/>
                    <a:pt x="18000" y="0"/>
                    <a:pt x="21600" y="0"/>
                  </a:cubicBezTo>
                  <a:cubicBezTo>
                    <a:pt x="21600" y="3600"/>
                    <a:pt x="21600" y="7200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</a:path>
              </a:pathLst>
            </a:custGeom>
            <a:solidFill>
              <a:srgbClr val="F49C03"/>
            </a:solidFill>
            <a:ln w="12700">
              <a:miter lim="400000"/>
            </a:ln>
          </p:spPr>
          <p:txBody>
            <a:bodyPr lIns="22860" rIns="22860" anchor="ctr"/>
            <a:lstStyle/>
            <a:p>
              <a:pPr algn="ctr">
                <a:defRPr sz="3200" cap="none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 sz="1600"/>
            </a:p>
          </p:txBody>
        </p:sp>
        <p:sp>
          <p:nvSpPr>
            <p:cNvPr id="2451" name="Shape 2451"/>
            <p:cNvSpPr/>
            <p:nvPr/>
          </p:nvSpPr>
          <p:spPr>
            <a:xfrm>
              <a:off x="477225" y="2980771"/>
              <a:ext cx="1040613" cy="320601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lIns="25400" tIns="25400" rIns="25400" bIns="25400" anchor="ctr">
              <a:spAutoFit/>
            </a:bodyPr>
            <a:lstStyle>
              <a:lvl1pPr algn="ctr">
                <a:defRPr sz="3500" cap="none">
                  <a:solidFill>
                    <a:srgbClr val="FFFFFF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rPr sz="1750"/>
                <a:t>01</a:t>
              </a:r>
            </a:p>
          </p:txBody>
        </p:sp>
        <p:sp>
          <p:nvSpPr>
            <p:cNvPr id="2452" name="Shape 2452"/>
            <p:cNvSpPr/>
            <p:nvPr/>
          </p:nvSpPr>
          <p:spPr>
            <a:xfrm>
              <a:off x="1331886" y="3543159"/>
              <a:ext cx="2178024" cy="434692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25400" tIns="25400" rIns="25400" bIns="25400">
              <a:spAutoFit/>
            </a:bodyPr>
            <a:lstStyle>
              <a:lvl1pPr>
                <a:defRPr sz="1800" cap="none" spc="0">
                  <a:solidFill>
                    <a:srgbClr val="5E5E5E"/>
                  </a:solidFill>
                </a:defRPr>
              </a:lvl1pPr>
            </a:lstStyle>
            <a:p>
              <a:r>
                <a:rPr lang="fr-FR" sz="1600" b="1">
                  <a:solidFill>
                    <a:srgbClr val="516681"/>
                  </a:solidFill>
                </a:rPr>
                <a:t>Référent </a:t>
              </a:r>
              <a:r>
                <a:rPr lang="fr-FR" sz="1600" b="1" err="1">
                  <a:solidFill>
                    <a:srgbClr val="516681"/>
                  </a:solidFill>
                </a:rPr>
                <a:t>Pix</a:t>
              </a:r>
              <a:r>
                <a:rPr lang="fr-FR" sz="1600" b="1">
                  <a:solidFill>
                    <a:srgbClr val="516681"/>
                  </a:solidFill>
                </a:rPr>
                <a:t> principal</a:t>
              </a:r>
              <a:br>
                <a:rPr lang="fr-FR" sz="1600">
                  <a:solidFill>
                    <a:srgbClr val="516681"/>
                  </a:solidFill>
                </a:rPr>
              </a:br>
              <a:r>
                <a:rPr lang="fr-FR" sz="1600">
                  <a:solidFill>
                    <a:srgbClr val="516681"/>
                  </a:solidFill>
                </a:rPr>
                <a:t>Assistant fonctionnel du SI</a:t>
              </a:r>
            </a:p>
          </p:txBody>
        </p:sp>
        <p:sp>
          <p:nvSpPr>
            <p:cNvPr id="2453" name="Shape 2453"/>
            <p:cNvSpPr/>
            <p:nvPr/>
          </p:nvSpPr>
          <p:spPr>
            <a:xfrm>
              <a:off x="1416656" y="3127222"/>
              <a:ext cx="1858610" cy="237850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25400" tIns="25400" rIns="25400" bIns="25400" anchor="ctr">
              <a:spAutoFit/>
            </a:bodyPr>
            <a:lstStyle>
              <a:lvl1pPr>
                <a:defRPr sz="2600">
                  <a:solidFill>
                    <a:srgbClr val="FFFFFF"/>
                  </a:solidFill>
                </a:defRPr>
              </a:lvl1pPr>
            </a:lstStyle>
            <a:p>
              <a:r>
                <a:rPr lang="fr-FR" sz="1600" b="1"/>
                <a:t>Mansour BENAOUDA</a:t>
              </a:r>
            </a:p>
          </p:txBody>
        </p:sp>
        <p:sp>
          <p:nvSpPr>
            <p:cNvPr id="2454" name="Shape 2454"/>
            <p:cNvSpPr/>
            <p:nvPr/>
          </p:nvSpPr>
          <p:spPr>
            <a:xfrm>
              <a:off x="1094090" y="4925875"/>
              <a:ext cx="2415820" cy="476660"/>
            </a:xfrm>
            <a:prstGeom prst="roundRect">
              <a:avLst>
                <a:gd name="adj" fmla="val 48772"/>
              </a:avLst>
            </a:prstGeom>
            <a:solidFill>
              <a:srgbClr val="516681"/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 algn="ctr">
                <a:defRPr sz="3200" cap="none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 sz="1600"/>
            </a:p>
          </p:txBody>
        </p:sp>
        <p:sp>
          <p:nvSpPr>
            <p:cNvPr id="2455" name="Shape 2455"/>
            <p:cNvSpPr/>
            <p:nvPr/>
          </p:nvSpPr>
          <p:spPr>
            <a:xfrm rot="5400000">
              <a:off x="636784" y="4700829"/>
              <a:ext cx="707573" cy="7075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4400" y="0"/>
                    <a:pt x="18000" y="0"/>
                    <a:pt x="21600" y="0"/>
                  </a:cubicBezTo>
                  <a:cubicBezTo>
                    <a:pt x="21600" y="3600"/>
                    <a:pt x="21600" y="7200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</a:path>
              </a:pathLst>
            </a:custGeom>
            <a:solidFill>
              <a:srgbClr val="F49C03"/>
            </a:solidFill>
            <a:ln w="12700">
              <a:miter lim="400000"/>
            </a:ln>
          </p:spPr>
          <p:txBody>
            <a:bodyPr lIns="22860" rIns="22860" anchor="ctr"/>
            <a:lstStyle/>
            <a:p>
              <a:pPr algn="ctr">
                <a:defRPr sz="3200" cap="none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 sz="1600"/>
            </a:p>
          </p:txBody>
        </p:sp>
        <p:sp>
          <p:nvSpPr>
            <p:cNvPr id="2456" name="Shape 2456"/>
            <p:cNvSpPr/>
            <p:nvPr/>
          </p:nvSpPr>
          <p:spPr>
            <a:xfrm>
              <a:off x="477225" y="4900728"/>
              <a:ext cx="1040613" cy="320601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lIns="25400" tIns="25400" rIns="25400" bIns="25400" anchor="ctr">
              <a:spAutoFit/>
            </a:bodyPr>
            <a:lstStyle>
              <a:lvl1pPr algn="ctr">
                <a:defRPr sz="3500" cap="none">
                  <a:solidFill>
                    <a:srgbClr val="FFFFFF"/>
                  </a:solidFill>
                  <a:latin typeface="Open Sans"/>
                  <a:ea typeface="Open Sans"/>
                  <a:cs typeface="Open Sans"/>
                  <a:sym typeface="Open Sans"/>
                </a:defRPr>
              </a:lvl1pPr>
            </a:lstStyle>
            <a:p>
              <a:r>
                <a:rPr sz="1750"/>
                <a:t>02</a:t>
              </a:r>
            </a:p>
          </p:txBody>
        </p:sp>
        <p:sp>
          <p:nvSpPr>
            <p:cNvPr id="2457" name="Shape 2457"/>
            <p:cNvSpPr/>
            <p:nvPr/>
          </p:nvSpPr>
          <p:spPr>
            <a:xfrm>
              <a:off x="1331887" y="5463118"/>
              <a:ext cx="2178023" cy="237850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25400" tIns="25400" rIns="25400" bIns="25400">
              <a:spAutoFit/>
            </a:bodyPr>
            <a:lstStyle>
              <a:lvl1pPr>
                <a:defRPr sz="1800" cap="none" spc="0">
                  <a:solidFill>
                    <a:srgbClr val="5E5E5E"/>
                  </a:solidFill>
                </a:defRPr>
              </a:lvl1pPr>
            </a:lstStyle>
            <a:p>
              <a:r>
                <a:rPr lang="fr-FR" sz="1600">
                  <a:solidFill>
                    <a:srgbClr val="516681"/>
                  </a:solidFill>
                </a:rPr>
                <a:t>Chargée de développement RH</a:t>
              </a:r>
            </a:p>
          </p:txBody>
        </p:sp>
        <p:sp>
          <p:nvSpPr>
            <p:cNvPr id="2458" name="Shape 2458"/>
            <p:cNvSpPr/>
            <p:nvPr/>
          </p:nvSpPr>
          <p:spPr>
            <a:xfrm>
              <a:off x="1416656" y="5029546"/>
              <a:ext cx="1909685" cy="237850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25400" tIns="25400" rIns="25400" bIns="25400" anchor="ctr">
              <a:spAutoFit/>
            </a:bodyPr>
            <a:lstStyle>
              <a:lvl1pPr>
                <a:defRPr sz="2600">
                  <a:solidFill>
                    <a:srgbClr val="FFFFFF"/>
                  </a:solidFill>
                </a:defRPr>
              </a:lvl1pPr>
            </a:lstStyle>
            <a:p>
              <a:r>
                <a:rPr lang="fr-FR" sz="1600" b="1"/>
                <a:t>Hélène DIONGUE-RESTIVO</a:t>
              </a:r>
            </a:p>
          </p:txBody>
        </p:sp>
      </p:grpSp>
      <p:grpSp>
        <p:nvGrpSpPr>
          <p:cNvPr id="13" name="Groupe 12">
            <a:extLst>
              <a:ext uri="{FF2B5EF4-FFF2-40B4-BE49-F238E27FC236}">
                <a16:creationId xmlns:a16="http://schemas.microsoft.com/office/drawing/2014/main" id="{421648D9-F143-E20F-0BE2-BBB911DC3C46}"/>
              </a:ext>
            </a:extLst>
          </p:cNvPr>
          <p:cNvGrpSpPr>
            <a:grpSpLocks noChangeAspect="1"/>
          </p:cNvGrpSpPr>
          <p:nvPr/>
        </p:nvGrpSpPr>
        <p:grpSpPr>
          <a:xfrm flipH="1">
            <a:off x="20532" y="1384035"/>
            <a:ext cx="5194915" cy="8820000"/>
            <a:chOff x="8189981" y="2153062"/>
            <a:chExt cx="4941470" cy="8389702"/>
          </a:xfrm>
        </p:grpSpPr>
        <p:sp>
          <p:nvSpPr>
            <p:cNvPr id="7" name="Shape 1617">
              <a:extLst>
                <a:ext uri="{FF2B5EF4-FFF2-40B4-BE49-F238E27FC236}">
                  <a16:creationId xmlns:a16="http://schemas.microsoft.com/office/drawing/2014/main" id="{9F490EEA-C470-5173-6291-9F2104BC1DE6}"/>
                </a:ext>
              </a:extLst>
            </p:cNvPr>
            <p:cNvSpPr/>
            <p:nvPr/>
          </p:nvSpPr>
          <p:spPr>
            <a:xfrm rot="20100220">
              <a:off x="8961971" y="2153062"/>
              <a:ext cx="4169480" cy="83897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025" h="20820" extrusionOk="0">
                  <a:moveTo>
                    <a:pt x="6920" y="8159"/>
                  </a:moveTo>
                  <a:cubicBezTo>
                    <a:pt x="3317" y="7491"/>
                    <a:pt x="1444" y="5440"/>
                    <a:pt x="2738" y="3578"/>
                  </a:cubicBezTo>
                  <a:cubicBezTo>
                    <a:pt x="4031" y="1716"/>
                    <a:pt x="8001" y="749"/>
                    <a:pt x="11604" y="1417"/>
                  </a:cubicBezTo>
                  <a:cubicBezTo>
                    <a:pt x="15207" y="2085"/>
                    <a:pt x="17079" y="4136"/>
                    <a:pt x="15786" y="5998"/>
                  </a:cubicBezTo>
                  <a:cubicBezTo>
                    <a:pt x="14493" y="7860"/>
                    <a:pt x="10523" y="8827"/>
                    <a:pt x="6920" y="8159"/>
                  </a:cubicBezTo>
                  <a:close/>
                  <a:moveTo>
                    <a:pt x="19989" y="20009"/>
                  </a:moveTo>
                  <a:cubicBezTo>
                    <a:pt x="19702" y="19345"/>
                    <a:pt x="14734" y="11897"/>
                    <a:pt x="14734" y="11897"/>
                  </a:cubicBezTo>
                  <a:cubicBezTo>
                    <a:pt x="14734" y="11897"/>
                    <a:pt x="14597" y="11709"/>
                    <a:pt x="14207" y="11734"/>
                  </a:cubicBezTo>
                  <a:lnTo>
                    <a:pt x="12631" y="9299"/>
                  </a:lnTo>
                  <a:cubicBezTo>
                    <a:pt x="13045" y="9217"/>
                    <a:pt x="13453" y="9119"/>
                    <a:pt x="13852" y="9004"/>
                  </a:cubicBezTo>
                  <a:cubicBezTo>
                    <a:pt x="18336" y="7706"/>
                    <a:pt x="19936" y="4777"/>
                    <a:pt x="17426" y="2460"/>
                  </a:cubicBezTo>
                  <a:cubicBezTo>
                    <a:pt x="14915" y="143"/>
                    <a:pt x="9245" y="-684"/>
                    <a:pt x="4761" y="613"/>
                  </a:cubicBezTo>
                  <a:cubicBezTo>
                    <a:pt x="277" y="1910"/>
                    <a:pt x="-1323" y="4840"/>
                    <a:pt x="1188" y="7157"/>
                  </a:cubicBezTo>
                  <a:cubicBezTo>
                    <a:pt x="3160" y="8978"/>
                    <a:pt x="7085" y="9878"/>
                    <a:pt x="10852" y="9551"/>
                  </a:cubicBezTo>
                  <a:lnTo>
                    <a:pt x="12372" y="12022"/>
                  </a:lnTo>
                  <a:cubicBezTo>
                    <a:pt x="12029" y="12121"/>
                    <a:pt x="12133" y="12314"/>
                    <a:pt x="12133" y="12314"/>
                  </a:cubicBezTo>
                  <a:cubicBezTo>
                    <a:pt x="12133" y="12314"/>
                    <a:pt x="16623" y="19843"/>
                    <a:pt x="17149" y="20467"/>
                  </a:cubicBezTo>
                  <a:cubicBezTo>
                    <a:pt x="17527" y="20916"/>
                    <a:pt x="18326" y="20838"/>
                    <a:pt x="18744" y="20759"/>
                  </a:cubicBezTo>
                  <a:lnTo>
                    <a:pt x="18747" y="20763"/>
                  </a:lnTo>
                  <a:cubicBezTo>
                    <a:pt x="18747" y="20763"/>
                    <a:pt x="20277" y="20673"/>
                    <a:pt x="19989" y="20009"/>
                  </a:cubicBezTo>
                  <a:close/>
                </a:path>
              </a:pathLst>
            </a:custGeom>
            <a:solidFill>
              <a:srgbClr val="F49C03"/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 algn="ctr">
                <a:defRPr sz="3200" cap="none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 sz="1600"/>
            </a:p>
          </p:txBody>
        </p:sp>
        <p:sp>
          <p:nvSpPr>
            <p:cNvPr id="8" name="Shape 1618">
              <a:extLst>
                <a:ext uri="{FF2B5EF4-FFF2-40B4-BE49-F238E27FC236}">
                  <a16:creationId xmlns:a16="http://schemas.microsoft.com/office/drawing/2014/main" id="{307B969B-FCE8-DA31-1E53-DFC956054680}"/>
                </a:ext>
              </a:extLst>
            </p:cNvPr>
            <p:cNvSpPr/>
            <p:nvPr/>
          </p:nvSpPr>
          <p:spPr>
            <a:xfrm>
              <a:off x="8189981" y="2584940"/>
              <a:ext cx="3536971" cy="3536971"/>
            </a:xfrm>
            <a:prstGeom prst="ellipse">
              <a:avLst/>
            </a:prstGeom>
            <a:solidFill>
              <a:srgbClr val="FFFFFF"/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 algn="ctr">
                <a:defRPr sz="8000">
                  <a:solidFill>
                    <a:srgbClr val="53585F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 sz="4000"/>
            </a:p>
          </p:txBody>
        </p:sp>
      </p:grpSp>
      <p:sp>
        <p:nvSpPr>
          <p:cNvPr id="10" name="Rectangle : coins arrondis 9">
            <a:hlinkClick r:id="rId2" action="ppaction://hlinksldjump"/>
            <a:extLst>
              <a:ext uri="{FF2B5EF4-FFF2-40B4-BE49-F238E27FC236}">
                <a16:creationId xmlns:a16="http://schemas.microsoft.com/office/drawing/2014/main" id="{5D182721-A827-AD71-E492-A7132BE65725}"/>
              </a:ext>
            </a:extLst>
          </p:cNvPr>
          <p:cNvSpPr/>
          <p:nvPr/>
        </p:nvSpPr>
        <p:spPr>
          <a:xfrm>
            <a:off x="264555" y="445766"/>
            <a:ext cx="11001404" cy="468000"/>
          </a:xfrm>
          <a:prstGeom prst="roundRect">
            <a:avLst/>
          </a:prstGeom>
          <a:gradFill flip="none" rotWithShape="1">
            <a:gsLst>
              <a:gs pos="0">
                <a:schemeClr val="accent4">
                  <a:lumMod val="5000"/>
                  <a:lumOff val="95000"/>
                </a:schemeClr>
              </a:gs>
              <a:gs pos="74000">
                <a:schemeClr val="accent4">
                  <a:lumMod val="45000"/>
                  <a:lumOff val="55000"/>
                </a:schemeClr>
              </a:gs>
              <a:gs pos="83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30000"/>
                  <a:lumOff val="70000"/>
                </a:schemeClr>
              </a:gs>
            </a:gsLst>
            <a:lin ang="0" scaled="0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689FEF81-DFC9-D5F5-68B7-C1D95CFB3B88}"/>
              </a:ext>
            </a:extLst>
          </p:cNvPr>
          <p:cNvSpPr txBox="1"/>
          <p:nvPr/>
        </p:nvSpPr>
        <p:spPr>
          <a:xfrm>
            <a:off x="331519" y="500724"/>
            <a:ext cx="10671972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r-FR" sz="1600" b="1">
                <a:latin typeface="Segoe UI"/>
                <a:cs typeface="Segoe UI"/>
              </a:rPr>
              <a:t>7. Les référents </a:t>
            </a:r>
            <a:r>
              <a:rPr lang="fr-FR" sz="1600" b="1" err="1">
                <a:latin typeface="Segoe UI"/>
                <a:cs typeface="Segoe UI"/>
              </a:rPr>
              <a:t>Pix</a:t>
            </a:r>
            <a:r>
              <a:rPr lang="fr-FR" sz="1600" b="1">
                <a:latin typeface="Segoe UI"/>
                <a:cs typeface="Segoe UI"/>
              </a:rPr>
              <a:t> Caf 62</a:t>
            </a:r>
            <a:endParaRPr lang="fr-FR" sz="1600">
              <a:latin typeface="Segoe UI"/>
              <a:cs typeface="Segoe UI"/>
            </a:endParaRPr>
          </a:p>
        </p:txBody>
      </p:sp>
      <p:sp>
        <p:nvSpPr>
          <p:cNvPr id="14" name="Shape 2457">
            <a:extLst>
              <a:ext uri="{FF2B5EF4-FFF2-40B4-BE49-F238E27FC236}">
                <a16:creationId xmlns:a16="http://schemas.microsoft.com/office/drawing/2014/main" id="{61A20A0E-3043-F5C7-6CFA-E7C438D16448}"/>
              </a:ext>
            </a:extLst>
          </p:cNvPr>
          <p:cNvSpPr/>
          <p:nvPr/>
        </p:nvSpPr>
        <p:spPr>
          <a:xfrm>
            <a:off x="1717574" y="1885117"/>
            <a:ext cx="3248485" cy="32829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25400" tIns="25400" rIns="25400" bIns="25400">
            <a:spAutoFit/>
          </a:bodyPr>
          <a:lstStyle>
            <a:lvl1pPr>
              <a:defRPr sz="1800" cap="none" spc="0">
                <a:solidFill>
                  <a:srgbClr val="5E5E5E"/>
                </a:solidFill>
              </a:defRPr>
            </a:lvl1pPr>
          </a:lstStyle>
          <a:p>
            <a:pPr algn="ctr">
              <a:lnSpc>
                <a:spcPts val="1800"/>
              </a:lnSpc>
              <a:spcBef>
                <a:spcPts val="600"/>
              </a:spcBef>
            </a:pPr>
            <a:r>
              <a:rPr lang="fr-FR" sz="1600"/>
              <a:t>Rôle des</a:t>
            </a:r>
            <a:br>
              <a:rPr lang="fr-FR" sz="1600"/>
            </a:br>
            <a:r>
              <a:rPr lang="fr-FR" sz="1600"/>
              <a:t>administrateurs PIX</a:t>
            </a:r>
            <a:br>
              <a:rPr lang="fr-FR" sz="1600"/>
            </a:br>
            <a:r>
              <a:rPr lang="fr-FR" sz="1600"/>
              <a:t>(deux référents par Caf)</a:t>
            </a:r>
          </a:p>
          <a:p>
            <a:pPr algn="ctr">
              <a:lnSpc>
                <a:spcPts val="1800"/>
              </a:lnSpc>
              <a:spcBef>
                <a:spcPts val="600"/>
              </a:spcBef>
            </a:pPr>
            <a:endParaRPr lang="fr-FR" sz="1600"/>
          </a:p>
          <a:p>
            <a:pPr marL="285750" indent="-285750" algn="ctr">
              <a:lnSpc>
                <a:spcPts val="1800"/>
              </a:lnSpc>
              <a:spcBef>
                <a:spcPts val="600"/>
              </a:spcBef>
              <a:buFont typeface="Wingdings 2" panose="05020102010507070707" pitchFamily="18" charset="2"/>
              <a:buChar char="R"/>
            </a:pPr>
            <a:r>
              <a:rPr lang="fr-FR" b="1"/>
              <a:t>Gestion complète des campagnes de parcours :</a:t>
            </a:r>
          </a:p>
          <a:p>
            <a:pPr algn="ctr">
              <a:lnSpc>
                <a:spcPts val="1800"/>
              </a:lnSpc>
              <a:spcBef>
                <a:spcPts val="600"/>
              </a:spcBef>
            </a:pPr>
            <a:r>
              <a:rPr lang="fr-FR" sz="1600"/>
              <a:t> lancement, modification et archivage</a:t>
            </a:r>
          </a:p>
          <a:p>
            <a:pPr algn="ctr">
              <a:lnSpc>
                <a:spcPts val="1800"/>
              </a:lnSpc>
              <a:spcBef>
                <a:spcPts val="600"/>
              </a:spcBef>
            </a:pPr>
            <a:endParaRPr lang="fr-FR" sz="1600"/>
          </a:p>
          <a:p>
            <a:pPr marL="285750" indent="-285750" algn="ctr">
              <a:lnSpc>
                <a:spcPts val="1800"/>
              </a:lnSpc>
              <a:spcBef>
                <a:spcPts val="600"/>
              </a:spcBef>
              <a:buFont typeface="Wingdings 2" panose="05020102010507070707" pitchFamily="18" charset="2"/>
              <a:buChar char="R"/>
            </a:pPr>
            <a:r>
              <a:rPr lang="fr-FR" b="1"/>
              <a:t>Suivi des participants :</a:t>
            </a:r>
          </a:p>
          <a:p>
            <a:pPr algn="ctr">
              <a:lnSpc>
                <a:spcPts val="1800"/>
              </a:lnSpc>
              <a:spcBef>
                <a:spcPts val="600"/>
              </a:spcBef>
            </a:pPr>
            <a:r>
              <a:rPr lang="fr-FR" sz="1600"/>
              <a:t> relance des parcours inachevés et détection des profils en difficulté (score &lt; 60 % ou &lt; 2 étoiles)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F822C4-A9C8-9F6D-0218-90620FC055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 : coins arrondis 9">
            <a:hlinkClick r:id="rId2" action="ppaction://hlinksldjump"/>
            <a:extLst>
              <a:ext uri="{FF2B5EF4-FFF2-40B4-BE49-F238E27FC236}">
                <a16:creationId xmlns:a16="http://schemas.microsoft.com/office/drawing/2014/main" id="{DBDCAE5E-9C6F-2C8F-8173-63D3EC3A12B6}"/>
              </a:ext>
            </a:extLst>
          </p:cNvPr>
          <p:cNvSpPr/>
          <p:nvPr/>
        </p:nvSpPr>
        <p:spPr>
          <a:xfrm>
            <a:off x="264555" y="445766"/>
            <a:ext cx="11001404" cy="468000"/>
          </a:xfrm>
          <a:prstGeom prst="roundRect">
            <a:avLst/>
          </a:prstGeom>
          <a:gradFill>
            <a:gsLst>
              <a:gs pos="0">
                <a:schemeClr val="accent3">
                  <a:lumMod val="5000"/>
                  <a:lumOff val="95000"/>
                </a:schemeClr>
              </a:gs>
              <a:gs pos="74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0" scaled="0"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E7352AED-5B70-0B72-FEDF-B55A678388FC}"/>
              </a:ext>
            </a:extLst>
          </p:cNvPr>
          <p:cNvSpPr txBox="1"/>
          <p:nvPr/>
        </p:nvSpPr>
        <p:spPr>
          <a:xfrm>
            <a:off x="331519" y="500724"/>
            <a:ext cx="10671972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r-FR" sz="1600" b="1">
                <a:latin typeface="Segoe UI"/>
                <a:cs typeface="Segoe UI"/>
              </a:rPr>
              <a:t>8. Déploiement </a:t>
            </a:r>
            <a:r>
              <a:rPr lang="fr-FR" sz="1600" b="1" err="1">
                <a:latin typeface="Segoe UI"/>
                <a:cs typeface="Segoe UI"/>
              </a:rPr>
              <a:t>Pix</a:t>
            </a:r>
            <a:r>
              <a:rPr lang="fr-FR" sz="1600" b="1">
                <a:latin typeface="Segoe UI"/>
                <a:cs typeface="Segoe UI"/>
              </a:rPr>
              <a:t> étape par étape</a:t>
            </a:r>
            <a:endParaRPr lang="en-US">
              <a:latin typeface="Segoe UI"/>
              <a:cs typeface="Segoe UI"/>
            </a:endParaRPr>
          </a:p>
        </p:txBody>
      </p:sp>
      <p:grpSp>
        <p:nvGrpSpPr>
          <p:cNvPr id="145" name="Groupe 144">
            <a:extLst>
              <a:ext uri="{FF2B5EF4-FFF2-40B4-BE49-F238E27FC236}">
                <a16:creationId xmlns:a16="http://schemas.microsoft.com/office/drawing/2014/main" id="{779062DD-8CF8-106F-5378-2F22D5181B29}"/>
              </a:ext>
            </a:extLst>
          </p:cNvPr>
          <p:cNvGrpSpPr/>
          <p:nvPr/>
        </p:nvGrpSpPr>
        <p:grpSpPr>
          <a:xfrm>
            <a:off x="3759982" y="2447054"/>
            <a:ext cx="4211890" cy="3629075"/>
            <a:chOff x="3964934" y="2670968"/>
            <a:chExt cx="4211890" cy="3629075"/>
          </a:xfrm>
        </p:grpSpPr>
        <p:sp>
          <p:nvSpPr>
            <p:cNvPr id="124" name="Shape 1131">
              <a:extLst>
                <a:ext uri="{FF2B5EF4-FFF2-40B4-BE49-F238E27FC236}">
                  <a16:creationId xmlns:a16="http://schemas.microsoft.com/office/drawing/2014/main" id="{7447B644-14BE-FCA2-D141-CC6991C69F61}"/>
                </a:ext>
              </a:extLst>
            </p:cNvPr>
            <p:cNvSpPr/>
            <p:nvPr/>
          </p:nvSpPr>
          <p:spPr>
            <a:xfrm>
              <a:off x="4250001" y="2813501"/>
              <a:ext cx="3642936" cy="32610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138" h="20152" extrusionOk="0">
                  <a:moveTo>
                    <a:pt x="17132" y="2001"/>
                  </a:moveTo>
                  <a:cubicBezTo>
                    <a:pt x="20369" y="6914"/>
                    <a:pt x="19607" y="13984"/>
                    <a:pt x="15431" y="17792"/>
                  </a:cubicBezTo>
                  <a:cubicBezTo>
                    <a:pt x="11254" y="21600"/>
                    <a:pt x="5244" y="20704"/>
                    <a:pt x="2006" y="15791"/>
                  </a:cubicBezTo>
                  <a:cubicBezTo>
                    <a:pt x="-1231" y="10878"/>
                    <a:pt x="-469" y="3808"/>
                    <a:pt x="3707" y="0"/>
                  </a:cubicBezTo>
                </a:path>
              </a:pathLst>
            </a:custGeom>
            <a:ln w="25400">
              <a:solidFill>
                <a:srgbClr val="A6AAA9"/>
              </a:solidFill>
            </a:ln>
          </p:spPr>
          <p:txBody>
            <a:bodyPr lIns="19050" tIns="19050" rIns="19050" bIns="19050" anchor="ctr"/>
            <a:lstStyle/>
            <a:p>
              <a:pPr algn="ctr">
                <a:defRPr sz="8000" cap="none">
                  <a:solidFill>
                    <a:srgbClr val="53585F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 sz="4000"/>
            </a:p>
          </p:txBody>
        </p:sp>
        <p:sp>
          <p:nvSpPr>
            <p:cNvPr id="125" name="Shape 1132">
              <a:extLst>
                <a:ext uri="{FF2B5EF4-FFF2-40B4-BE49-F238E27FC236}">
                  <a16:creationId xmlns:a16="http://schemas.microsoft.com/office/drawing/2014/main" id="{C9D73946-4D53-2F49-B6F2-66FE2A67722B}"/>
                </a:ext>
              </a:extLst>
            </p:cNvPr>
            <p:cNvSpPr/>
            <p:nvPr/>
          </p:nvSpPr>
          <p:spPr>
            <a:xfrm>
              <a:off x="4488955" y="2670968"/>
              <a:ext cx="3161511" cy="15807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cubicBezTo>
                    <a:pt x="0" y="9671"/>
                    <a:pt x="4835" y="0"/>
                    <a:pt x="10800" y="0"/>
                  </a:cubicBezTo>
                  <a:cubicBezTo>
                    <a:pt x="16765" y="0"/>
                    <a:pt x="21600" y="9671"/>
                    <a:pt x="21600" y="21600"/>
                  </a:cubicBezTo>
                </a:path>
              </a:pathLst>
            </a:custGeom>
            <a:ln w="25400">
              <a:solidFill>
                <a:srgbClr val="A6AAA9"/>
              </a:solidFill>
            </a:ln>
          </p:spPr>
          <p:txBody>
            <a:bodyPr lIns="19050" tIns="19050" rIns="19050" bIns="19050" anchor="ctr"/>
            <a:lstStyle/>
            <a:p>
              <a:pPr algn="ctr">
                <a:defRPr sz="8000" cap="none">
                  <a:solidFill>
                    <a:srgbClr val="53585F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 sz="4000"/>
            </a:p>
          </p:txBody>
        </p:sp>
        <p:sp>
          <p:nvSpPr>
            <p:cNvPr id="126" name="Shape 1133">
              <a:extLst>
                <a:ext uri="{FF2B5EF4-FFF2-40B4-BE49-F238E27FC236}">
                  <a16:creationId xmlns:a16="http://schemas.microsoft.com/office/drawing/2014/main" id="{A8877540-9045-091E-45C6-A0F31515E116}"/>
                </a:ext>
              </a:extLst>
            </p:cNvPr>
            <p:cNvSpPr/>
            <p:nvPr/>
          </p:nvSpPr>
          <p:spPr>
            <a:xfrm>
              <a:off x="4019432" y="4251413"/>
              <a:ext cx="4097273" cy="20486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cubicBezTo>
                    <a:pt x="21600" y="11929"/>
                    <a:pt x="16765" y="21600"/>
                    <a:pt x="10800" y="21600"/>
                  </a:cubicBezTo>
                  <a:cubicBezTo>
                    <a:pt x="4835" y="21600"/>
                    <a:pt x="0" y="11929"/>
                    <a:pt x="0" y="0"/>
                  </a:cubicBezTo>
                </a:path>
              </a:pathLst>
            </a:custGeom>
            <a:ln w="25400">
              <a:solidFill>
                <a:srgbClr val="A6AAA9"/>
              </a:solidFill>
            </a:ln>
          </p:spPr>
          <p:txBody>
            <a:bodyPr lIns="19050" tIns="19050" rIns="19050" bIns="19050" anchor="ctr"/>
            <a:lstStyle/>
            <a:p>
              <a:pPr algn="ctr">
                <a:defRPr sz="8000" cap="none">
                  <a:solidFill>
                    <a:srgbClr val="53585F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 sz="4000"/>
            </a:p>
          </p:txBody>
        </p:sp>
        <p:sp>
          <p:nvSpPr>
            <p:cNvPr id="128" name="Shape 1135">
              <a:extLst>
                <a:ext uri="{FF2B5EF4-FFF2-40B4-BE49-F238E27FC236}">
                  <a16:creationId xmlns:a16="http://schemas.microsoft.com/office/drawing/2014/main" id="{F53EB73E-676D-367F-1D2B-F358B32F1040}"/>
                </a:ext>
              </a:extLst>
            </p:cNvPr>
            <p:cNvSpPr/>
            <p:nvPr/>
          </p:nvSpPr>
          <p:spPr>
            <a:xfrm>
              <a:off x="7591157" y="4192723"/>
              <a:ext cx="120927" cy="120933"/>
            </a:xfrm>
            <a:prstGeom prst="ellipse">
              <a:avLst/>
            </a:prstGeom>
            <a:solidFill>
              <a:srgbClr val="8BAA4F"/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 algn="ctr">
                <a:defRPr sz="3200" cap="none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 sz="1600"/>
            </a:p>
          </p:txBody>
        </p:sp>
        <p:sp>
          <p:nvSpPr>
            <p:cNvPr id="129" name="Shape 1136">
              <a:extLst>
                <a:ext uri="{FF2B5EF4-FFF2-40B4-BE49-F238E27FC236}">
                  <a16:creationId xmlns:a16="http://schemas.microsoft.com/office/drawing/2014/main" id="{A3BB8AF9-A50D-76AB-94B3-D69613D92F23}"/>
                </a:ext>
              </a:extLst>
            </p:cNvPr>
            <p:cNvSpPr/>
            <p:nvPr/>
          </p:nvSpPr>
          <p:spPr>
            <a:xfrm>
              <a:off x="3964934" y="4192723"/>
              <a:ext cx="120925" cy="120933"/>
            </a:xfrm>
            <a:prstGeom prst="ellipse">
              <a:avLst/>
            </a:prstGeom>
            <a:solidFill>
              <a:srgbClr val="8BAA4F"/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 algn="ctr">
                <a:defRPr sz="3200" cap="none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 sz="1600"/>
            </a:p>
          </p:txBody>
        </p:sp>
        <p:sp>
          <p:nvSpPr>
            <p:cNvPr id="130" name="Shape 1137">
              <a:extLst>
                <a:ext uri="{FF2B5EF4-FFF2-40B4-BE49-F238E27FC236}">
                  <a16:creationId xmlns:a16="http://schemas.microsoft.com/office/drawing/2014/main" id="{88AF3CB0-6922-06A1-E1C0-837B89CBA5E0}"/>
                </a:ext>
              </a:extLst>
            </p:cNvPr>
            <p:cNvSpPr/>
            <p:nvPr/>
          </p:nvSpPr>
          <p:spPr>
            <a:xfrm>
              <a:off x="4899787" y="2750619"/>
              <a:ext cx="120924" cy="120935"/>
            </a:xfrm>
            <a:prstGeom prst="ellipse">
              <a:avLst/>
            </a:prstGeom>
            <a:solidFill>
              <a:srgbClr val="8BAA4F"/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 algn="ctr">
                <a:defRPr sz="3200" cap="none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 sz="1600"/>
            </a:p>
          </p:txBody>
        </p:sp>
        <p:sp>
          <p:nvSpPr>
            <p:cNvPr id="131" name="Shape 1138">
              <a:extLst>
                <a:ext uri="{FF2B5EF4-FFF2-40B4-BE49-F238E27FC236}">
                  <a16:creationId xmlns:a16="http://schemas.microsoft.com/office/drawing/2014/main" id="{484E5DB8-1C06-D993-846F-160B668F970D}"/>
                </a:ext>
              </a:extLst>
            </p:cNvPr>
            <p:cNvSpPr/>
            <p:nvPr/>
          </p:nvSpPr>
          <p:spPr>
            <a:xfrm>
              <a:off x="4438648" y="4238837"/>
              <a:ext cx="111953" cy="9694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10800" y="21600"/>
                  </a:lnTo>
                  <a:lnTo>
                    <a:pt x="0" y="0"/>
                  </a:lnTo>
                  <a:cubicBezTo>
                    <a:pt x="0" y="0"/>
                    <a:pt x="21600" y="0"/>
                    <a:pt x="21600" y="0"/>
                  </a:cubicBezTo>
                  <a:close/>
                </a:path>
              </a:pathLst>
            </a:custGeom>
            <a:solidFill>
              <a:srgbClr val="A6CED6"/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 algn="ctr" defTabSz="228600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/>
            </a:p>
          </p:txBody>
        </p:sp>
        <p:sp>
          <p:nvSpPr>
            <p:cNvPr id="132" name="Shape 1139">
              <a:extLst>
                <a:ext uri="{FF2B5EF4-FFF2-40B4-BE49-F238E27FC236}">
                  <a16:creationId xmlns:a16="http://schemas.microsoft.com/office/drawing/2014/main" id="{13C5CD81-3D35-2E28-2696-FC3B1B67991C}"/>
                </a:ext>
              </a:extLst>
            </p:cNvPr>
            <p:cNvSpPr/>
            <p:nvPr/>
          </p:nvSpPr>
          <p:spPr>
            <a:xfrm>
              <a:off x="8064871" y="4243029"/>
              <a:ext cx="111953" cy="9694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10801" y="0"/>
                  </a:lnTo>
                  <a:lnTo>
                    <a:pt x="21600" y="21600"/>
                  </a:lnTo>
                  <a:cubicBezTo>
                    <a:pt x="21600" y="21600"/>
                    <a:pt x="0" y="21600"/>
                    <a:pt x="0" y="21600"/>
                  </a:cubicBezTo>
                  <a:close/>
                </a:path>
              </a:pathLst>
            </a:custGeom>
            <a:solidFill>
              <a:srgbClr val="8BAA4F"/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 algn="ctr">
                <a:defRPr sz="3200" cap="none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 sz="1600"/>
            </a:p>
          </p:txBody>
        </p:sp>
        <p:sp>
          <p:nvSpPr>
            <p:cNvPr id="133" name="Shape 1140">
              <a:extLst>
                <a:ext uri="{FF2B5EF4-FFF2-40B4-BE49-F238E27FC236}">
                  <a16:creationId xmlns:a16="http://schemas.microsoft.com/office/drawing/2014/main" id="{64ACF532-C8B3-B33D-48E4-8AA5565499E5}"/>
                </a:ext>
              </a:extLst>
            </p:cNvPr>
            <p:cNvSpPr/>
            <p:nvPr/>
          </p:nvSpPr>
          <p:spPr>
            <a:xfrm>
              <a:off x="7457007" y="3069223"/>
              <a:ext cx="104858" cy="11040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3806" y="21600"/>
                  </a:moveTo>
                  <a:lnTo>
                    <a:pt x="0" y="0"/>
                  </a:lnTo>
                  <a:lnTo>
                    <a:pt x="21600" y="7669"/>
                  </a:lnTo>
                  <a:cubicBezTo>
                    <a:pt x="21600" y="7669"/>
                    <a:pt x="3806" y="21600"/>
                    <a:pt x="3806" y="21600"/>
                  </a:cubicBezTo>
                  <a:close/>
                </a:path>
              </a:pathLst>
            </a:custGeom>
            <a:solidFill>
              <a:srgbClr val="8BAA4F"/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 algn="ctr">
                <a:defRPr sz="3200" cap="none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 sz="1600"/>
            </a:p>
          </p:txBody>
        </p:sp>
      </p:grpSp>
      <p:sp>
        <p:nvSpPr>
          <p:cNvPr id="122" name="Shape 1129" hidden="1">
            <a:extLst>
              <a:ext uri="{FF2B5EF4-FFF2-40B4-BE49-F238E27FC236}">
                <a16:creationId xmlns:a16="http://schemas.microsoft.com/office/drawing/2014/main" id="{31403BB6-C0EA-B651-167C-C8ED5071B142}"/>
              </a:ext>
            </a:extLst>
          </p:cNvPr>
          <p:cNvSpPr/>
          <p:nvPr/>
        </p:nvSpPr>
        <p:spPr>
          <a:xfrm>
            <a:off x="3481529" y="3533206"/>
            <a:ext cx="539339" cy="539369"/>
          </a:xfrm>
          <a:prstGeom prst="ellipse">
            <a:avLst/>
          </a:prstGeom>
          <a:solidFill>
            <a:srgbClr val="8BAA4F"/>
          </a:solidFill>
          <a:ln w="12700">
            <a:miter lim="400000"/>
          </a:ln>
        </p:spPr>
        <p:txBody>
          <a:bodyPr lIns="19050" tIns="19050" rIns="19050" bIns="19050" anchor="ctr"/>
          <a:lstStyle/>
          <a:p>
            <a:pPr algn="ctr">
              <a:defRPr sz="3200" cap="none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Light"/>
              </a:defRPr>
            </a:pPr>
            <a:endParaRPr sz="1600"/>
          </a:p>
        </p:txBody>
      </p:sp>
      <p:sp>
        <p:nvSpPr>
          <p:cNvPr id="123" name="Shape 1130" hidden="1">
            <a:extLst>
              <a:ext uri="{FF2B5EF4-FFF2-40B4-BE49-F238E27FC236}">
                <a16:creationId xmlns:a16="http://schemas.microsoft.com/office/drawing/2014/main" id="{93B4CBDE-2953-FB98-9A5C-86B8AC3F7E30}"/>
              </a:ext>
            </a:extLst>
          </p:cNvPr>
          <p:cNvSpPr/>
          <p:nvPr/>
        </p:nvSpPr>
        <p:spPr>
          <a:xfrm>
            <a:off x="7548736" y="2466324"/>
            <a:ext cx="539339" cy="539369"/>
          </a:xfrm>
          <a:prstGeom prst="ellipse">
            <a:avLst/>
          </a:prstGeom>
          <a:solidFill>
            <a:srgbClr val="10B899"/>
          </a:solidFill>
          <a:ln w="12700">
            <a:miter lim="400000"/>
          </a:ln>
        </p:spPr>
        <p:txBody>
          <a:bodyPr lIns="19050" tIns="19050" rIns="19050" bIns="19050" anchor="ctr"/>
          <a:lstStyle/>
          <a:p>
            <a:pPr algn="ctr">
              <a:defRPr sz="3200" cap="none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Light"/>
              </a:defRPr>
            </a:pPr>
            <a:endParaRPr sz="1600"/>
          </a:p>
        </p:txBody>
      </p:sp>
      <p:sp>
        <p:nvSpPr>
          <p:cNvPr id="127" name="Shape 1134" hidden="1">
            <a:extLst>
              <a:ext uri="{FF2B5EF4-FFF2-40B4-BE49-F238E27FC236}">
                <a16:creationId xmlns:a16="http://schemas.microsoft.com/office/drawing/2014/main" id="{42FCC074-77D4-DC26-9570-D2679E6C2241}"/>
              </a:ext>
            </a:extLst>
          </p:cNvPr>
          <p:cNvSpPr/>
          <p:nvPr/>
        </p:nvSpPr>
        <p:spPr>
          <a:xfrm>
            <a:off x="4015240" y="4855084"/>
            <a:ext cx="786570" cy="786613"/>
          </a:xfrm>
          <a:prstGeom prst="ellipse">
            <a:avLst/>
          </a:prstGeom>
          <a:solidFill>
            <a:srgbClr val="10B899"/>
          </a:solidFill>
          <a:ln w="12700">
            <a:miter lim="400000"/>
          </a:ln>
        </p:spPr>
        <p:txBody>
          <a:bodyPr lIns="19050" tIns="19050" rIns="19050" bIns="19050" anchor="ctr"/>
          <a:lstStyle/>
          <a:p>
            <a:pPr algn="ctr">
              <a:defRPr sz="3200" cap="none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Light"/>
              </a:defRPr>
            </a:pPr>
            <a:endParaRPr sz="1600"/>
          </a:p>
        </p:txBody>
      </p:sp>
      <p:sp>
        <p:nvSpPr>
          <p:cNvPr id="134" name="Shape 1141" hidden="1">
            <a:extLst>
              <a:ext uri="{FF2B5EF4-FFF2-40B4-BE49-F238E27FC236}">
                <a16:creationId xmlns:a16="http://schemas.microsoft.com/office/drawing/2014/main" id="{87AACA28-5A17-DA92-797F-AF433F81910F}"/>
              </a:ext>
            </a:extLst>
          </p:cNvPr>
          <p:cNvSpPr/>
          <p:nvPr/>
        </p:nvSpPr>
        <p:spPr>
          <a:xfrm>
            <a:off x="5662761" y="2276904"/>
            <a:ext cx="786572" cy="786615"/>
          </a:xfrm>
          <a:prstGeom prst="ellipse">
            <a:avLst/>
          </a:prstGeom>
          <a:solidFill>
            <a:srgbClr val="DC4133"/>
          </a:solidFill>
          <a:ln w="12700">
            <a:miter lim="400000"/>
          </a:ln>
        </p:spPr>
        <p:txBody>
          <a:bodyPr lIns="19050" tIns="19050" rIns="19050" bIns="19050" anchor="ctr"/>
          <a:lstStyle/>
          <a:p>
            <a:pPr algn="ctr">
              <a:defRPr sz="3200" cap="none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Light"/>
              </a:defRPr>
            </a:pPr>
            <a:endParaRPr sz="1600"/>
          </a:p>
        </p:txBody>
      </p:sp>
      <p:sp>
        <p:nvSpPr>
          <p:cNvPr id="135" name="Shape 1142" hidden="1">
            <a:extLst>
              <a:ext uri="{FF2B5EF4-FFF2-40B4-BE49-F238E27FC236}">
                <a16:creationId xmlns:a16="http://schemas.microsoft.com/office/drawing/2014/main" id="{05D3B875-5AB5-CB07-02D0-066AD37C95C1}"/>
              </a:ext>
            </a:extLst>
          </p:cNvPr>
          <p:cNvSpPr/>
          <p:nvPr/>
        </p:nvSpPr>
        <p:spPr>
          <a:xfrm>
            <a:off x="7108930" y="5154141"/>
            <a:ext cx="786572" cy="786613"/>
          </a:xfrm>
          <a:prstGeom prst="ellipse">
            <a:avLst/>
          </a:prstGeom>
          <a:solidFill>
            <a:srgbClr val="516681"/>
          </a:solidFill>
          <a:ln w="12700">
            <a:miter lim="400000"/>
          </a:ln>
        </p:spPr>
        <p:txBody>
          <a:bodyPr lIns="19050" tIns="19050" rIns="19050" bIns="19050" anchor="ctr"/>
          <a:lstStyle/>
          <a:p>
            <a:pPr algn="ctr">
              <a:defRPr sz="3200" cap="none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Light"/>
              </a:defRPr>
            </a:pPr>
            <a:endParaRPr sz="1600"/>
          </a:p>
        </p:txBody>
      </p:sp>
      <p:sp>
        <p:nvSpPr>
          <p:cNvPr id="142" name="Shape 1149" hidden="1">
            <a:extLst>
              <a:ext uri="{FF2B5EF4-FFF2-40B4-BE49-F238E27FC236}">
                <a16:creationId xmlns:a16="http://schemas.microsoft.com/office/drawing/2014/main" id="{242EADF3-569F-B419-1388-A150460F6C6B}"/>
              </a:ext>
            </a:extLst>
          </p:cNvPr>
          <p:cNvSpPr/>
          <p:nvPr/>
        </p:nvSpPr>
        <p:spPr>
          <a:xfrm>
            <a:off x="8154284" y="3684781"/>
            <a:ext cx="539339" cy="539369"/>
          </a:xfrm>
          <a:prstGeom prst="ellipse">
            <a:avLst/>
          </a:prstGeom>
          <a:solidFill>
            <a:srgbClr val="8BAA4F"/>
          </a:solidFill>
          <a:ln w="12700">
            <a:miter lim="400000"/>
          </a:ln>
        </p:spPr>
        <p:txBody>
          <a:bodyPr lIns="19050" tIns="19050" rIns="19050" bIns="19050" anchor="ctr"/>
          <a:lstStyle/>
          <a:p>
            <a:pPr algn="ctr">
              <a:defRPr sz="3200" cap="none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Light"/>
              </a:defRPr>
            </a:pPr>
            <a:endParaRPr sz="1600"/>
          </a:p>
        </p:txBody>
      </p:sp>
      <p:sp>
        <p:nvSpPr>
          <p:cNvPr id="143" name="Shape 1150" hidden="1">
            <a:extLst>
              <a:ext uri="{FF2B5EF4-FFF2-40B4-BE49-F238E27FC236}">
                <a16:creationId xmlns:a16="http://schemas.microsoft.com/office/drawing/2014/main" id="{549D0882-76D2-0146-F655-3B4B02ACA854}"/>
              </a:ext>
            </a:extLst>
          </p:cNvPr>
          <p:cNvSpPr/>
          <p:nvPr/>
        </p:nvSpPr>
        <p:spPr>
          <a:xfrm>
            <a:off x="4481373" y="2124049"/>
            <a:ext cx="539339" cy="539368"/>
          </a:xfrm>
          <a:prstGeom prst="ellipse">
            <a:avLst/>
          </a:prstGeom>
          <a:solidFill>
            <a:srgbClr val="F49C03"/>
          </a:solidFill>
          <a:ln w="12700">
            <a:miter lim="400000"/>
          </a:ln>
        </p:spPr>
        <p:txBody>
          <a:bodyPr lIns="19050" tIns="19050" rIns="19050" bIns="19050" anchor="ctr"/>
          <a:lstStyle/>
          <a:p>
            <a:pPr algn="ctr">
              <a:defRPr sz="3200" cap="none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Light"/>
              </a:defRPr>
            </a:pPr>
            <a:endParaRPr sz="1600"/>
          </a:p>
        </p:txBody>
      </p:sp>
      <p:grpSp>
        <p:nvGrpSpPr>
          <p:cNvPr id="144" name="Groupe 143" hidden="1">
            <a:extLst>
              <a:ext uri="{FF2B5EF4-FFF2-40B4-BE49-F238E27FC236}">
                <a16:creationId xmlns:a16="http://schemas.microsoft.com/office/drawing/2014/main" id="{F5CA2FF5-EFBD-EC1F-A9C4-132471DE192A}"/>
              </a:ext>
            </a:extLst>
          </p:cNvPr>
          <p:cNvGrpSpPr/>
          <p:nvPr/>
        </p:nvGrpSpPr>
        <p:grpSpPr>
          <a:xfrm>
            <a:off x="4751738" y="3260666"/>
            <a:ext cx="2027773" cy="3882597"/>
            <a:chOff x="5176612" y="3260666"/>
            <a:chExt cx="2027773" cy="3882597"/>
          </a:xfrm>
        </p:grpSpPr>
        <p:sp>
          <p:nvSpPr>
            <p:cNvPr id="136" name="Shape 1143">
              <a:extLst>
                <a:ext uri="{FF2B5EF4-FFF2-40B4-BE49-F238E27FC236}">
                  <a16:creationId xmlns:a16="http://schemas.microsoft.com/office/drawing/2014/main" id="{0216AA87-FAA9-32DF-C925-AD81BFD2F4FD}"/>
                </a:ext>
              </a:extLst>
            </p:cNvPr>
            <p:cNvSpPr/>
            <p:nvPr/>
          </p:nvSpPr>
          <p:spPr>
            <a:xfrm>
              <a:off x="5278772" y="3405448"/>
              <a:ext cx="1809575" cy="20876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53" h="21424" extrusionOk="0">
                  <a:moveTo>
                    <a:pt x="1726" y="0"/>
                  </a:moveTo>
                  <a:cubicBezTo>
                    <a:pt x="1726" y="0"/>
                    <a:pt x="7575" y="4530"/>
                    <a:pt x="2879" y="12968"/>
                  </a:cubicBezTo>
                  <a:lnTo>
                    <a:pt x="2908" y="12980"/>
                  </a:lnTo>
                  <a:lnTo>
                    <a:pt x="111" y="18011"/>
                  </a:lnTo>
                  <a:cubicBezTo>
                    <a:pt x="-47" y="18294"/>
                    <a:pt x="-10" y="18627"/>
                    <a:pt x="64" y="18894"/>
                  </a:cubicBezTo>
                  <a:lnTo>
                    <a:pt x="519" y="18079"/>
                  </a:lnTo>
                  <a:lnTo>
                    <a:pt x="1364" y="18428"/>
                  </a:lnTo>
                  <a:lnTo>
                    <a:pt x="718" y="19589"/>
                  </a:lnTo>
                  <a:cubicBezTo>
                    <a:pt x="777" y="19616"/>
                    <a:pt x="776" y="19659"/>
                    <a:pt x="806" y="19672"/>
                  </a:cubicBezTo>
                  <a:lnTo>
                    <a:pt x="4782" y="21313"/>
                  </a:lnTo>
                  <a:cubicBezTo>
                    <a:pt x="5476" y="21600"/>
                    <a:pt x="6308" y="21305"/>
                    <a:pt x="6640" y="20708"/>
                  </a:cubicBezTo>
                  <a:lnTo>
                    <a:pt x="9610" y="15370"/>
                  </a:lnTo>
                  <a:cubicBezTo>
                    <a:pt x="9642" y="15312"/>
                    <a:pt x="9663" y="15252"/>
                    <a:pt x="9684" y="15192"/>
                  </a:cubicBezTo>
                  <a:cubicBezTo>
                    <a:pt x="11201" y="13367"/>
                    <a:pt x="17325" y="6444"/>
                    <a:pt x="21553" y="8191"/>
                  </a:cubicBezTo>
                  <a:cubicBezTo>
                    <a:pt x="21553" y="8191"/>
                    <a:pt x="5650" y="1620"/>
                    <a:pt x="3169" y="595"/>
                  </a:cubicBezTo>
                  <a:cubicBezTo>
                    <a:pt x="3096" y="531"/>
                    <a:pt x="3004" y="453"/>
                    <a:pt x="3004" y="453"/>
                  </a:cubicBezTo>
                  <a:lnTo>
                    <a:pt x="2173" y="110"/>
                  </a:lnTo>
                  <a:cubicBezTo>
                    <a:pt x="2173" y="110"/>
                    <a:pt x="2261" y="190"/>
                    <a:pt x="2333" y="252"/>
                  </a:cubicBezTo>
                  <a:cubicBezTo>
                    <a:pt x="2297" y="237"/>
                    <a:pt x="1726" y="0"/>
                    <a:pt x="1726" y="0"/>
                  </a:cubicBezTo>
                  <a:close/>
                  <a:moveTo>
                    <a:pt x="1566" y="20316"/>
                  </a:moveTo>
                  <a:cubicBezTo>
                    <a:pt x="1533" y="20302"/>
                    <a:pt x="1494" y="20312"/>
                    <a:pt x="1478" y="20341"/>
                  </a:cubicBezTo>
                  <a:cubicBezTo>
                    <a:pt x="1462" y="20370"/>
                    <a:pt x="1474" y="20406"/>
                    <a:pt x="1507" y="20420"/>
                  </a:cubicBezTo>
                  <a:lnTo>
                    <a:pt x="3624" y="21292"/>
                  </a:lnTo>
                  <a:cubicBezTo>
                    <a:pt x="3657" y="21306"/>
                    <a:pt x="3696" y="21296"/>
                    <a:pt x="3712" y="21267"/>
                  </a:cubicBezTo>
                  <a:cubicBezTo>
                    <a:pt x="3728" y="21238"/>
                    <a:pt x="3716" y="21202"/>
                    <a:pt x="3683" y="21188"/>
                  </a:cubicBezTo>
                  <a:cubicBezTo>
                    <a:pt x="3683" y="21188"/>
                    <a:pt x="1566" y="20316"/>
                    <a:pt x="1566" y="20316"/>
                  </a:cubicBezTo>
                  <a:close/>
                </a:path>
              </a:pathLst>
            </a:custGeom>
            <a:solidFill>
              <a:srgbClr val="8BAA4F"/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 algn="ctr">
                <a:defRPr sz="3200" cap="none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 sz="1600"/>
            </a:p>
          </p:txBody>
        </p:sp>
        <p:sp>
          <p:nvSpPr>
            <p:cNvPr id="137" name="Shape 1144">
              <a:extLst>
                <a:ext uri="{FF2B5EF4-FFF2-40B4-BE49-F238E27FC236}">
                  <a16:creationId xmlns:a16="http://schemas.microsoft.com/office/drawing/2014/main" id="{C9689DD9-A9DB-3951-9767-3CD65816DA39}"/>
                </a:ext>
              </a:extLst>
            </p:cNvPr>
            <p:cNvSpPr/>
            <p:nvPr/>
          </p:nvSpPr>
          <p:spPr>
            <a:xfrm>
              <a:off x="5176612" y="4854467"/>
              <a:ext cx="1468764" cy="9728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55" h="21162" extrusionOk="0">
                  <a:moveTo>
                    <a:pt x="3588" y="2"/>
                  </a:moveTo>
                  <a:cubicBezTo>
                    <a:pt x="2929" y="-44"/>
                    <a:pt x="2284" y="494"/>
                    <a:pt x="1981" y="1444"/>
                  </a:cubicBezTo>
                  <a:lnTo>
                    <a:pt x="167" y="7124"/>
                  </a:lnTo>
                  <a:cubicBezTo>
                    <a:pt x="-237" y="8391"/>
                    <a:pt x="119" y="9911"/>
                    <a:pt x="962" y="10518"/>
                  </a:cubicBezTo>
                  <a:lnTo>
                    <a:pt x="9000" y="16310"/>
                  </a:lnTo>
                  <a:cubicBezTo>
                    <a:pt x="9631" y="16765"/>
                    <a:pt x="10358" y="16582"/>
                    <a:pt x="10852" y="15929"/>
                  </a:cubicBezTo>
                  <a:lnTo>
                    <a:pt x="17821" y="20949"/>
                  </a:lnTo>
                  <a:cubicBezTo>
                    <a:pt x="18664" y="21556"/>
                    <a:pt x="19665" y="20806"/>
                    <a:pt x="20103" y="19431"/>
                  </a:cubicBezTo>
                  <a:lnTo>
                    <a:pt x="20399" y="18502"/>
                  </a:lnTo>
                  <a:lnTo>
                    <a:pt x="20420" y="18439"/>
                  </a:lnTo>
                  <a:lnTo>
                    <a:pt x="21155" y="16135"/>
                  </a:lnTo>
                  <a:cubicBezTo>
                    <a:pt x="21363" y="15483"/>
                    <a:pt x="21244" y="14862"/>
                    <a:pt x="20844" y="14573"/>
                  </a:cubicBezTo>
                  <a:lnTo>
                    <a:pt x="20766" y="14519"/>
                  </a:lnTo>
                  <a:cubicBezTo>
                    <a:pt x="20405" y="14259"/>
                    <a:pt x="19989" y="14421"/>
                    <a:pt x="19754" y="14945"/>
                  </a:cubicBezTo>
                  <a:cubicBezTo>
                    <a:pt x="19750" y="14942"/>
                    <a:pt x="19764" y="14881"/>
                    <a:pt x="19760" y="14878"/>
                  </a:cubicBezTo>
                  <a:lnTo>
                    <a:pt x="12910" y="9944"/>
                  </a:lnTo>
                  <a:lnTo>
                    <a:pt x="13072" y="9436"/>
                  </a:lnTo>
                  <a:cubicBezTo>
                    <a:pt x="13476" y="8169"/>
                    <a:pt x="13120" y="6649"/>
                    <a:pt x="12277" y="6042"/>
                  </a:cubicBezTo>
                  <a:cubicBezTo>
                    <a:pt x="12277" y="6042"/>
                    <a:pt x="4239" y="249"/>
                    <a:pt x="4239" y="249"/>
                  </a:cubicBezTo>
                  <a:cubicBezTo>
                    <a:pt x="4028" y="98"/>
                    <a:pt x="3807" y="18"/>
                    <a:pt x="3588" y="2"/>
                  </a:cubicBezTo>
                  <a:close/>
                </a:path>
              </a:pathLst>
            </a:custGeom>
            <a:solidFill>
              <a:srgbClr val="10B899"/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 algn="ctr">
                <a:defRPr sz="3200" cap="none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 sz="1600"/>
            </a:p>
          </p:txBody>
        </p:sp>
        <p:sp>
          <p:nvSpPr>
            <p:cNvPr id="138" name="Shape 1145">
              <a:extLst>
                <a:ext uri="{FF2B5EF4-FFF2-40B4-BE49-F238E27FC236}">
                  <a16:creationId xmlns:a16="http://schemas.microsoft.com/office/drawing/2014/main" id="{B9FDFAAB-6335-71ED-9FDA-9B67522D7962}"/>
                </a:ext>
              </a:extLst>
            </p:cNvPr>
            <p:cNvSpPr/>
            <p:nvPr/>
          </p:nvSpPr>
          <p:spPr>
            <a:xfrm>
              <a:off x="5375276" y="3260666"/>
              <a:ext cx="1829109" cy="96262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38" h="21321" extrusionOk="0">
                  <a:moveTo>
                    <a:pt x="995" y="1"/>
                  </a:moveTo>
                  <a:cubicBezTo>
                    <a:pt x="632" y="-31"/>
                    <a:pt x="276" y="345"/>
                    <a:pt x="109" y="1007"/>
                  </a:cubicBezTo>
                  <a:lnTo>
                    <a:pt x="92" y="1067"/>
                  </a:lnTo>
                  <a:cubicBezTo>
                    <a:pt x="-131" y="1950"/>
                    <a:pt x="65" y="3012"/>
                    <a:pt x="530" y="3435"/>
                  </a:cubicBezTo>
                  <a:lnTo>
                    <a:pt x="8948" y="11097"/>
                  </a:lnTo>
                  <a:cubicBezTo>
                    <a:pt x="9079" y="12563"/>
                    <a:pt x="9566" y="13889"/>
                    <a:pt x="10326" y="14581"/>
                  </a:cubicBezTo>
                  <a:cubicBezTo>
                    <a:pt x="11085" y="15272"/>
                    <a:pt x="11935" y="15163"/>
                    <a:pt x="12618" y="14439"/>
                  </a:cubicBezTo>
                  <a:lnTo>
                    <a:pt x="19984" y="21146"/>
                  </a:lnTo>
                  <a:cubicBezTo>
                    <a:pt x="20449" y="21569"/>
                    <a:pt x="21008" y="21197"/>
                    <a:pt x="21231" y="20314"/>
                  </a:cubicBezTo>
                  <a:lnTo>
                    <a:pt x="21246" y="20250"/>
                  </a:lnTo>
                  <a:cubicBezTo>
                    <a:pt x="21469" y="19367"/>
                    <a:pt x="21273" y="18309"/>
                    <a:pt x="20808" y="17886"/>
                  </a:cubicBezTo>
                  <a:cubicBezTo>
                    <a:pt x="20808" y="17886"/>
                    <a:pt x="17033" y="14452"/>
                    <a:pt x="13810" y="11518"/>
                  </a:cubicBezTo>
                  <a:cubicBezTo>
                    <a:pt x="14110" y="9366"/>
                    <a:pt x="13577" y="7048"/>
                    <a:pt x="12481" y="6050"/>
                  </a:cubicBezTo>
                  <a:cubicBezTo>
                    <a:pt x="11385" y="5053"/>
                    <a:pt x="10098" y="5715"/>
                    <a:pt x="9401" y="7504"/>
                  </a:cubicBezTo>
                  <a:cubicBezTo>
                    <a:pt x="5497" y="3950"/>
                    <a:pt x="1354" y="175"/>
                    <a:pt x="1354" y="175"/>
                  </a:cubicBezTo>
                  <a:cubicBezTo>
                    <a:pt x="1238" y="69"/>
                    <a:pt x="1116" y="12"/>
                    <a:pt x="995" y="1"/>
                  </a:cubicBezTo>
                  <a:close/>
                </a:path>
              </a:pathLst>
            </a:custGeom>
            <a:solidFill>
              <a:srgbClr val="516681"/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 algn="ctr">
                <a:defRPr sz="3200" cap="none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 sz="1600"/>
            </a:p>
          </p:txBody>
        </p:sp>
        <p:sp>
          <p:nvSpPr>
            <p:cNvPr id="139" name="Shape 1146">
              <a:extLst>
                <a:ext uri="{FF2B5EF4-FFF2-40B4-BE49-F238E27FC236}">
                  <a16:creationId xmlns:a16="http://schemas.microsoft.com/office/drawing/2014/main" id="{52276B2E-6674-1C63-5D69-5FB8ABDAB9BD}"/>
                </a:ext>
              </a:extLst>
            </p:cNvPr>
            <p:cNvSpPr/>
            <p:nvPr/>
          </p:nvSpPr>
          <p:spPr>
            <a:xfrm>
              <a:off x="6077717" y="5272780"/>
              <a:ext cx="57209" cy="2968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66" h="20308" extrusionOk="0">
                  <a:moveTo>
                    <a:pt x="31" y="20247"/>
                  </a:moveTo>
                  <a:lnTo>
                    <a:pt x="13249" y="1701"/>
                  </a:lnTo>
                  <a:cubicBezTo>
                    <a:pt x="14218" y="349"/>
                    <a:pt x="20666" y="0"/>
                    <a:pt x="20666" y="0"/>
                  </a:cubicBezTo>
                  <a:cubicBezTo>
                    <a:pt x="20666" y="0"/>
                    <a:pt x="-934" y="21600"/>
                    <a:pt x="31" y="20247"/>
                  </a:cubicBezTo>
                  <a:close/>
                </a:path>
              </a:pathLst>
            </a:custGeom>
            <a:solidFill>
              <a:srgbClr val="E4BFA3"/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 algn="ctr" defTabSz="228600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/>
            </a:p>
          </p:txBody>
        </p:sp>
        <p:sp>
          <p:nvSpPr>
            <p:cNvPr id="140" name="Shape 1147">
              <a:extLst>
                <a:ext uri="{FF2B5EF4-FFF2-40B4-BE49-F238E27FC236}">
                  <a16:creationId xmlns:a16="http://schemas.microsoft.com/office/drawing/2014/main" id="{609620FD-0A71-9EAC-C82C-DC622705A57D}"/>
                </a:ext>
              </a:extLst>
            </p:cNvPr>
            <p:cNvSpPr/>
            <p:nvPr/>
          </p:nvSpPr>
          <p:spPr>
            <a:xfrm>
              <a:off x="5972622" y="5374682"/>
              <a:ext cx="42540" cy="733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9809" extrusionOk="0">
                  <a:moveTo>
                    <a:pt x="0" y="19687"/>
                  </a:moveTo>
                  <a:cubicBezTo>
                    <a:pt x="0" y="19687"/>
                    <a:pt x="7339" y="20796"/>
                    <a:pt x="12752" y="16327"/>
                  </a:cubicBezTo>
                  <a:lnTo>
                    <a:pt x="21600" y="1785"/>
                  </a:lnTo>
                  <a:cubicBezTo>
                    <a:pt x="21600" y="1785"/>
                    <a:pt x="14441" y="-804"/>
                    <a:pt x="9247" y="254"/>
                  </a:cubicBezTo>
                  <a:cubicBezTo>
                    <a:pt x="9247" y="254"/>
                    <a:pt x="0" y="19687"/>
                    <a:pt x="0" y="19687"/>
                  </a:cubicBezTo>
                  <a:close/>
                </a:path>
              </a:pathLst>
            </a:custGeom>
            <a:solidFill>
              <a:srgbClr val="FEE3D0"/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 algn="ctr" defTabSz="228600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/>
            </a:p>
          </p:txBody>
        </p:sp>
        <p:sp>
          <p:nvSpPr>
            <p:cNvPr id="141" name="Shape 1148">
              <a:extLst>
                <a:ext uri="{FF2B5EF4-FFF2-40B4-BE49-F238E27FC236}">
                  <a16:creationId xmlns:a16="http://schemas.microsoft.com/office/drawing/2014/main" id="{8B218D19-2047-EF3F-03A1-44135EC50C75}"/>
                </a:ext>
              </a:extLst>
            </p:cNvPr>
            <p:cNvSpPr/>
            <p:nvPr/>
          </p:nvSpPr>
          <p:spPr>
            <a:xfrm>
              <a:off x="5201243" y="4937455"/>
              <a:ext cx="1464461" cy="22058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41" h="21521" extrusionOk="0">
                  <a:moveTo>
                    <a:pt x="13414" y="10"/>
                  </a:moveTo>
                  <a:cubicBezTo>
                    <a:pt x="12765" y="-49"/>
                    <a:pt x="12184" y="165"/>
                    <a:pt x="12119" y="487"/>
                  </a:cubicBezTo>
                  <a:lnTo>
                    <a:pt x="11230" y="4902"/>
                  </a:lnTo>
                  <a:cubicBezTo>
                    <a:pt x="11165" y="5224"/>
                    <a:pt x="11690" y="5284"/>
                    <a:pt x="12340" y="5342"/>
                  </a:cubicBezTo>
                  <a:cubicBezTo>
                    <a:pt x="12989" y="5401"/>
                    <a:pt x="13515" y="5436"/>
                    <a:pt x="13580" y="5114"/>
                  </a:cubicBezTo>
                  <a:lnTo>
                    <a:pt x="14469" y="699"/>
                  </a:lnTo>
                  <a:cubicBezTo>
                    <a:pt x="14534" y="377"/>
                    <a:pt x="14063" y="68"/>
                    <a:pt x="13414" y="10"/>
                  </a:cubicBezTo>
                  <a:close/>
                  <a:moveTo>
                    <a:pt x="15760" y="272"/>
                  </a:moveTo>
                  <a:cubicBezTo>
                    <a:pt x="15464" y="245"/>
                    <a:pt x="15191" y="279"/>
                    <a:pt x="14966" y="349"/>
                  </a:cubicBezTo>
                  <a:cubicBezTo>
                    <a:pt x="14966" y="349"/>
                    <a:pt x="14961" y="353"/>
                    <a:pt x="14961" y="353"/>
                  </a:cubicBezTo>
                  <a:cubicBezTo>
                    <a:pt x="14924" y="365"/>
                    <a:pt x="14890" y="376"/>
                    <a:pt x="14856" y="390"/>
                  </a:cubicBezTo>
                  <a:cubicBezTo>
                    <a:pt x="14732" y="428"/>
                    <a:pt x="14513" y="510"/>
                    <a:pt x="14464" y="753"/>
                  </a:cubicBezTo>
                  <a:lnTo>
                    <a:pt x="13585" y="5127"/>
                  </a:lnTo>
                  <a:lnTo>
                    <a:pt x="13580" y="5164"/>
                  </a:lnTo>
                  <a:cubicBezTo>
                    <a:pt x="13515" y="5486"/>
                    <a:pt x="14036" y="5546"/>
                    <a:pt x="14685" y="5605"/>
                  </a:cubicBezTo>
                  <a:cubicBezTo>
                    <a:pt x="15335" y="5663"/>
                    <a:pt x="15865" y="5702"/>
                    <a:pt x="15931" y="5379"/>
                  </a:cubicBezTo>
                  <a:lnTo>
                    <a:pt x="16819" y="961"/>
                  </a:lnTo>
                  <a:cubicBezTo>
                    <a:pt x="16884" y="639"/>
                    <a:pt x="16409" y="331"/>
                    <a:pt x="15760" y="272"/>
                  </a:cubicBezTo>
                  <a:close/>
                  <a:moveTo>
                    <a:pt x="17683" y="709"/>
                  </a:moveTo>
                  <a:cubicBezTo>
                    <a:pt x="17549" y="723"/>
                    <a:pt x="17424" y="751"/>
                    <a:pt x="17312" y="786"/>
                  </a:cubicBezTo>
                  <a:cubicBezTo>
                    <a:pt x="17312" y="786"/>
                    <a:pt x="17298" y="793"/>
                    <a:pt x="17297" y="793"/>
                  </a:cubicBezTo>
                  <a:cubicBezTo>
                    <a:pt x="17269" y="802"/>
                    <a:pt x="17242" y="810"/>
                    <a:pt x="17216" y="820"/>
                  </a:cubicBezTo>
                  <a:cubicBezTo>
                    <a:pt x="17100" y="853"/>
                    <a:pt x="16866" y="935"/>
                    <a:pt x="16814" y="1190"/>
                  </a:cubicBezTo>
                  <a:lnTo>
                    <a:pt x="16136" y="4552"/>
                  </a:lnTo>
                  <a:lnTo>
                    <a:pt x="15925" y="5601"/>
                  </a:lnTo>
                  <a:cubicBezTo>
                    <a:pt x="15925" y="5603"/>
                    <a:pt x="15926" y="5603"/>
                    <a:pt x="15925" y="5605"/>
                  </a:cubicBezTo>
                  <a:lnTo>
                    <a:pt x="15925" y="5608"/>
                  </a:lnTo>
                  <a:cubicBezTo>
                    <a:pt x="15871" y="5923"/>
                    <a:pt x="16391" y="5984"/>
                    <a:pt x="17035" y="6042"/>
                  </a:cubicBezTo>
                  <a:cubicBezTo>
                    <a:pt x="17685" y="6100"/>
                    <a:pt x="18211" y="6135"/>
                    <a:pt x="18276" y="5813"/>
                  </a:cubicBezTo>
                  <a:lnTo>
                    <a:pt x="19170" y="1398"/>
                  </a:lnTo>
                  <a:cubicBezTo>
                    <a:pt x="19234" y="1076"/>
                    <a:pt x="18760" y="768"/>
                    <a:pt x="18110" y="709"/>
                  </a:cubicBezTo>
                  <a:cubicBezTo>
                    <a:pt x="17961" y="696"/>
                    <a:pt x="17818" y="695"/>
                    <a:pt x="17683" y="709"/>
                  </a:cubicBezTo>
                  <a:close/>
                  <a:moveTo>
                    <a:pt x="20481" y="1321"/>
                  </a:moveTo>
                  <a:cubicBezTo>
                    <a:pt x="20184" y="1294"/>
                    <a:pt x="19907" y="1328"/>
                    <a:pt x="19682" y="1398"/>
                  </a:cubicBezTo>
                  <a:cubicBezTo>
                    <a:pt x="19682" y="1398"/>
                    <a:pt x="19677" y="1402"/>
                    <a:pt x="19677" y="1402"/>
                  </a:cubicBezTo>
                  <a:cubicBezTo>
                    <a:pt x="19640" y="1414"/>
                    <a:pt x="19606" y="1425"/>
                    <a:pt x="19572" y="1439"/>
                  </a:cubicBezTo>
                  <a:cubicBezTo>
                    <a:pt x="19447" y="1477"/>
                    <a:pt x="19229" y="1559"/>
                    <a:pt x="19180" y="1802"/>
                  </a:cubicBezTo>
                  <a:lnTo>
                    <a:pt x="18401" y="5262"/>
                  </a:lnTo>
                  <a:cubicBezTo>
                    <a:pt x="18401" y="5265"/>
                    <a:pt x="18417" y="5219"/>
                    <a:pt x="18417" y="5221"/>
                  </a:cubicBezTo>
                  <a:lnTo>
                    <a:pt x="18406" y="5258"/>
                  </a:lnTo>
                  <a:cubicBezTo>
                    <a:pt x="18342" y="5580"/>
                    <a:pt x="18867" y="5640"/>
                    <a:pt x="19516" y="5699"/>
                  </a:cubicBezTo>
                  <a:cubicBezTo>
                    <a:pt x="20166" y="5757"/>
                    <a:pt x="20692" y="5792"/>
                    <a:pt x="20757" y="5470"/>
                  </a:cubicBezTo>
                  <a:lnTo>
                    <a:pt x="21535" y="2010"/>
                  </a:lnTo>
                  <a:cubicBezTo>
                    <a:pt x="21600" y="1688"/>
                    <a:pt x="21130" y="1380"/>
                    <a:pt x="20481" y="1321"/>
                  </a:cubicBezTo>
                  <a:close/>
                  <a:moveTo>
                    <a:pt x="8292" y="1573"/>
                  </a:moveTo>
                  <a:cubicBezTo>
                    <a:pt x="8292" y="1573"/>
                    <a:pt x="6827" y="5456"/>
                    <a:pt x="6659" y="5837"/>
                  </a:cubicBezTo>
                  <a:cubicBezTo>
                    <a:pt x="6553" y="6079"/>
                    <a:pt x="7976" y="8018"/>
                    <a:pt x="10065" y="9464"/>
                  </a:cubicBezTo>
                  <a:lnTo>
                    <a:pt x="10060" y="9464"/>
                  </a:lnTo>
                  <a:lnTo>
                    <a:pt x="9688" y="10695"/>
                  </a:lnTo>
                  <a:lnTo>
                    <a:pt x="9517" y="10658"/>
                  </a:lnTo>
                  <a:lnTo>
                    <a:pt x="8995" y="11431"/>
                  </a:lnTo>
                  <a:cubicBezTo>
                    <a:pt x="8995" y="11431"/>
                    <a:pt x="17723" y="13674"/>
                    <a:pt x="17723" y="13674"/>
                  </a:cubicBezTo>
                  <a:lnTo>
                    <a:pt x="18125" y="12501"/>
                  </a:lnTo>
                  <a:lnTo>
                    <a:pt x="17452" y="12356"/>
                  </a:lnTo>
                  <a:lnTo>
                    <a:pt x="18241" y="10436"/>
                  </a:lnTo>
                  <a:cubicBezTo>
                    <a:pt x="18450" y="10320"/>
                    <a:pt x="18639" y="10208"/>
                    <a:pt x="18798" y="10100"/>
                  </a:cubicBezTo>
                  <a:cubicBezTo>
                    <a:pt x="19664" y="9621"/>
                    <a:pt x="20094" y="9142"/>
                    <a:pt x="20094" y="9142"/>
                  </a:cubicBezTo>
                  <a:cubicBezTo>
                    <a:pt x="13874" y="7179"/>
                    <a:pt x="9979" y="5914"/>
                    <a:pt x="9979" y="5914"/>
                  </a:cubicBezTo>
                  <a:cubicBezTo>
                    <a:pt x="9979" y="5914"/>
                    <a:pt x="10167" y="4329"/>
                    <a:pt x="10336" y="2955"/>
                  </a:cubicBezTo>
                  <a:cubicBezTo>
                    <a:pt x="10505" y="1582"/>
                    <a:pt x="8292" y="1573"/>
                    <a:pt x="8292" y="1573"/>
                  </a:cubicBezTo>
                  <a:close/>
                  <a:moveTo>
                    <a:pt x="8377" y="11357"/>
                  </a:moveTo>
                  <a:lnTo>
                    <a:pt x="0" y="20930"/>
                  </a:lnTo>
                  <a:cubicBezTo>
                    <a:pt x="0" y="20930"/>
                    <a:pt x="5706" y="21475"/>
                    <a:pt x="8206" y="21518"/>
                  </a:cubicBezTo>
                  <a:cubicBezTo>
                    <a:pt x="10123" y="21551"/>
                    <a:pt x="15966" y="21306"/>
                    <a:pt x="15966" y="21306"/>
                  </a:cubicBezTo>
                  <a:lnTo>
                    <a:pt x="17965" y="13822"/>
                  </a:lnTo>
                  <a:cubicBezTo>
                    <a:pt x="17965" y="13822"/>
                    <a:pt x="8377" y="11357"/>
                    <a:pt x="8377" y="11357"/>
                  </a:cubicBezTo>
                  <a:close/>
                </a:path>
              </a:pathLst>
            </a:custGeom>
            <a:solidFill>
              <a:srgbClr val="F49C03"/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 algn="ctr">
                <a:defRPr sz="3200" cap="none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 sz="1600"/>
            </a:p>
          </p:txBody>
        </p:sp>
      </p:grpSp>
      <p:pic>
        <p:nvPicPr>
          <p:cNvPr id="147" name="Graphique 146" descr="Badge 1 avec un remplissage uni">
            <a:extLst>
              <a:ext uri="{FF2B5EF4-FFF2-40B4-BE49-F238E27FC236}">
                <a16:creationId xmlns:a16="http://schemas.microsoft.com/office/drawing/2014/main" id="{0AA1828A-028F-0576-C71E-93062BEE79B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585927" y="4826396"/>
            <a:ext cx="914400" cy="914400"/>
          </a:xfrm>
          <a:prstGeom prst="rect">
            <a:avLst/>
          </a:prstGeom>
        </p:spPr>
      </p:pic>
      <p:pic>
        <p:nvPicPr>
          <p:cNvPr id="149" name="Graphique 148" descr="Badge 7 avec un remplissage uni">
            <a:extLst>
              <a:ext uri="{FF2B5EF4-FFF2-40B4-BE49-F238E27FC236}">
                <a16:creationId xmlns:a16="http://schemas.microsoft.com/office/drawing/2014/main" id="{BAF89AAD-DF56-DB4D-1546-3291681B349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319868" y="4993009"/>
            <a:ext cx="792000" cy="792000"/>
          </a:xfrm>
          <a:prstGeom prst="rect">
            <a:avLst/>
          </a:prstGeom>
        </p:spPr>
      </p:pic>
      <p:pic>
        <p:nvPicPr>
          <p:cNvPr id="151" name="Graphique 150" descr="Badge 6 avec un remplissage uni">
            <a:extLst>
              <a:ext uri="{FF2B5EF4-FFF2-40B4-BE49-F238E27FC236}">
                <a16:creationId xmlns:a16="http://schemas.microsoft.com/office/drawing/2014/main" id="{16308EA8-1F74-986D-2527-7BB3440A325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7971872" y="3447007"/>
            <a:ext cx="540000" cy="540000"/>
          </a:xfrm>
          <a:prstGeom prst="rect">
            <a:avLst/>
          </a:prstGeom>
        </p:spPr>
      </p:pic>
      <p:pic>
        <p:nvPicPr>
          <p:cNvPr id="153" name="Graphique 152" descr="Badge 5 avec un remplissage uni">
            <a:extLst>
              <a:ext uri="{FF2B5EF4-FFF2-40B4-BE49-F238E27FC236}">
                <a16:creationId xmlns:a16="http://schemas.microsoft.com/office/drawing/2014/main" id="{0C03829A-6C58-A79C-AE54-70E47C14EB7C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7386205" y="2249194"/>
            <a:ext cx="540000" cy="540000"/>
          </a:xfrm>
          <a:prstGeom prst="rect">
            <a:avLst/>
          </a:prstGeom>
        </p:spPr>
      </p:pic>
      <p:pic>
        <p:nvPicPr>
          <p:cNvPr id="155" name="Graphique 154" descr="Badge 4 avec un remplissage uni">
            <a:extLst>
              <a:ext uri="{FF2B5EF4-FFF2-40B4-BE49-F238E27FC236}">
                <a16:creationId xmlns:a16="http://schemas.microsoft.com/office/drawing/2014/main" id="{737F05CF-BB70-59B0-33A0-0DB309CCFB1F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5495048" y="1878598"/>
            <a:ext cx="792000" cy="792000"/>
          </a:xfrm>
          <a:prstGeom prst="rect">
            <a:avLst/>
          </a:prstGeom>
        </p:spPr>
      </p:pic>
      <p:pic>
        <p:nvPicPr>
          <p:cNvPr id="157" name="Graphique 156" descr="Badge 3 avec un remplissage uni">
            <a:extLst>
              <a:ext uri="{FF2B5EF4-FFF2-40B4-BE49-F238E27FC236}">
                <a16:creationId xmlns:a16="http://schemas.microsoft.com/office/drawing/2014/main" id="{A3AD4A19-8FF1-5129-71AF-CD6E93AA6380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4284036" y="1911144"/>
            <a:ext cx="540000" cy="540000"/>
          </a:xfrm>
          <a:prstGeom prst="rect">
            <a:avLst/>
          </a:prstGeom>
        </p:spPr>
      </p:pic>
      <p:pic>
        <p:nvPicPr>
          <p:cNvPr id="159" name="Graphique 158" descr="Badge avec un remplissage uni">
            <a:extLst>
              <a:ext uri="{FF2B5EF4-FFF2-40B4-BE49-F238E27FC236}">
                <a16:creationId xmlns:a16="http://schemas.microsoft.com/office/drawing/2014/main" id="{21944832-79E0-99D7-E6B4-F9D1C766946E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3418016" y="3305684"/>
            <a:ext cx="540000" cy="540000"/>
          </a:xfrm>
          <a:prstGeom prst="rect">
            <a:avLst/>
          </a:prstGeom>
        </p:spPr>
      </p:pic>
      <p:sp>
        <p:nvSpPr>
          <p:cNvPr id="160" name="TextBox 32">
            <a:extLst>
              <a:ext uri="{FF2B5EF4-FFF2-40B4-BE49-F238E27FC236}">
                <a16:creationId xmlns:a16="http://schemas.microsoft.com/office/drawing/2014/main" id="{F1D9364A-2E3D-496C-269B-BFEFEEA8A212}"/>
              </a:ext>
            </a:extLst>
          </p:cNvPr>
          <p:cNvSpPr txBox="1"/>
          <p:nvPr/>
        </p:nvSpPr>
        <p:spPr>
          <a:xfrm>
            <a:off x="355173" y="5205906"/>
            <a:ext cx="3265934" cy="6850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ts val="2400"/>
              </a:lnSpc>
              <a:spcBef>
                <a:spcPts val="600"/>
              </a:spcBef>
            </a:pPr>
            <a:r>
              <a:rPr lang="fr-FR" sz="1600" dirty="0">
                <a:solidFill>
                  <a:srgbClr val="10B899"/>
                </a:solidFill>
              </a:rPr>
              <a:t>Présentation en </a:t>
            </a:r>
            <a:r>
              <a:rPr lang="fr-FR" b="1" dirty="0">
                <a:solidFill>
                  <a:srgbClr val="10B899"/>
                </a:solidFill>
              </a:rPr>
              <a:t>CODIREL le 3 nov.</a:t>
            </a:r>
            <a:br>
              <a:rPr lang="fr-FR" sz="1600" b="1" dirty="0">
                <a:solidFill>
                  <a:srgbClr val="10B899"/>
                </a:solidFill>
              </a:rPr>
            </a:br>
            <a:endParaRPr lang="fr-FR" sz="1600" b="1" dirty="0">
              <a:solidFill>
                <a:srgbClr val="10B899"/>
              </a:solidFill>
            </a:endParaRPr>
          </a:p>
        </p:txBody>
      </p:sp>
      <p:sp>
        <p:nvSpPr>
          <p:cNvPr id="161" name="TextBox 32">
            <a:extLst>
              <a:ext uri="{FF2B5EF4-FFF2-40B4-BE49-F238E27FC236}">
                <a16:creationId xmlns:a16="http://schemas.microsoft.com/office/drawing/2014/main" id="{FEE043B6-D82B-5087-1F46-419778D5C773}"/>
              </a:ext>
            </a:extLst>
          </p:cNvPr>
          <p:cNvSpPr txBox="1"/>
          <p:nvPr/>
        </p:nvSpPr>
        <p:spPr>
          <a:xfrm>
            <a:off x="29104" y="3203000"/>
            <a:ext cx="3358276" cy="16083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ts val="2400"/>
              </a:lnSpc>
              <a:spcBef>
                <a:spcPts val="600"/>
              </a:spcBef>
            </a:pPr>
            <a:r>
              <a:rPr lang="fr-FR" b="1">
                <a:solidFill>
                  <a:srgbClr val="2F5597"/>
                </a:solidFill>
                <a:sym typeface="Wingdings 2" panose="05020102010507070707" pitchFamily="18" charset="2"/>
              </a:rPr>
              <a:t></a:t>
            </a:r>
            <a:r>
              <a:rPr lang="fr-FR" b="1">
                <a:solidFill>
                  <a:srgbClr val="2F5597"/>
                </a:solidFill>
              </a:rPr>
              <a:t> Les managers informent</a:t>
            </a:r>
            <a:r>
              <a:rPr lang="fr-FR" sz="1600">
                <a:solidFill>
                  <a:srgbClr val="2F5597"/>
                </a:solidFill>
              </a:rPr>
              <a:t> les nouveaux embauchés avant le 17 nov.</a:t>
            </a:r>
            <a:br>
              <a:rPr lang="fr-FR" sz="1600">
                <a:solidFill>
                  <a:srgbClr val="2F5597"/>
                </a:solidFill>
              </a:rPr>
            </a:br>
            <a:r>
              <a:rPr lang="fr-FR" b="1">
                <a:solidFill>
                  <a:srgbClr val="2F5597"/>
                </a:solidFill>
                <a:sym typeface="Wingdings 2" panose="05020102010507070707" pitchFamily="18" charset="2"/>
              </a:rPr>
              <a:t></a:t>
            </a:r>
            <a:r>
              <a:rPr lang="fr-FR" b="1">
                <a:solidFill>
                  <a:srgbClr val="2F5597"/>
                </a:solidFill>
              </a:rPr>
              <a:t> Le service RH recense </a:t>
            </a:r>
            <a:r>
              <a:rPr lang="fr-FR" sz="1600">
                <a:solidFill>
                  <a:srgbClr val="2F5597"/>
                </a:solidFill>
              </a:rPr>
              <a:t>les participants et diffuse un fichier Excel sur la Teams "Managers" </a:t>
            </a:r>
          </a:p>
        </p:txBody>
      </p:sp>
      <p:sp>
        <p:nvSpPr>
          <p:cNvPr id="162" name="TextBox 32">
            <a:extLst>
              <a:ext uri="{FF2B5EF4-FFF2-40B4-BE49-F238E27FC236}">
                <a16:creationId xmlns:a16="http://schemas.microsoft.com/office/drawing/2014/main" id="{96742C29-B366-9D93-9A82-479BEE888696}"/>
              </a:ext>
            </a:extLst>
          </p:cNvPr>
          <p:cNvSpPr txBox="1"/>
          <p:nvPr/>
        </p:nvSpPr>
        <p:spPr>
          <a:xfrm>
            <a:off x="4750293" y="1490726"/>
            <a:ext cx="2863949" cy="38408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ts val="2400"/>
              </a:lnSpc>
              <a:spcBef>
                <a:spcPts val="600"/>
              </a:spcBef>
            </a:pPr>
            <a:r>
              <a:rPr lang="fr-FR" sz="1600" dirty="0">
                <a:solidFill>
                  <a:srgbClr val="DC4133"/>
                </a:solidFill>
              </a:rPr>
              <a:t>Information au </a:t>
            </a:r>
            <a:r>
              <a:rPr lang="fr-FR" b="1" dirty="0">
                <a:solidFill>
                  <a:srgbClr val="DC4133"/>
                </a:solidFill>
              </a:rPr>
              <a:t>CSE le 25 nov.</a:t>
            </a:r>
            <a:endParaRPr lang="fr-FR" sz="1600" dirty="0">
              <a:solidFill>
                <a:srgbClr val="DC4133"/>
              </a:solidFill>
            </a:endParaRPr>
          </a:p>
        </p:txBody>
      </p:sp>
      <p:sp>
        <p:nvSpPr>
          <p:cNvPr id="163" name="TextBox 32">
            <a:extLst>
              <a:ext uri="{FF2B5EF4-FFF2-40B4-BE49-F238E27FC236}">
                <a16:creationId xmlns:a16="http://schemas.microsoft.com/office/drawing/2014/main" id="{89E5E924-2F27-1A87-45F3-2F787846DA13}"/>
              </a:ext>
            </a:extLst>
          </p:cNvPr>
          <p:cNvSpPr txBox="1"/>
          <p:nvPr/>
        </p:nvSpPr>
        <p:spPr>
          <a:xfrm>
            <a:off x="104658" y="1588244"/>
            <a:ext cx="4097274" cy="13006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ts val="2400"/>
              </a:lnSpc>
              <a:spcBef>
                <a:spcPts val="600"/>
              </a:spcBef>
            </a:pPr>
            <a:r>
              <a:rPr lang="fr-FR" sz="1600">
                <a:solidFill>
                  <a:srgbClr val="F49C03"/>
                </a:solidFill>
              </a:rPr>
              <a:t>17 nov. : Les référents PIX locaux invitent par mail les </a:t>
            </a:r>
            <a:r>
              <a:rPr lang="fr-FR" b="1">
                <a:solidFill>
                  <a:srgbClr val="F49C03"/>
                </a:solidFill>
              </a:rPr>
              <a:t>nouveaux embauchés</a:t>
            </a:r>
            <a:r>
              <a:rPr lang="fr-FR" sz="1600" b="1">
                <a:solidFill>
                  <a:srgbClr val="F49C03"/>
                </a:solidFill>
              </a:rPr>
              <a:t> </a:t>
            </a:r>
            <a:r>
              <a:rPr lang="fr-FR" sz="1600">
                <a:solidFill>
                  <a:srgbClr val="F49C03"/>
                </a:solidFill>
              </a:rPr>
              <a:t>à suivre le parcours "Nouveau collaborateur".</a:t>
            </a:r>
            <a:br>
              <a:rPr lang="fr-FR" sz="1600">
                <a:solidFill>
                  <a:srgbClr val="F49C03"/>
                </a:solidFill>
              </a:rPr>
            </a:br>
            <a:r>
              <a:rPr lang="fr-FR" sz="1600">
                <a:solidFill>
                  <a:srgbClr val="F49C03"/>
                </a:solidFill>
              </a:rPr>
              <a:t>Réponses attendues pour </a:t>
            </a:r>
            <a:r>
              <a:rPr lang="fr-FR" b="1">
                <a:solidFill>
                  <a:srgbClr val="F49C03"/>
                </a:solidFill>
              </a:rPr>
              <a:t>le 5 déc</a:t>
            </a:r>
            <a:r>
              <a:rPr lang="fr-FR">
                <a:solidFill>
                  <a:srgbClr val="F49C03"/>
                </a:solidFill>
              </a:rPr>
              <a:t>.</a:t>
            </a:r>
            <a:endParaRPr lang="fr-FR" sz="1600">
              <a:solidFill>
                <a:srgbClr val="F49C03"/>
              </a:solidFill>
            </a:endParaRPr>
          </a:p>
        </p:txBody>
      </p:sp>
      <p:sp>
        <p:nvSpPr>
          <p:cNvPr id="164" name="TextBox 32">
            <a:extLst>
              <a:ext uri="{FF2B5EF4-FFF2-40B4-BE49-F238E27FC236}">
                <a16:creationId xmlns:a16="http://schemas.microsoft.com/office/drawing/2014/main" id="{69368B60-6C9E-EB55-93B5-CC4AFA9BAE73}"/>
              </a:ext>
            </a:extLst>
          </p:cNvPr>
          <p:cNvSpPr txBox="1"/>
          <p:nvPr/>
        </p:nvSpPr>
        <p:spPr>
          <a:xfrm>
            <a:off x="7950131" y="1514815"/>
            <a:ext cx="3861886" cy="16083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00"/>
              </a:lnSpc>
              <a:spcBef>
                <a:spcPts val="600"/>
              </a:spcBef>
            </a:pPr>
            <a:r>
              <a:rPr lang="fr-FR" sz="1600">
                <a:solidFill>
                  <a:srgbClr val="7030A0"/>
                </a:solidFill>
              </a:rPr>
              <a:t>Définir </a:t>
            </a:r>
            <a:r>
              <a:rPr lang="fr-FR" b="1">
                <a:solidFill>
                  <a:srgbClr val="7030A0"/>
                </a:solidFill>
              </a:rPr>
              <a:t>quel parcours pour quel métier</a:t>
            </a:r>
            <a:r>
              <a:rPr lang="fr-FR" sz="1600">
                <a:solidFill>
                  <a:srgbClr val="7030A0"/>
                </a:solidFill>
              </a:rPr>
              <a:t> et faciliter l'accès des parcours aux agents,</a:t>
            </a:r>
            <a:br>
              <a:rPr lang="fr-FR" sz="1600">
                <a:solidFill>
                  <a:srgbClr val="7030A0"/>
                </a:solidFill>
              </a:rPr>
            </a:br>
            <a:r>
              <a:rPr lang="fr-FR" sz="1600">
                <a:solidFill>
                  <a:srgbClr val="7030A0"/>
                </a:solidFill>
              </a:rPr>
              <a:t>si possible via </a:t>
            </a:r>
            <a:r>
              <a:rPr lang="fr-FR" b="1">
                <a:solidFill>
                  <a:srgbClr val="7030A0"/>
                </a:solidFill>
              </a:rPr>
              <a:t>une application</a:t>
            </a:r>
            <a:r>
              <a:rPr lang="fr-FR">
                <a:solidFill>
                  <a:srgbClr val="7030A0"/>
                </a:solidFill>
              </a:rPr>
              <a:t> </a:t>
            </a:r>
            <a:r>
              <a:rPr lang="fr-FR" sz="1600">
                <a:solidFill>
                  <a:srgbClr val="7030A0"/>
                </a:solidFill>
              </a:rPr>
              <a:t>telle que "Mon Passeport </a:t>
            </a:r>
            <a:r>
              <a:rPr lang="fr-FR" sz="1600" err="1">
                <a:solidFill>
                  <a:srgbClr val="7030A0"/>
                </a:solidFill>
              </a:rPr>
              <a:t>Pix</a:t>
            </a:r>
            <a:r>
              <a:rPr lang="fr-FR" sz="1600">
                <a:solidFill>
                  <a:srgbClr val="7030A0"/>
                </a:solidFill>
              </a:rPr>
              <a:t>" de la CAF 131, en collaboration avec le service Formation.</a:t>
            </a:r>
          </a:p>
        </p:txBody>
      </p:sp>
      <p:sp>
        <p:nvSpPr>
          <p:cNvPr id="165" name="TextBox 32">
            <a:extLst>
              <a:ext uri="{FF2B5EF4-FFF2-40B4-BE49-F238E27FC236}">
                <a16:creationId xmlns:a16="http://schemas.microsoft.com/office/drawing/2014/main" id="{077CC6C3-299A-B52C-AF13-081E71C2FDAC}"/>
              </a:ext>
            </a:extLst>
          </p:cNvPr>
          <p:cNvSpPr txBox="1"/>
          <p:nvPr/>
        </p:nvSpPr>
        <p:spPr>
          <a:xfrm>
            <a:off x="8528051" y="3384493"/>
            <a:ext cx="3638489" cy="16853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00"/>
              </a:lnSpc>
              <a:spcBef>
                <a:spcPts val="600"/>
              </a:spcBef>
            </a:pPr>
            <a:r>
              <a:rPr lang="fr-FR" sz="1600">
                <a:solidFill>
                  <a:srgbClr val="8BAA4F"/>
                </a:solidFill>
              </a:rPr>
              <a:t>Intervention du service communication :</a:t>
            </a:r>
          </a:p>
          <a:p>
            <a:pPr>
              <a:lnSpc>
                <a:spcPts val="2400"/>
              </a:lnSpc>
              <a:spcBef>
                <a:spcPts val="600"/>
              </a:spcBef>
            </a:pPr>
            <a:r>
              <a:rPr lang="fr-FR" b="1">
                <a:solidFill>
                  <a:srgbClr val="8BAA4F"/>
                </a:solidFill>
                <a:sym typeface="Wingdings 2" panose="05020102010507070707" pitchFamily="18" charset="2"/>
              </a:rPr>
              <a:t></a:t>
            </a:r>
            <a:r>
              <a:rPr lang="fr-FR" b="1">
                <a:solidFill>
                  <a:srgbClr val="8BAA4F"/>
                </a:solidFill>
              </a:rPr>
              <a:t> </a:t>
            </a:r>
            <a:r>
              <a:rPr lang="fr-FR" sz="1600">
                <a:solidFill>
                  <a:srgbClr val="8BAA4F"/>
                </a:solidFill>
              </a:rPr>
              <a:t>pour </a:t>
            </a:r>
            <a:r>
              <a:rPr lang="fr-FR" b="1">
                <a:solidFill>
                  <a:srgbClr val="8BAA4F"/>
                </a:solidFill>
              </a:rPr>
              <a:t>sensibiliser les managers</a:t>
            </a:r>
            <a:r>
              <a:rPr lang="fr-FR" sz="1600">
                <a:solidFill>
                  <a:srgbClr val="8BAA4F"/>
                </a:solidFill>
              </a:rPr>
              <a:t> sur l'accès et le contenu des parcours,</a:t>
            </a:r>
            <a:br>
              <a:rPr lang="fr-FR" sz="1600">
                <a:solidFill>
                  <a:srgbClr val="8BAA4F"/>
                </a:solidFill>
              </a:rPr>
            </a:br>
            <a:r>
              <a:rPr lang="fr-FR" b="1">
                <a:solidFill>
                  <a:srgbClr val="8BAA4F"/>
                </a:solidFill>
                <a:sym typeface="Wingdings 2" panose="05020102010507070707" pitchFamily="18" charset="2"/>
              </a:rPr>
              <a:t></a:t>
            </a:r>
            <a:r>
              <a:rPr lang="fr-FR" b="1">
                <a:solidFill>
                  <a:srgbClr val="8BAA4F"/>
                </a:solidFill>
              </a:rPr>
              <a:t> </a:t>
            </a:r>
            <a:r>
              <a:rPr lang="fr-FR" sz="1600">
                <a:solidFill>
                  <a:srgbClr val="8BAA4F"/>
                </a:solidFill>
              </a:rPr>
              <a:t>pour </a:t>
            </a:r>
            <a:r>
              <a:rPr lang="fr-FR" b="1">
                <a:solidFill>
                  <a:srgbClr val="8BAA4F"/>
                </a:solidFill>
              </a:rPr>
              <a:t>déployer </a:t>
            </a:r>
            <a:r>
              <a:rPr lang="fr-FR" b="1" err="1">
                <a:solidFill>
                  <a:srgbClr val="8BAA4F"/>
                </a:solidFill>
              </a:rPr>
              <a:t>Pix</a:t>
            </a:r>
            <a:r>
              <a:rPr lang="fr-FR" b="1">
                <a:solidFill>
                  <a:srgbClr val="8BAA4F"/>
                </a:solidFill>
              </a:rPr>
              <a:t> à tous les agents</a:t>
            </a:r>
            <a:r>
              <a:rPr lang="fr-FR" sz="1600">
                <a:solidFill>
                  <a:srgbClr val="8BAA4F"/>
                </a:solidFill>
              </a:rPr>
              <a:t> courant 2026.</a:t>
            </a:r>
            <a:endParaRPr lang="fr-FR" sz="1600" b="1">
              <a:solidFill>
                <a:srgbClr val="8BAA4F"/>
              </a:solidFill>
            </a:endParaRPr>
          </a:p>
        </p:txBody>
      </p:sp>
      <p:sp>
        <p:nvSpPr>
          <p:cNvPr id="166" name="TextBox 32">
            <a:extLst>
              <a:ext uri="{FF2B5EF4-FFF2-40B4-BE49-F238E27FC236}">
                <a16:creationId xmlns:a16="http://schemas.microsoft.com/office/drawing/2014/main" id="{E42EA2F0-5144-4B5B-DD0C-FE007B86DE1F}"/>
              </a:ext>
            </a:extLst>
          </p:cNvPr>
          <p:cNvSpPr txBox="1"/>
          <p:nvPr/>
        </p:nvSpPr>
        <p:spPr>
          <a:xfrm>
            <a:off x="7982470" y="5403842"/>
            <a:ext cx="3468527" cy="6918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00"/>
              </a:lnSpc>
              <a:spcBef>
                <a:spcPts val="600"/>
              </a:spcBef>
            </a:pPr>
            <a:r>
              <a:rPr lang="fr-FR" sz="1600">
                <a:solidFill>
                  <a:srgbClr val="516681"/>
                </a:solidFill>
              </a:rPr>
              <a:t>Accompagnement proposé aux agents ayant obtenu </a:t>
            </a:r>
            <a:r>
              <a:rPr lang="fr-FR" b="1">
                <a:solidFill>
                  <a:srgbClr val="516681"/>
                </a:solidFill>
              </a:rPr>
              <a:t>un score &lt; 60 %</a:t>
            </a:r>
            <a:endParaRPr lang="fr-FR" sz="1600" b="1">
              <a:solidFill>
                <a:srgbClr val="51668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E732911-CC7D-8E81-7AC7-69F68F515FE0}"/>
              </a:ext>
            </a:extLst>
          </p:cNvPr>
          <p:cNvSpPr/>
          <p:nvPr/>
        </p:nvSpPr>
        <p:spPr>
          <a:xfrm>
            <a:off x="5957314" y="5975927"/>
            <a:ext cx="166394" cy="2296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173" name="Groupe 172">
            <a:extLst>
              <a:ext uri="{FF2B5EF4-FFF2-40B4-BE49-F238E27FC236}">
                <a16:creationId xmlns:a16="http://schemas.microsoft.com/office/drawing/2014/main" id="{0789442D-BA4A-3ABB-C1F2-D22C8849F825}"/>
              </a:ext>
            </a:extLst>
          </p:cNvPr>
          <p:cNvGrpSpPr/>
          <p:nvPr/>
        </p:nvGrpSpPr>
        <p:grpSpPr>
          <a:xfrm>
            <a:off x="4971292" y="3036752"/>
            <a:ext cx="2027773" cy="3882597"/>
            <a:chOff x="5176612" y="3260666"/>
            <a:chExt cx="2027773" cy="3882597"/>
          </a:xfrm>
        </p:grpSpPr>
        <p:sp>
          <p:nvSpPr>
            <p:cNvPr id="167" name="Shape 1143">
              <a:extLst>
                <a:ext uri="{FF2B5EF4-FFF2-40B4-BE49-F238E27FC236}">
                  <a16:creationId xmlns:a16="http://schemas.microsoft.com/office/drawing/2014/main" id="{3A536AF8-7267-03EB-4B9C-51BCD45D5E9E}"/>
                </a:ext>
              </a:extLst>
            </p:cNvPr>
            <p:cNvSpPr/>
            <p:nvPr/>
          </p:nvSpPr>
          <p:spPr>
            <a:xfrm>
              <a:off x="5278772" y="3405448"/>
              <a:ext cx="1809575" cy="20876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53" h="21424" extrusionOk="0">
                  <a:moveTo>
                    <a:pt x="1726" y="0"/>
                  </a:moveTo>
                  <a:cubicBezTo>
                    <a:pt x="1726" y="0"/>
                    <a:pt x="7575" y="4530"/>
                    <a:pt x="2879" y="12968"/>
                  </a:cubicBezTo>
                  <a:lnTo>
                    <a:pt x="2908" y="12980"/>
                  </a:lnTo>
                  <a:lnTo>
                    <a:pt x="111" y="18011"/>
                  </a:lnTo>
                  <a:cubicBezTo>
                    <a:pt x="-47" y="18294"/>
                    <a:pt x="-10" y="18627"/>
                    <a:pt x="64" y="18894"/>
                  </a:cubicBezTo>
                  <a:lnTo>
                    <a:pt x="519" y="18079"/>
                  </a:lnTo>
                  <a:lnTo>
                    <a:pt x="1364" y="18428"/>
                  </a:lnTo>
                  <a:lnTo>
                    <a:pt x="718" y="19589"/>
                  </a:lnTo>
                  <a:cubicBezTo>
                    <a:pt x="777" y="19616"/>
                    <a:pt x="776" y="19659"/>
                    <a:pt x="806" y="19672"/>
                  </a:cubicBezTo>
                  <a:lnTo>
                    <a:pt x="4782" y="21313"/>
                  </a:lnTo>
                  <a:cubicBezTo>
                    <a:pt x="5476" y="21600"/>
                    <a:pt x="6308" y="21305"/>
                    <a:pt x="6640" y="20708"/>
                  </a:cubicBezTo>
                  <a:lnTo>
                    <a:pt x="9610" y="15370"/>
                  </a:lnTo>
                  <a:cubicBezTo>
                    <a:pt x="9642" y="15312"/>
                    <a:pt x="9663" y="15252"/>
                    <a:pt x="9684" y="15192"/>
                  </a:cubicBezTo>
                  <a:cubicBezTo>
                    <a:pt x="11201" y="13367"/>
                    <a:pt x="17325" y="6444"/>
                    <a:pt x="21553" y="8191"/>
                  </a:cubicBezTo>
                  <a:cubicBezTo>
                    <a:pt x="21553" y="8191"/>
                    <a:pt x="5650" y="1620"/>
                    <a:pt x="3169" y="595"/>
                  </a:cubicBezTo>
                  <a:cubicBezTo>
                    <a:pt x="3096" y="531"/>
                    <a:pt x="3004" y="453"/>
                    <a:pt x="3004" y="453"/>
                  </a:cubicBezTo>
                  <a:lnTo>
                    <a:pt x="2173" y="110"/>
                  </a:lnTo>
                  <a:cubicBezTo>
                    <a:pt x="2173" y="110"/>
                    <a:pt x="2261" y="190"/>
                    <a:pt x="2333" y="252"/>
                  </a:cubicBezTo>
                  <a:cubicBezTo>
                    <a:pt x="2297" y="237"/>
                    <a:pt x="1726" y="0"/>
                    <a:pt x="1726" y="0"/>
                  </a:cubicBezTo>
                  <a:close/>
                  <a:moveTo>
                    <a:pt x="1566" y="20316"/>
                  </a:moveTo>
                  <a:cubicBezTo>
                    <a:pt x="1533" y="20302"/>
                    <a:pt x="1494" y="20312"/>
                    <a:pt x="1478" y="20341"/>
                  </a:cubicBezTo>
                  <a:cubicBezTo>
                    <a:pt x="1462" y="20370"/>
                    <a:pt x="1474" y="20406"/>
                    <a:pt x="1507" y="20420"/>
                  </a:cubicBezTo>
                  <a:lnTo>
                    <a:pt x="3624" y="21292"/>
                  </a:lnTo>
                  <a:cubicBezTo>
                    <a:pt x="3657" y="21306"/>
                    <a:pt x="3696" y="21296"/>
                    <a:pt x="3712" y="21267"/>
                  </a:cubicBezTo>
                  <a:cubicBezTo>
                    <a:pt x="3728" y="21238"/>
                    <a:pt x="3716" y="21202"/>
                    <a:pt x="3683" y="21188"/>
                  </a:cubicBezTo>
                  <a:cubicBezTo>
                    <a:pt x="3683" y="21188"/>
                    <a:pt x="1566" y="20316"/>
                    <a:pt x="1566" y="20316"/>
                  </a:cubicBezTo>
                  <a:close/>
                </a:path>
              </a:pathLst>
            </a:custGeom>
            <a:solidFill>
              <a:srgbClr val="8C9EB6"/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 algn="ctr">
                <a:defRPr sz="3200" cap="none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 sz="1600"/>
            </a:p>
          </p:txBody>
        </p:sp>
        <p:sp>
          <p:nvSpPr>
            <p:cNvPr id="168" name="Shape 1144">
              <a:extLst>
                <a:ext uri="{FF2B5EF4-FFF2-40B4-BE49-F238E27FC236}">
                  <a16:creationId xmlns:a16="http://schemas.microsoft.com/office/drawing/2014/main" id="{EE8BE288-A1E2-B94B-94AC-6BB5060010C1}"/>
                </a:ext>
              </a:extLst>
            </p:cNvPr>
            <p:cNvSpPr/>
            <p:nvPr/>
          </p:nvSpPr>
          <p:spPr>
            <a:xfrm>
              <a:off x="5176612" y="4854467"/>
              <a:ext cx="1468764" cy="9728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55" h="21162" extrusionOk="0">
                  <a:moveTo>
                    <a:pt x="3588" y="2"/>
                  </a:moveTo>
                  <a:cubicBezTo>
                    <a:pt x="2929" y="-44"/>
                    <a:pt x="2284" y="494"/>
                    <a:pt x="1981" y="1444"/>
                  </a:cubicBezTo>
                  <a:lnTo>
                    <a:pt x="167" y="7124"/>
                  </a:lnTo>
                  <a:cubicBezTo>
                    <a:pt x="-237" y="8391"/>
                    <a:pt x="119" y="9911"/>
                    <a:pt x="962" y="10518"/>
                  </a:cubicBezTo>
                  <a:lnTo>
                    <a:pt x="9000" y="16310"/>
                  </a:lnTo>
                  <a:cubicBezTo>
                    <a:pt x="9631" y="16765"/>
                    <a:pt x="10358" y="16582"/>
                    <a:pt x="10852" y="15929"/>
                  </a:cubicBezTo>
                  <a:lnTo>
                    <a:pt x="17821" y="20949"/>
                  </a:lnTo>
                  <a:cubicBezTo>
                    <a:pt x="18664" y="21556"/>
                    <a:pt x="19665" y="20806"/>
                    <a:pt x="20103" y="19431"/>
                  </a:cubicBezTo>
                  <a:lnTo>
                    <a:pt x="20399" y="18502"/>
                  </a:lnTo>
                  <a:lnTo>
                    <a:pt x="20420" y="18439"/>
                  </a:lnTo>
                  <a:lnTo>
                    <a:pt x="21155" y="16135"/>
                  </a:lnTo>
                  <a:cubicBezTo>
                    <a:pt x="21363" y="15483"/>
                    <a:pt x="21244" y="14862"/>
                    <a:pt x="20844" y="14573"/>
                  </a:cubicBezTo>
                  <a:lnTo>
                    <a:pt x="20766" y="14519"/>
                  </a:lnTo>
                  <a:cubicBezTo>
                    <a:pt x="20405" y="14259"/>
                    <a:pt x="19989" y="14421"/>
                    <a:pt x="19754" y="14945"/>
                  </a:cubicBezTo>
                  <a:cubicBezTo>
                    <a:pt x="19750" y="14942"/>
                    <a:pt x="19764" y="14881"/>
                    <a:pt x="19760" y="14878"/>
                  </a:cubicBezTo>
                  <a:lnTo>
                    <a:pt x="12910" y="9944"/>
                  </a:lnTo>
                  <a:lnTo>
                    <a:pt x="13072" y="9436"/>
                  </a:lnTo>
                  <a:cubicBezTo>
                    <a:pt x="13476" y="8169"/>
                    <a:pt x="13120" y="6649"/>
                    <a:pt x="12277" y="6042"/>
                  </a:cubicBezTo>
                  <a:cubicBezTo>
                    <a:pt x="12277" y="6042"/>
                    <a:pt x="4239" y="249"/>
                    <a:pt x="4239" y="249"/>
                  </a:cubicBezTo>
                  <a:cubicBezTo>
                    <a:pt x="4028" y="98"/>
                    <a:pt x="3807" y="18"/>
                    <a:pt x="3588" y="2"/>
                  </a:cubicBezTo>
                  <a:close/>
                </a:path>
              </a:pathLst>
            </a:custGeom>
            <a:solidFill>
              <a:srgbClr val="516681"/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 algn="ctr">
                <a:defRPr sz="3200" cap="none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 sz="1600"/>
            </a:p>
          </p:txBody>
        </p:sp>
        <p:sp>
          <p:nvSpPr>
            <p:cNvPr id="169" name="Shape 1145">
              <a:extLst>
                <a:ext uri="{FF2B5EF4-FFF2-40B4-BE49-F238E27FC236}">
                  <a16:creationId xmlns:a16="http://schemas.microsoft.com/office/drawing/2014/main" id="{A90F006B-982D-F3AE-0B77-8A662E214455}"/>
                </a:ext>
              </a:extLst>
            </p:cNvPr>
            <p:cNvSpPr/>
            <p:nvPr/>
          </p:nvSpPr>
          <p:spPr>
            <a:xfrm>
              <a:off x="5375276" y="3260666"/>
              <a:ext cx="1829109" cy="96262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38" h="21321" extrusionOk="0">
                  <a:moveTo>
                    <a:pt x="995" y="1"/>
                  </a:moveTo>
                  <a:cubicBezTo>
                    <a:pt x="632" y="-31"/>
                    <a:pt x="276" y="345"/>
                    <a:pt x="109" y="1007"/>
                  </a:cubicBezTo>
                  <a:lnTo>
                    <a:pt x="92" y="1067"/>
                  </a:lnTo>
                  <a:cubicBezTo>
                    <a:pt x="-131" y="1950"/>
                    <a:pt x="65" y="3012"/>
                    <a:pt x="530" y="3435"/>
                  </a:cubicBezTo>
                  <a:lnTo>
                    <a:pt x="8948" y="11097"/>
                  </a:lnTo>
                  <a:cubicBezTo>
                    <a:pt x="9079" y="12563"/>
                    <a:pt x="9566" y="13889"/>
                    <a:pt x="10326" y="14581"/>
                  </a:cubicBezTo>
                  <a:cubicBezTo>
                    <a:pt x="11085" y="15272"/>
                    <a:pt x="11935" y="15163"/>
                    <a:pt x="12618" y="14439"/>
                  </a:cubicBezTo>
                  <a:lnTo>
                    <a:pt x="19984" y="21146"/>
                  </a:lnTo>
                  <a:cubicBezTo>
                    <a:pt x="20449" y="21569"/>
                    <a:pt x="21008" y="21197"/>
                    <a:pt x="21231" y="20314"/>
                  </a:cubicBezTo>
                  <a:lnTo>
                    <a:pt x="21246" y="20250"/>
                  </a:lnTo>
                  <a:cubicBezTo>
                    <a:pt x="21469" y="19367"/>
                    <a:pt x="21273" y="18309"/>
                    <a:pt x="20808" y="17886"/>
                  </a:cubicBezTo>
                  <a:cubicBezTo>
                    <a:pt x="20808" y="17886"/>
                    <a:pt x="17033" y="14452"/>
                    <a:pt x="13810" y="11518"/>
                  </a:cubicBezTo>
                  <a:cubicBezTo>
                    <a:pt x="14110" y="9366"/>
                    <a:pt x="13577" y="7048"/>
                    <a:pt x="12481" y="6050"/>
                  </a:cubicBezTo>
                  <a:cubicBezTo>
                    <a:pt x="11385" y="5053"/>
                    <a:pt x="10098" y="5715"/>
                    <a:pt x="9401" y="7504"/>
                  </a:cubicBezTo>
                  <a:cubicBezTo>
                    <a:pt x="5497" y="3950"/>
                    <a:pt x="1354" y="175"/>
                    <a:pt x="1354" y="175"/>
                  </a:cubicBezTo>
                  <a:cubicBezTo>
                    <a:pt x="1238" y="69"/>
                    <a:pt x="1116" y="12"/>
                    <a:pt x="995" y="1"/>
                  </a:cubicBezTo>
                  <a:close/>
                </a:path>
              </a:pathLst>
            </a:custGeom>
            <a:solidFill>
              <a:srgbClr val="516681"/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 algn="ctr">
                <a:defRPr sz="3200" cap="none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 sz="1600"/>
            </a:p>
          </p:txBody>
        </p:sp>
        <p:sp>
          <p:nvSpPr>
            <p:cNvPr id="170" name="Shape 1146">
              <a:extLst>
                <a:ext uri="{FF2B5EF4-FFF2-40B4-BE49-F238E27FC236}">
                  <a16:creationId xmlns:a16="http://schemas.microsoft.com/office/drawing/2014/main" id="{17129999-B46D-C3DF-FFFC-D002861E8BCA}"/>
                </a:ext>
              </a:extLst>
            </p:cNvPr>
            <p:cNvSpPr/>
            <p:nvPr/>
          </p:nvSpPr>
          <p:spPr>
            <a:xfrm>
              <a:off x="6077717" y="5272780"/>
              <a:ext cx="57209" cy="2968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66" h="20308" extrusionOk="0">
                  <a:moveTo>
                    <a:pt x="31" y="20247"/>
                  </a:moveTo>
                  <a:lnTo>
                    <a:pt x="13249" y="1701"/>
                  </a:lnTo>
                  <a:cubicBezTo>
                    <a:pt x="14218" y="349"/>
                    <a:pt x="20666" y="0"/>
                    <a:pt x="20666" y="0"/>
                  </a:cubicBezTo>
                  <a:cubicBezTo>
                    <a:pt x="20666" y="0"/>
                    <a:pt x="-934" y="21600"/>
                    <a:pt x="31" y="20247"/>
                  </a:cubicBezTo>
                  <a:close/>
                </a:path>
              </a:pathLst>
            </a:custGeom>
            <a:solidFill>
              <a:srgbClr val="8C9EB6"/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 algn="ctr" defTabSz="228600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/>
            </a:p>
          </p:txBody>
        </p:sp>
        <p:sp>
          <p:nvSpPr>
            <p:cNvPr id="171" name="Shape 1147">
              <a:extLst>
                <a:ext uri="{FF2B5EF4-FFF2-40B4-BE49-F238E27FC236}">
                  <a16:creationId xmlns:a16="http://schemas.microsoft.com/office/drawing/2014/main" id="{6B8483C6-1FA4-6202-486D-7A800A1F4F34}"/>
                </a:ext>
              </a:extLst>
            </p:cNvPr>
            <p:cNvSpPr/>
            <p:nvPr/>
          </p:nvSpPr>
          <p:spPr>
            <a:xfrm>
              <a:off x="5972622" y="5374682"/>
              <a:ext cx="42540" cy="733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9809" extrusionOk="0">
                  <a:moveTo>
                    <a:pt x="0" y="19687"/>
                  </a:moveTo>
                  <a:cubicBezTo>
                    <a:pt x="0" y="19687"/>
                    <a:pt x="7339" y="20796"/>
                    <a:pt x="12752" y="16327"/>
                  </a:cubicBezTo>
                  <a:lnTo>
                    <a:pt x="21600" y="1785"/>
                  </a:lnTo>
                  <a:cubicBezTo>
                    <a:pt x="21600" y="1785"/>
                    <a:pt x="14441" y="-804"/>
                    <a:pt x="9247" y="254"/>
                  </a:cubicBezTo>
                  <a:cubicBezTo>
                    <a:pt x="9247" y="254"/>
                    <a:pt x="0" y="19687"/>
                    <a:pt x="0" y="19687"/>
                  </a:cubicBezTo>
                  <a:close/>
                </a:path>
              </a:pathLst>
            </a:custGeom>
            <a:solidFill>
              <a:srgbClr val="8C9EB6"/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 algn="ctr" defTabSz="228600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/>
            </a:p>
          </p:txBody>
        </p:sp>
        <p:sp>
          <p:nvSpPr>
            <p:cNvPr id="172" name="Shape 1148">
              <a:extLst>
                <a:ext uri="{FF2B5EF4-FFF2-40B4-BE49-F238E27FC236}">
                  <a16:creationId xmlns:a16="http://schemas.microsoft.com/office/drawing/2014/main" id="{7D2091EA-CC8B-8708-965C-8D1CF51C845C}"/>
                </a:ext>
              </a:extLst>
            </p:cNvPr>
            <p:cNvSpPr/>
            <p:nvPr/>
          </p:nvSpPr>
          <p:spPr>
            <a:xfrm>
              <a:off x="5201243" y="4937455"/>
              <a:ext cx="1464461" cy="22058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41" h="21521" extrusionOk="0">
                  <a:moveTo>
                    <a:pt x="13414" y="10"/>
                  </a:moveTo>
                  <a:cubicBezTo>
                    <a:pt x="12765" y="-49"/>
                    <a:pt x="12184" y="165"/>
                    <a:pt x="12119" y="487"/>
                  </a:cubicBezTo>
                  <a:lnTo>
                    <a:pt x="11230" y="4902"/>
                  </a:lnTo>
                  <a:cubicBezTo>
                    <a:pt x="11165" y="5224"/>
                    <a:pt x="11690" y="5284"/>
                    <a:pt x="12340" y="5342"/>
                  </a:cubicBezTo>
                  <a:cubicBezTo>
                    <a:pt x="12989" y="5401"/>
                    <a:pt x="13515" y="5436"/>
                    <a:pt x="13580" y="5114"/>
                  </a:cubicBezTo>
                  <a:lnTo>
                    <a:pt x="14469" y="699"/>
                  </a:lnTo>
                  <a:cubicBezTo>
                    <a:pt x="14534" y="377"/>
                    <a:pt x="14063" y="68"/>
                    <a:pt x="13414" y="10"/>
                  </a:cubicBezTo>
                  <a:close/>
                  <a:moveTo>
                    <a:pt x="15760" y="272"/>
                  </a:moveTo>
                  <a:cubicBezTo>
                    <a:pt x="15464" y="245"/>
                    <a:pt x="15191" y="279"/>
                    <a:pt x="14966" y="349"/>
                  </a:cubicBezTo>
                  <a:cubicBezTo>
                    <a:pt x="14966" y="349"/>
                    <a:pt x="14961" y="353"/>
                    <a:pt x="14961" y="353"/>
                  </a:cubicBezTo>
                  <a:cubicBezTo>
                    <a:pt x="14924" y="365"/>
                    <a:pt x="14890" y="376"/>
                    <a:pt x="14856" y="390"/>
                  </a:cubicBezTo>
                  <a:cubicBezTo>
                    <a:pt x="14732" y="428"/>
                    <a:pt x="14513" y="510"/>
                    <a:pt x="14464" y="753"/>
                  </a:cubicBezTo>
                  <a:lnTo>
                    <a:pt x="13585" y="5127"/>
                  </a:lnTo>
                  <a:lnTo>
                    <a:pt x="13580" y="5164"/>
                  </a:lnTo>
                  <a:cubicBezTo>
                    <a:pt x="13515" y="5486"/>
                    <a:pt x="14036" y="5546"/>
                    <a:pt x="14685" y="5605"/>
                  </a:cubicBezTo>
                  <a:cubicBezTo>
                    <a:pt x="15335" y="5663"/>
                    <a:pt x="15865" y="5702"/>
                    <a:pt x="15931" y="5379"/>
                  </a:cubicBezTo>
                  <a:lnTo>
                    <a:pt x="16819" y="961"/>
                  </a:lnTo>
                  <a:cubicBezTo>
                    <a:pt x="16884" y="639"/>
                    <a:pt x="16409" y="331"/>
                    <a:pt x="15760" y="272"/>
                  </a:cubicBezTo>
                  <a:close/>
                  <a:moveTo>
                    <a:pt x="17683" y="709"/>
                  </a:moveTo>
                  <a:cubicBezTo>
                    <a:pt x="17549" y="723"/>
                    <a:pt x="17424" y="751"/>
                    <a:pt x="17312" y="786"/>
                  </a:cubicBezTo>
                  <a:cubicBezTo>
                    <a:pt x="17312" y="786"/>
                    <a:pt x="17298" y="793"/>
                    <a:pt x="17297" y="793"/>
                  </a:cubicBezTo>
                  <a:cubicBezTo>
                    <a:pt x="17269" y="802"/>
                    <a:pt x="17242" y="810"/>
                    <a:pt x="17216" y="820"/>
                  </a:cubicBezTo>
                  <a:cubicBezTo>
                    <a:pt x="17100" y="853"/>
                    <a:pt x="16866" y="935"/>
                    <a:pt x="16814" y="1190"/>
                  </a:cubicBezTo>
                  <a:lnTo>
                    <a:pt x="16136" y="4552"/>
                  </a:lnTo>
                  <a:lnTo>
                    <a:pt x="15925" y="5601"/>
                  </a:lnTo>
                  <a:cubicBezTo>
                    <a:pt x="15925" y="5603"/>
                    <a:pt x="15926" y="5603"/>
                    <a:pt x="15925" y="5605"/>
                  </a:cubicBezTo>
                  <a:lnTo>
                    <a:pt x="15925" y="5608"/>
                  </a:lnTo>
                  <a:cubicBezTo>
                    <a:pt x="15871" y="5923"/>
                    <a:pt x="16391" y="5984"/>
                    <a:pt x="17035" y="6042"/>
                  </a:cubicBezTo>
                  <a:cubicBezTo>
                    <a:pt x="17685" y="6100"/>
                    <a:pt x="18211" y="6135"/>
                    <a:pt x="18276" y="5813"/>
                  </a:cubicBezTo>
                  <a:lnTo>
                    <a:pt x="19170" y="1398"/>
                  </a:lnTo>
                  <a:cubicBezTo>
                    <a:pt x="19234" y="1076"/>
                    <a:pt x="18760" y="768"/>
                    <a:pt x="18110" y="709"/>
                  </a:cubicBezTo>
                  <a:cubicBezTo>
                    <a:pt x="17961" y="696"/>
                    <a:pt x="17818" y="695"/>
                    <a:pt x="17683" y="709"/>
                  </a:cubicBezTo>
                  <a:close/>
                  <a:moveTo>
                    <a:pt x="20481" y="1321"/>
                  </a:moveTo>
                  <a:cubicBezTo>
                    <a:pt x="20184" y="1294"/>
                    <a:pt x="19907" y="1328"/>
                    <a:pt x="19682" y="1398"/>
                  </a:cubicBezTo>
                  <a:cubicBezTo>
                    <a:pt x="19682" y="1398"/>
                    <a:pt x="19677" y="1402"/>
                    <a:pt x="19677" y="1402"/>
                  </a:cubicBezTo>
                  <a:cubicBezTo>
                    <a:pt x="19640" y="1414"/>
                    <a:pt x="19606" y="1425"/>
                    <a:pt x="19572" y="1439"/>
                  </a:cubicBezTo>
                  <a:cubicBezTo>
                    <a:pt x="19447" y="1477"/>
                    <a:pt x="19229" y="1559"/>
                    <a:pt x="19180" y="1802"/>
                  </a:cubicBezTo>
                  <a:lnTo>
                    <a:pt x="18401" y="5262"/>
                  </a:lnTo>
                  <a:cubicBezTo>
                    <a:pt x="18401" y="5265"/>
                    <a:pt x="18417" y="5219"/>
                    <a:pt x="18417" y="5221"/>
                  </a:cubicBezTo>
                  <a:lnTo>
                    <a:pt x="18406" y="5258"/>
                  </a:lnTo>
                  <a:cubicBezTo>
                    <a:pt x="18342" y="5580"/>
                    <a:pt x="18867" y="5640"/>
                    <a:pt x="19516" y="5699"/>
                  </a:cubicBezTo>
                  <a:cubicBezTo>
                    <a:pt x="20166" y="5757"/>
                    <a:pt x="20692" y="5792"/>
                    <a:pt x="20757" y="5470"/>
                  </a:cubicBezTo>
                  <a:lnTo>
                    <a:pt x="21535" y="2010"/>
                  </a:lnTo>
                  <a:cubicBezTo>
                    <a:pt x="21600" y="1688"/>
                    <a:pt x="21130" y="1380"/>
                    <a:pt x="20481" y="1321"/>
                  </a:cubicBezTo>
                  <a:close/>
                  <a:moveTo>
                    <a:pt x="8292" y="1573"/>
                  </a:moveTo>
                  <a:cubicBezTo>
                    <a:pt x="8292" y="1573"/>
                    <a:pt x="6827" y="5456"/>
                    <a:pt x="6659" y="5837"/>
                  </a:cubicBezTo>
                  <a:cubicBezTo>
                    <a:pt x="6553" y="6079"/>
                    <a:pt x="7976" y="8018"/>
                    <a:pt x="10065" y="9464"/>
                  </a:cubicBezTo>
                  <a:lnTo>
                    <a:pt x="10060" y="9464"/>
                  </a:lnTo>
                  <a:lnTo>
                    <a:pt x="9688" y="10695"/>
                  </a:lnTo>
                  <a:lnTo>
                    <a:pt x="9517" y="10658"/>
                  </a:lnTo>
                  <a:lnTo>
                    <a:pt x="8995" y="11431"/>
                  </a:lnTo>
                  <a:cubicBezTo>
                    <a:pt x="8995" y="11431"/>
                    <a:pt x="17723" y="13674"/>
                    <a:pt x="17723" y="13674"/>
                  </a:cubicBezTo>
                  <a:lnTo>
                    <a:pt x="18125" y="12501"/>
                  </a:lnTo>
                  <a:lnTo>
                    <a:pt x="17452" y="12356"/>
                  </a:lnTo>
                  <a:lnTo>
                    <a:pt x="18241" y="10436"/>
                  </a:lnTo>
                  <a:cubicBezTo>
                    <a:pt x="18450" y="10320"/>
                    <a:pt x="18639" y="10208"/>
                    <a:pt x="18798" y="10100"/>
                  </a:cubicBezTo>
                  <a:cubicBezTo>
                    <a:pt x="19664" y="9621"/>
                    <a:pt x="20094" y="9142"/>
                    <a:pt x="20094" y="9142"/>
                  </a:cubicBezTo>
                  <a:cubicBezTo>
                    <a:pt x="13874" y="7179"/>
                    <a:pt x="9979" y="5914"/>
                    <a:pt x="9979" y="5914"/>
                  </a:cubicBezTo>
                  <a:cubicBezTo>
                    <a:pt x="9979" y="5914"/>
                    <a:pt x="10167" y="4329"/>
                    <a:pt x="10336" y="2955"/>
                  </a:cubicBezTo>
                  <a:cubicBezTo>
                    <a:pt x="10505" y="1582"/>
                    <a:pt x="8292" y="1573"/>
                    <a:pt x="8292" y="1573"/>
                  </a:cubicBezTo>
                  <a:close/>
                  <a:moveTo>
                    <a:pt x="8377" y="11357"/>
                  </a:moveTo>
                  <a:lnTo>
                    <a:pt x="0" y="20930"/>
                  </a:lnTo>
                  <a:cubicBezTo>
                    <a:pt x="0" y="20930"/>
                    <a:pt x="5706" y="21475"/>
                    <a:pt x="8206" y="21518"/>
                  </a:cubicBezTo>
                  <a:cubicBezTo>
                    <a:pt x="10123" y="21551"/>
                    <a:pt x="15966" y="21306"/>
                    <a:pt x="15966" y="21306"/>
                  </a:cubicBezTo>
                  <a:lnTo>
                    <a:pt x="17965" y="13822"/>
                  </a:lnTo>
                  <a:cubicBezTo>
                    <a:pt x="17965" y="13822"/>
                    <a:pt x="8377" y="11357"/>
                    <a:pt x="8377" y="11357"/>
                  </a:cubicBezTo>
                  <a:close/>
                </a:path>
              </a:pathLst>
            </a:custGeom>
            <a:solidFill>
              <a:srgbClr val="8C9EB6"/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 algn="ctr">
                <a:defRPr sz="3200" cap="none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 sz="1600"/>
            </a:p>
          </p:txBody>
        </p:sp>
      </p:grpSp>
    </p:spTree>
    <p:extLst>
      <p:ext uri="{BB962C8B-B14F-4D97-AF65-F5344CB8AC3E}">
        <p14:creationId xmlns:p14="http://schemas.microsoft.com/office/powerpoint/2010/main" val="23489688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 : coins arrondis 37">
            <a:hlinkClick r:id="" action="ppaction://noaction"/>
            <a:extLst>
              <a:ext uri="{FF2B5EF4-FFF2-40B4-BE49-F238E27FC236}">
                <a16:creationId xmlns:a16="http://schemas.microsoft.com/office/drawing/2014/main" id="{86799DD4-B4C8-479C-A20A-C17DABDA53F1}"/>
              </a:ext>
            </a:extLst>
          </p:cNvPr>
          <p:cNvSpPr/>
          <p:nvPr/>
        </p:nvSpPr>
        <p:spPr>
          <a:xfrm>
            <a:off x="603610" y="1897630"/>
            <a:ext cx="11001404" cy="468000"/>
          </a:xfrm>
          <a:prstGeom prst="roundRect">
            <a:avLst/>
          </a:prstGeom>
          <a:gradFill flip="none" rotWithShape="1">
            <a:gsLst>
              <a:gs pos="0">
                <a:schemeClr val="accent6">
                  <a:lumMod val="5000"/>
                  <a:lumOff val="95000"/>
                </a:schemeClr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0" scaled="0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6" name="Rectangle : coins arrondis 35">
            <a:hlinkClick r:id="rId2" action="ppaction://hlinksldjump"/>
            <a:extLst>
              <a:ext uri="{FF2B5EF4-FFF2-40B4-BE49-F238E27FC236}">
                <a16:creationId xmlns:a16="http://schemas.microsoft.com/office/drawing/2014/main" id="{FB937EEE-1C3E-4811-91D6-EB92235508CD}"/>
              </a:ext>
            </a:extLst>
          </p:cNvPr>
          <p:cNvSpPr/>
          <p:nvPr/>
        </p:nvSpPr>
        <p:spPr>
          <a:xfrm>
            <a:off x="595298" y="1232299"/>
            <a:ext cx="11001404" cy="4680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0" scaled="0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EA40C2AE-80F2-4463-A549-9BCBD17007A9}"/>
              </a:ext>
            </a:extLst>
          </p:cNvPr>
          <p:cNvSpPr txBox="1"/>
          <p:nvPr/>
        </p:nvSpPr>
        <p:spPr>
          <a:xfrm>
            <a:off x="662262" y="1287257"/>
            <a:ext cx="10671972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r-FR" sz="1600" b="1">
                <a:latin typeface="Segoe UI"/>
                <a:cs typeface="Segoe UI"/>
              </a:rPr>
              <a:t>1. </a:t>
            </a:r>
            <a:r>
              <a:rPr lang="fr-FR" sz="1600" b="1" err="1">
                <a:latin typeface="Segoe UI"/>
                <a:cs typeface="Segoe UI"/>
              </a:rPr>
              <a:t>Pix</a:t>
            </a:r>
            <a:r>
              <a:rPr lang="fr-FR" sz="1600" b="1">
                <a:latin typeface="Segoe UI"/>
                <a:cs typeface="Segoe UI"/>
              </a:rPr>
              <a:t>, c'est quoi ?</a:t>
            </a:r>
            <a:endParaRPr lang="en-US">
              <a:latin typeface="Segoe UI"/>
              <a:cs typeface="Segoe UI"/>
            </a:endParaRP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E56B58B5-F12C-4BC6-A4DE-82F694DB6D07}"/>
              </a:ext>
            </a:extLst>
          </p:cNvPr>
          <p:cNvSpPr txBox="1"/>
          <p:nvPr/>
        </p:nvSpPr>
        <p:spPr>
          <a:xfrm>
            <a:off x="679038" y="1956567"/>
            <a:ext cx="8580333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r-FR" sz="1600" b="1">
                <a:latin typeface="Segoe UI"/>
                <a:cs typeface="Segoe UI"/>
              </a:rPr>
              <a:t>2. Les objectifs </a:t>
            </a:r>
            <a:r>
              <a:rPr lang="fr-FR" sz="1600" b="1" err="1">
                <a:latin typeface="Segoe UI"/>
                <a:cs typeface="Segoe UI"/>
              </a:rPr>
              <a:t>Pix</a:t>
            </a:r>
            <a:endParaRPr lang="en-US" err="1">
              <a:latin typeface="Segoe UI"/>
              <a:cs typeface="Segoe UI"/>
            </a:endParaRPr>
          </a:p>
        </p:txBody>
      </p:sp>
      <p:sp>
        <p:nvSpPr>
          <p:cNvPr id="15" name="Rectangle : coins arrondis 14">
            <a:hlinkClick r:id="" action="ppaction://noaction"/>
            <a:extLst>
              <a:ext uri="{FF2B5EF4-FFF2-40B4-BE49-F238E27FC236}">
                <a16:creationId xmlns:a16="http://schemas.microsoft.com/office/drawing/2014/main" id="{FFC10F2F-10A1-4B4C-9764-F82B87BB1602}"/>
              </a:ext>
            </a:extLst>
          </p:cNvPr>
          <p:cNvSpPr/>
          <p:nvPr/>
        </p:nvSpPr>
        <p:spPr>
          <a:xfrm>
            <a:off x="595298" y="3236499"/>
            <a:ext cx="11001404" cy="468000"/>
          </a:xfrm>
          <a:prstGeom prst="roundRect">
            <a:avLst/>
          </a:prstGeom>
          <a:gradFill flip="none" rotWithShape="1">
            <a:gsLst>
              <a:gs pos="0">
                <a:srgbClr val="F3FFFE">
                  <a:lumMod val="100000"/>
                </a:srgbClr>
              </a:gs>
              <a:gs pos="74000">
                <a:srgbClr val="8DFFE4">
                  <a:alpha val="50000"/>
                </a:srgbClr>
              </a:gs>
              <a:gs pos="83000">
                <a:srgbClr val="8DFFE7">
                  <a:alpha val="50000"/>
                </a:srgbClr>
              </a:gs>
              <a:gs pos="100000">
                <a:srgbClr val="B3FFF4">
                  <a:alpha val="50000"/>
                </a:srgbClr>
              </a:gs>
            </a:gsLst>
            <a:lin ang="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 : coins arrondis 15">
            <a:hlinkClick r:id="" action="ppaction://noaction"/>
            <a:extLst>
              <a:ext uri="{FF2B5EF4-FFF2-40B4-BE49-F238E27FC236}">
                <a16:creationId xmlns:a16="http://schemas.microsoft.com/office/drawing/2014/main" id="{1402F899-67C8-4C99-A70C-3F64246219EB}"/>
              </a:ext>
            </a:extLst>
          </p:cNvPr>
          <p:cNvSpPr/>
          <p:nvPr/>
        </p:nvSpPr>
        <p:spPr>
          <a:xfrm>
            <a:off x="603610" y="2569681"/>
            <a:ext cx="10993092" cy="462767"/>
          </a:xfrm>
          <a:prstGeom prst="roundRect">
            <a:avLst/>
          </a:prstGeom>
          <a:gradFill flip="none" rotWithShape="1">
            <a:gsLst>
              <a:gs pos="0">
                <a:srgbClr val="F3FFFE">
                  <a:lumMod val="100000"/>
                </a:srgbClr>
              </a:gs>
              <a:gs pos="74000">
                <a:srgbClr val="8DFFE4">
                  <a:alpha val="50000"/>
                </a:srgbClr>
              </a:gs>
              <a:gs pos="83000">
                <a:srgbClr val="8DFFE7">
                  <a:alpha val="50000"/>
                </a:srgbClr>
              </a:gs>
              <a:gs pos="100000">
                <a:srgbClr val="B3FFF4">
                  <a:alpha val="50000"/>
                </a:srgbClr>
              </a:gs>
            </a:gsLst>
            <a:lin ang="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DDFE3C79-FA05-4ED0-A65A-BB89DF663F7B}"/>
              </a:ext>
            </a:extLst>
          </p:cNvPr>
          <p:cNvSpPr txBox="1"/>
          <p:nvPr/>
        </p:nvSpPr>
        <p:spPr>
          <a:xfrm>
            <a:off x="2691938" y="122558"/>
            <a:ext cx="68081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/>
              <a:t>SOMMAIRE</a:t>
            </a:r>
            <a:endParaRPr lang="fr-FR" b="1"/>
          </a:p>
        </p:txBody>
      </p:sp>
      <p:sp>
        <p:nvSpPr>
          <p:cNvPr id="3" name="Rectangle : coins arrondis 35">
            <a:hlinkClick r:id="" action="ppaction://noaction"/>
            <a:extLst>
              <a:ext uri="{FF2B5EF4-FFF2-40B4-BE49-F238E27FC236}">
                <a16:creationId xmlns:a16="http://schemas.microsoft.com/office/drawing/2014/main" id="{48F1A05C-55BA-9376-779C-C52DD31B9C63}"/>
              </a:ext>
            </a:extLst>
          </p:cNvPr>
          <p:cNvSpPr/>
          <p:nvPr/>
        </p:nvSpPr>
        <p:spPr>
          <a:xfrm>
            <a:off x="595298" y="5258462"/>
            <a:ext cx="11001404" cy="468000"/>
          </a:xfrm>
          <a:prstGeom prst="roundRect">
            <a:avLst/>
          </a:prstGeom>
          <a:gradFill flip="none" rotWithShape="1">
            <a:gsLst>
              <a:gs pos="0">
                <a:schemeClr val="accent4">
                  <a:lumMod val="5000"/>
                  <a:lumOff val="95000"/>
                </a:schemeClr>
              </a:gs>
              <a:gs pos="74000">
                <a:schemeClr val="accent4">
                  <a:lumMod val="45000"/>
                  <a:lumOff val="55000"/>
                </a:schemeClr>
              </a:gs>
              <a:gs pos="83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30000"/>
                  <a:lumOff val="70000"/>
                </a:schemeClr>
              </a:gs>
            </a:gsLst>
            <a:lin ang="0" scaled="0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 : coins arrondis 35">
            <a:hlinkClick r:id="" action="ppaction://noaction"/>
            <a:extLst>
              <a:ext uri="{FF2B5EF4-FFF2-40B4-BE49-F238E27FC236}">
                <a16:creationId xmlns:a16="http://schemas.microsoft.com/office/drawing/2014/main" id="{3C4974F2-A6A4-E8DD-5F63-CE8EA5BF7B01}"/>
              </a:ext>
            </a:extLst>
          </p:cNvPr>
          <p:cNvSpPr/>
          <p:nvPr/>
        </p:nvSpPr>
        <p:spPr>
          <a:xfrm>
            <a:off x="595298" y="5931143"/>
            <a:ext cx="11001404" cy="468000"/>
          </a:xfrm>
          <a:prstGeom prst="roundRect">
            <a:avLst/>
          </a:prstGeom>
          <a:gradFill>
            <a:gsLst>
              <a:gs pos="0">
                <a:schemeClr val="accent3">
                  <a:lumMod val="5000"/>
                  <a:lumOff val="95000"/>
                </a:schemeClr>
              </a:gs>
              <a:gs pos="74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0" scaled="0"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 : coins arrondis 6" hidden="1">
            <a:hlinkClick r:id="" action="ppaction://noaction"/>
            <a:extLst>
              <a:ext uri="{FF2B5EF4-FFF2-40B4-BE49-F238E27FC236}">
                <a16:creationId xmlns:a16="http://schemas.microsoft.com/office/drawing/2014/main" id="{E2D2243A-9B8A-5129-35FB-8395C1AF5B7D}"/>
              </a:ext>
            </a:extLst>
          </p:cNvPr>
          <p:cNvSpPr/>
          <p:nvPr/>
        </p:nvSpPr>
        <p:spPr>
          <a:xfrm>
            <a:off x="595298" y="5819083"/>
            <a:ext cx="11001404" cy="467999"/>
          </a:xfrm>
          <a:prstGeom prst="roundRect">
            <a:avLst/>
          </a:prstGeom>
          <a:gradFill flip="none" rotWithShape="1">
            <a:gsLst>
              <a:gs pos="0">
                <a:srgbClr val="FFF3FE">
                  <a:lumMod val="100000"/>
                  <a:alpha val="60000"/>
                </a:srgbClr>
              </a:gs>
              <a:gs pos="74000">
                <a:srgbClr val="FF8DFF">
                  <a:lumMod val="100000"/>
                  <a:alpha val="60000"/>
                </a:srgbClr>
              </a:gs>
              <a:gs pos="83000">
                <a:srgbClr val="F68EFE">
                  <a:lumMod val="100000"/>
                  <a:alpha val="60000"/>
                </a:srgbClr>
              </a:gs>
              <a:gs pos="100000">
                <a:srgbClr val="FEB4EB">
                  <a:lumMod val="100000"/>
                  <a:alpha val="60000"/>
                </a:srgbClr>
              </a:gs>
            </a:gsLst>
            <a:lin ang="0" scaled="0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CE30EF91-5064-A5DD-8DD8-E7CC9D46DC26}"/>
              </a:ext>
            </a:extLst>
          </p:cNvPr>
          <p:cNvSpPr txBox="1"/>
          <p:nvPr/>
        </p:nvSpPr>
        <p:spPr>
          <a:xfrm>
            <a:off x="679038" y="2626328"/>
            <a:ext cx="8580333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r-FR" sz="1600" b="1">
                <a:latin typeface="Segoe UI"/>
                <a:cs typeface="Segoe UI"/>
              </a:rPr>
              <a:t>3. Liste des parcours disponibles Sécurité sociale</a:t>
            </a:r>
            <a:endParaRPr lang="en-US">
              <a:latin typeface="Segoe UI"/>
              <a:cs typeface="Segoe UI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7B40903E-9EFE-EA17-8C19-FE84AA047777}"/>
              </a:ext>
            </a:extLst>
          </p:cNvPr>
          <p:cNvSpPr txBox="1"/>
          <p:nvPr/>
        </p:nvSpPr>
        <p:spPr>
          <a:xfrm>
            <a:off x="679038" y="3299008"/>
            <a:ext cx="8580333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r-FR" sz="1600" b="1">
                <a:latin typeface="Segoe UI"/>
                <a:cs typeface="Segoe UI"/>
              </a:rPr>
              <a:t>4. Liste des parcours disponibles de la branche Famille</a:t>
            </a:r>
            <a:endParaRPr lang="en-US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79E347CA-F48F-781E-9A6D-9659AC2CCE21}"/>
              </a:ext>
            </a:extLst>
          </p:cNvPr>
          <p:cNvSpPr txBox="1"/>
          <p:nvPr/>
        </p:nvSpPr>
        <p:spPr>
          <a:xfrm>
            <a:off x="679038" y="5320971"/>
            <a:ext cx="8580333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r-FR" sz="1600" b="1">
                <a:latin typeface="Segoe UI"/>
                <a:cs typeface="Segoe UI"/>
              </a:rPr>
              <a:t>7. Les référents </a:t>
            </a:r>
            <a:r>
              <a:rPr lang="fr-FR" sz="1600" b="1" err="1">
                <a:latin typeface="Segoe UI"/>
                <a:cs typeface="Segoe UI"/>
              </a:rPr>
              <a:t>Pix</a:t>
            </a:r>
            <a:r>
              <a:rPr lang="fr-FR" sz="1600" b="1">
                <a:latin typeface="Segoe UI"/>
                <a:cs typeface="Segoe UI"/>
              </a:rPr>
              <a:t> Caf 62</a:t>
            </a:r>
            <a:endParaRPr lang="en-US">
              <a:latin typeface="Segoe UI"/>
              <a:cs typeface="Segoe UI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B309CC80-F761-A749-BA9A-9480D68584FA}"/>
              </a:ext>
            </a:extLst>
          </p:cNvPr>
          <p:cNvSpPr txBox="1"/>
          <p:nvPr/>
        </p:nvSpPr>
        <p:spPr>
          <a:xfrm>
            <a:off x="679038" y="5993652"/>
            <a:ext cx="8580333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r-FR" sz="1600" b="1">
                <a:latin typeface="Segoe UI"/>
                <a:cs typeface="Segoe UI"/>
              </a:rPr>
              <a:t>8. Déploiement </a:t>
            </a:r>
            <a:r>
              <a:rPr lang="fr-FR" sz="1600" b="1" err="1">
                <a:latin typeface="Segoe UI"/>
                <a:cs typeface="Segoe UI"/>
              </a:rPr>
              <a:t>Pix</a:t>
            </a:r>
            <a:r>
              <a:rPr lang="fr-FR" sz="1600" b="1">
                <a:latin typeface="Segoe UI"/>
                <a:cs typeface="Segoe UI"/>
              </a:rPr>
              <a:t> étape par étape</a:t>
            </a:r>
          </a:p>
        </p:txBody>
      </p:sp>
      <p:sp>
        <p:nvSpPr>
          <p:cNvPr id="12" name="ZoneTexte 11" hidden="1">
            <a:extLst>
              <a:ext uri="{FF2B5EF4-FFF2-40B4-BE49-F238E27FC236}">
                <a16:creationId xmlns:a16="http://schemas.microsoft.com/office/drawing/2014/main" id="{A2442267-4382-851D-B815-F4A0CC52A7D6}"/>
              </a:ext>
            </a:extLst>
          </p:cNvPr>
          <p:cNvSpPr txBox="1"/>
          <p:nvPr/>
        </p:nvSpPr>
        <p:spPr>
          <a:xfrm>
            <a:off x="662262" y="5883805"/>
            <a:ext cx="85803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>
                <a:latin typeface="Segoe UI" panose="020B0502040204020203" pitchFamily="34" charset="0"/>
                <a:cs typeface="Segoe UI" panose="020B0502040204020203" pitchFamily="34" charset="0"/>
              </a:rPr>
              <a:t>Les objectifs </a:t>
            </a:r>
            <a:r>
              <a:rPr lang="fr-FR" sz="1600" b="1" err="1">
                <a:latin typeface="Segoe UI" panose="020B0502040204020203" pitchFamily="34" charset="0"/>
                <a:cs typeface="Segoe UI" panose="020B0502040204020203" pitchFamily="34" charset="0"/>
              </a:rPr>
              <a:t>Pix</a:t>
            </a:r>
            <a:endParaRPr lang="fr-FR" sz="1600" b="1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Rectangle : coins arrondis 3">
            <a:hlinkClick r:id="" action="ppaction://noaction"/>
            <a:extLst>
              <a:ext uri="{FF2B5EF4-FFF2-40B4-BE49-F238E27FC236}">
                <a16:creationId xmlns:a16="http://schemas.microsoft.com/office/drawing/2014/main" id="{0E0AE830-9322-378F-DFDF-E7739FCA89EC}"/>
              </a:ext>
            </a:extLst>
          </p:cNvPr>
          <p:cNvSpPr/>
          <p:nvPr/>
        </p:nvSpPr>
        <p:spPr>
          <a:xfrm>
            <a:off x="603610" y="3892274"/>
            <a:ext cx="11001404" cy="468000"/>
          </a:xfrm>
          <a:prstGeom prst="roundRect">
            <a:avLst/>
          </a:prstGeom>
          <a:gradFill flip="none" rotWithShape="1">
            <a:gsLst>
              <a:gs pos="0">
                <a:srgbClr val="FFF3FE">
                  <a:lumMod val="100000"/>
                  <a:alpha val="60000"/>
                </a:srgbClr>
              </a:gs>
              <a:gs pos="74000">
                <a:srgbClr val="FF8DFF">
                  <a:lumMod val="100000"/>
                  <a:alpha val="60000"/>
                </a:srgbClr>
              </a:gs>
              <a:gs pos="83000">
                <a:srgbClr val="F68EFE">
                  <a:lumMod val="100000"/>
                  <a:alpha val="60000"/>
                </a:srgbClr>
              </a:gs>
              <a:gs pos="100000">
                <a:srgbClr val="FEB4EB">
                  <a:lumMod val="100000"/>
                  <a:alpha val="60000"/>
                </a:srgbClr>
              </a:gs>
            </a:gsLst>
            <a:lin ang="0" scaled="0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5FCBC235-6F43-276A-A108-A181625122CC}"/>
              </a:ext>
            </a:extLst>
          </p:cNvPr>
          <p:cNvSpPr txBox="1"/>
          <p:nvPr/>
        </p:nvSpPr>
        <p:spPr>
          <a:xfrm>
            <a:off x="687350" y="3954783"/>
            <a:ext cx="8580333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r-FR" sz="1600" b="1">
                <a:latin typeface="Segoe UI"/>
                <a:cs typeface="Segoe UI"/>
              </a:rPr>
              <a:t>5. Exemples de parcours à proposer selon métiers</a:t>
            </a:r>
            <a:endParaRPr lang="en-US" sz="1600"/>
          </a:p>
        </p:txBody>
      </p:sp>
      <p:sp>
        <p:nvSpPr>
          <p:cNvPr id="13" name="Rectangle : coins arrondis 12">
            <a:hlinkClick r:id="" action="ppaction://noaction"/>
            <a:extLst>
              <a:ext uri="{FF2B5EF4-FFF2-40B4-BE49-F238E27FC236}">
                <a16:creationId xmlns:a16="http://schemas.microsoft.com/office/drawing/2014/main" id="{E907A867-C849-69E5-B599-BD63B98C9422}"/>
              </a:ext>
            </a:extLst>
          </p:cNvPr>
          <p:cNvSpPr/>
          <p:nvPr/>
        </p:nvSpPr>
        <p:spPr>
          <a:xfrm>
            <a:off x="595298" y="4575368"/>
            <a:ext cx="11001404" cy="468000"/>
          </a:xfrm>
          <a:prstGeom prst="roundRect">
            <a:avLst/>
          </a:prstGeom>
          <a:gradFill flip="none" rotWithShape="1">
            <a:gsLst>
              <a:gs pos="0">
                <a:srgbClr val="FFF3FE">
                  <a:lumMod val="100000"/>
                  <a:alpha val="60000"/>
                </a:srgbClr>
              </a:gs>
              <a:gs pos="74000">
                <a:srgbClr val="FF8DFF">
                  <a:lumMod val="100000"/>
                  <a:alpha val="60000"/>
                </a:srgbClr>
              </a:gs>
              <a:gs pos="83000">
                <a:srgbClr val="F68EFE">
                  <a:lumMod val="100000"/>
                  <a:alpha val="60000"/>
                </a:srgbClr>
              </a:gs>
              <a:gs pos="100000">
                <a:srgbClr val="FEB4EB">
                  <a:lumMod val="100000"/>
                  <a:alpha val="60000"/>
                </a:srgbClr>
              </a:gs>
            </a:gsLst>
            <a:lin ang="0" scaled="0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CE23DC27-2E9D-FEF8-8882-72F0CD5D961D}"/>
              </a:ext>
            </a:extLst>
          </p:cNvPr>
          <p:cNvSpPr txBox="1"/>
          <p:nvPr/>
        </p:nvSpPr>
        <p:spPr>
          <a:xfrm>
            <a:off x="679038" y="4637877"/>
            <a:ext cx="8580333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r-FR" sz="1600" b="1">
                <a:latin typeface="Segoe UI"/>
                <a:cs typeface="Segoe UI"/>
              </a:rPr>
              <a:t>6. Exemples de parcours à proposer aux managers</a:t>
            </a:r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773599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5E4256-8EF5-0B7A-B66E-7CC2EB14C3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 : coins arrondis 2">
            <a:hlinkClick r:id="rId2" action="ppaction://hlinksldjump"/>
            <a:extLst>
              <a:ext uri="{FF2B5EF4-FFF2-40B4-BE49-F238E27FC236}">
                <a16:creationId xmlns:a16="http://schemas.microsoft.com/office/drawing/2014/main" id="{7CAE79F3-0BD4-6C3B-3A73-2FD3E8D967DE}"/>
              </a:ext>
            </a:extLst>
          </p:cNvPr>
          <p:cNvSpPr/>
          <p:nvPr/>
        </p:nvSpPr>
        <p:spPr>
          <a:xfrm>
            <a:off x="264555" y="445766"/>
            <a:ext cx="11001404" cy="4680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0" scaled="0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70B9F8B0-60FC-633C-AB02-27D19DFFC27B}"/>
              </a:ext>
            </a:extLst>
          </p:cNvPr>
          <p:cNvSpPr txBox="1"/>
          <p:nvPr/>
        </p:nvSpPr>
        <p:spPr>
          <a:xfrm>
            <a:off x="331519" y="500724"/>
            <a:ext cx="10671972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r-FR" sz="1600" b="1">
                <a:latin typeface="Segoe UI"/>
                <a:cs typeface="Segoe UI"/>
              </a:rPr>
              <a:t>1. </a:t>
            </a:r>
            <a:r>
              <a:rPr lang="fr-FR" sz="1600" b="1" err="1">
                <a:latin typeface="Segoe UI"/>
                <a:cs typeface="Segoe UI"/>
              </a:rPr>
              <a:t>Pix</a:t>
            </a:r>
            <a:r>
              <a:rPr lang="fr-FR" sz="1600" b="1">
                <a:latin typeface="Segoe UI"/>
                <a:cs typeface="Segoe UI"/>
              </a:rPr>
              <a:t>, c'est quoi ?</a:t>
            </a:r>
            <a:endParaRPr lang="en-US">
              <a:latin typeface="Segoe UI"/>
              <a:cs typeface="Segoe UI"/>
            </a:endParaRPr>
          </a:p>
        </p:txBody>
      </p:sp>
      <p:pic>
        <p:nvPicPr>
          <p:cNvPr id="103" name="Graphique 102" descr="Programmeur avec un remplissage uni">
            <a:extLst>
              <a:ext uri="{FF2B5EF4-FFF2-40B4-BE49-F238E27FC236}">
                <a16:creationId xmlns:a16="http://schemas.microsoft.com/office/drawing/2014/main" id="{64EEDD01-466C-164D-270C-8257B13F17E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303679" y="1387159"/>
            <a:ext cx="1371600" cy="1371600"/>
          </a:xfrm>
          <a:prstGeom prst="rect">
            <a:avLst/>
          </a:prstGeom>
        </p:spPr>
      </p:pic>
      <p:pic>
        <p:nvPicPr>
          <p:cNvPr id="105" name="Graphique 104" descr="Programmatrice avec un remplissage uni">
            <a:extLst>
              <a:ext uri="{FF2B5EF4-FFF2-40B4-BE49-F238E27FC236}">
                <a16:creationId xmlns:a16="http://schemas.microsoft.com/office/drawing/2014/main" id="{83CAFCDF-2BBE-9520-0B4B-780383136C6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564676" y="3041899"/>
            <a:ext cx="1371600" cy="1371600"/>
          </a:xfrm>
          <a:prstGeom prst="rect">
            <a:avLst/>
          </a:prstGeom>
        </p:spPr>
      </p:pic>
      <p:sp>
        <p:nvSpPr>
          <p:cNvPr id="107" name="Oval 2">
            <a:extLst>
              <a:ext uri="{FF2B5EF4-FFF2-40B4-BE49-F238E27FC236}">
                <a16:creationId xmlns:a16="http://schemas.microsoft.com/office/drawing/2014/main" id="{4380C9CF-A253-49BD-23D1-1EB87385F05D}"/>
              </a:ext>
            </a:extLst>
          </p:cNvPr>
          <p:cNvSpPr/>
          <p:nvPr/>
        </p:nvSpPr>
        <p:spPr>
          <a:xfrm>
            <a:off x="2306336" y="3106653"/>
            <a:ext cx="504000" cy="504000"/>
          </a:xfrm>
          <a:prstGeom prst="ellipse">
            <a:avLst/>
          </a:prstGeom>
          <a:solidFill>
            <a:srgbClr val="0062B0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08" name="Oval 43">
            <a:extLst>
              <a:ext uri="{FF2B5EF4-FFF2-40B4-BE49-F238E27FC236}">
                <a16:creationId xmlns:a16="http://schemas.microsoft.com/office/drawing/2014/main" id="{97987FE9-9348-3F9B-4F8B-F2451C7A777C}"/>
              </a:ext>
            </a:extLst>
          </p:cNvPr>
          <p:cNvSpPr/>
          <p:nvPr/>
        </p:nvSpPr>
        <p:spPr>
          <a:xfrm>
            <a:off x="2414336" y="1221533"/>
            <a:ext cx="288000" cy="288000"/>
          </a:xfrm>
          <a:prstGeom prst="ellipse">
            <a:avLst/>
          </a:prstGeom>
          <a:solidFill>
            <a:srgbClr val="0062B0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cxnSp>
        <p:nvCxnSpPr>
          <p:cNvPr id="109" name="Straight Connector 44">
            <a:extLst>
              <a:ext uri="{FF2B5EF4-FFF2-40B4-BE49-F238E27FC236}">
                <a16:creationId xmlns:a16="http://schemas.microsoft.com/office/drawing/2014/main" id="{6D9133E3-9C21-643B-3E50-BD661D4DC150}"/>
              </a:ext>
            </a:extLst>
          </p:cNvPr>
          <p:cNvCxnSpPr>
            <a:cxnSpLocks/>
            <a:stCxn id="108" idx="4"/>
            <a:endCxn id="107" idx="0"/>
          </p:cNvCxnSpPr>
          <p:nvPr/>
        </p:nvCxnSpPr>
        <p:spPr>
          <a:xfrm>
            <a:off x="2558336" y="1509533"/>
            <a:ext cx="0" cy="1597120"/>
          </a:xfrm>
          <a:prstGeom prst="line">
            <a:avLst/>
          </a:prstGeom>
          <a:ln w="12700">
            <a:solidFill>
              <a:srgbClr val="0062B0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ZoneTexte 110">
            <a:extLst>
              <a:ext uri="{FF2B5EF4-FFF2-40B4-BE49-F238E27FC236}">
                <a16:creationId xmlns:a16="http://schemas.microsoft.com/office/drawing/2014/main" id="{9161CFC3-0C69-5ACB-FF49-CDF694F416FB}"/>
              </a:ext>
            </a:extLst>
          </p:cNvPr>
          <p:cNvSpPr txBox="1"/>
          <p:nvPr/>
        </p:nvSpPr>
        <p:spPr>
          <a:xfrm>
            <a:off x="2766103" y="1365533"/>
            <a:ext cx="5577045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fr-FR" sz="1600" err="1"/>
              <a:t>Pix</a:t>
            </a:r>
            <a:r>
              <a:rPr lang="fr-FR" sz="1600"/>
              <a:t> est une plateforme externe en ligne pour </a:t>
            </a:r>
            <a:r>
              <a:rPr lang="fr-FR" b="1"/>
              <a:t>se tester, développer, certifier* ses compétences</a:t>
            </a:r>
            <a:r>
              <a:rPr lang="fr-FR" sz="1600"/>
              <a:t> et sa culture numériques.</a:t>
            </a:r>
          </a:p>
        </p:txBody>
      </p:sp>
      <p:sp>
        <p:nvSpPr>
          <p:cNvPr id="112" name="Oval 29">
            <a:extLst>
              <a:ext uri="{FF2B5EF4-FFF2-40B4-BE49-F238E27FC236}">
                <a16:creationId xmlns:a16="http://schemas.microsoft.com/office/drawing/2014/main" id="{549CDB06-F79C-DDD7-B3E7-3FC1AFD17390}"/>
              </a:ext>
            </a:extLst>
          </p:cNvPr>
          <p:cNvSpPr/>
          <p:nvPr/>
        </p:nvSpPr>
        <p:spPr>
          <a:xfrm>
            <a:off x="8403917" y="2400124"/>
            <a:ext cx="504000" cy="504000"/>
          </a:xfrm>
          <a:prstGeom prst="ellipse">
            <a:avLst/>
          </a:prstGeom>
          <a:solidFill>
            <a:srgbClr val="0062B0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13" name="Oval 1030">
            <a:extLst>
              <a:ext uri="{FF2B5EF4-FFF2-40B4-BE49-F238E27FC236}">
                <a16:creationId xmlns:a16="http://schemas.microsoft.com/office/drawing/2014/main" id="{DFE6EC49-2D71-1A80-5D7F-2C63E08552DD}"/>
              </a:ext>
            </a:extLst>
          </p:cNvPr>
          <p:cNvSpPr/>
          <p:nvPr/>
        </p:nvSpPr>
        <p:spPr>
          <a:xfrm>
            <a:off x="8511917" y="4494784"/>
            <a:ext cx="288000" cy="288000"/>
          </a:xfrm>
          <a:prstGeom prst="ellipse">
            <a:avLst/>
          </a:prstGeom>
          <a:solidFill>
            <a:srgbClr val="0062B0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cxnSp>
        <p:nvCxnSpPr>
          <p:cNvPr id="114" name="Straight Connector 1031">
            <a:extLst>
              <a:ext uri="{FF2B5EF4-FFF2-40B4-BE49-F238E27FC236}">
                <a16:creationId xmlns:a16="http://schemas.microsoft.com/office/drawing/2014/main" id="{A16DE6E9-A3A5-B8A0-C1BA-751DACA1B1AA}"/>
              </a:ext>
            </a:extLst>
          </p:cNvPr>
          <p:cNvCxnSpPr>
            <a:cxnSpLocks/>
            <a:stCxn id="112" idx="4"/>
            <a:endCxn id="113" idx="0"/>
          </p:cNvCxnSpPr>
          <p:nvPr/>
        </p:nvCxnSpPr>
        <p:spPr>
          <a:xfrm>
            <a:off x="8655917" y="2904124"/>
            <a:ext cx="0" cy="1590660"/>
          </a:xfrm>
          <a:prstGeom prst="line">
            <a:avLst/>
          </a:prstGeom>
          <a:ln w="12700">
            <a:solidFill>
              <a:srgbClr val="0062B0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ZoneTexte 114">
            <a:extLst>
              <a:ext uri="{FF2B5EF4-FFF2-40B4-BE49-F238E27FC236}">
                <a16:creationId xmlns:a16="http://schemas.microsoft.com/office/drawing/2014/main" id="{71119AC0-56C3-1CD2-8E90-C2296C7C564B}"/>
              </a:ext>
            </a:extLst>
          </p:cNvPr>
          <p:cNvSpPr txBox="1"/>
          <p:nvPr/>
        </p:nvSpPr>
        <p:spPr>
          <a:xfrm>
            <a:off x="4765508" y="3817676"/>
            <a:ext cx="3746409" cy="615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lnSpc>
                <a:spcPct val="100000"/>
              </a:lnSpc>
              <a:spcBef>
                <a:spcPts val="600"/>
              </a:spcBef>
            </a:pPr>
            <a:r>
              <a:rPr lang="fr-FR" sz="1600"/>
              <a:t>Ce diagnostic est inscrit </a:t>
            </a:r>
            <a:r>
              <a:rPr lang="fr-FR" b="1"/>
              <a:t>dans la COG </a:t>
            </a:r>
            <a:r>
              <a:rPr lang="fr-FR" sz="1600"/>
              <a:t>et pris en charge par l'institut 4.10**</a:t>
            </a:r>
          </a:p>
        </p:txBody>
      </p:sp>
      <p:pic>
        <p:nvPicPr>
          <p:cNvPr id="116" name="Graphic 1041" descr="Cursor with solid fill">
            <a:extLst>
              <a:ext uri="{FF2B5EF4-FFF2-40B4-BE49-F238E27FC236}">
                <a16:creationId xmlns:a16="http://schemas.microsoft.com/office/drawing/2014/main" id="{63F08DEC-73C3-D7C4-7ED0-F009C366722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378336" y="3178653"/>
            <a:ext cx="360000" cy="360000"/>
          </a:xfrm>
          <a:prstGeom prst="rect">
            <a:avLst/>
          </a:prstGeom>
          <a:effectLst/>
        </p:spPr>
      </p:pic>
      <p:pic>
        <p:nvPicPr>
          <p:cNvPr id="118" name="Image 117" descr="Une image contenant Graphique, Police, symbole, conception&#10;&#10;Le contenu généré par l’IA peut être incorrect.">
            <a:extLst>
              <a:ext uri="{FF2B5EF4-FFF2-40B4-BE49-F238E27FC236}">
                <a16:creationId xmlns:a16="http://schemas.microsoft.com/office/drawing/2014/main" id="{1C332323-415C-D029-7A95-1A2C0B0E6B14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2889" y="2484150"/>
            <a:ext cx="361840" cy="324000"/>
          </a:xfrm>
          <a:prstGeom prst="rect">
            <a:avLst/>
          </a:prstGeom>
        </p:spPr>
      </p:pic>
      <p:sp>
        <p:nvSpPr>
          <p:cNvPr id="119" name="ZoneTexte 118">
            <a:extLst>
              <a:ext uri="{FF2B5EF4-FFF2-40B4-BE49-F238E27FC236}">
                <a16:creationId xmlns:a16="http://schemas.microsoft.com/office/drawing/2014/main" id="{86BA628C-4B43-922F-1D76-545A0DFC7317}"/>
              </a:ext>
            </a:extLst>
          </p:cNvPr>
          <p:cNvSpPr txBox="1"/>
          <p:nvPr/>
        </p:nvSpPr>
        <p:spPr>
          <a:xfrm>
            <a:off x="867418" y="5981051"/>
            <a:ext cx="10648307" cy="661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fr-FR" sz="1600" i="1"/>
              <a:t>* Une certification </a:t>
            </a:r>
            <a:r>
              <a:rPr lang="fr-FR" sz="1600" i="1" err="1"/>
              <a:t>Pix</a:t>
            </a:r>
            <a:r>
              <a:rPr lang="fr-FR" sz="1600" i="1"/>
              <a:t> est valorisable en tant qu'action d'accompagnement dans Si Talents (dans le catalogue national)</a:t>
            </a:r>
          </a:p>
          <a:p>
            <a:pPr>
              <a:spcBef>
                <a:spcPts val="600"/>
              </a:spcBef>
            </a:pPr>
            <a:r>
              <a:rPr lang="fr-FR" sz="1600" i="1"/>
              <a:t>** Seules les certifications nécessitent une participation aux frais de la part des organismes, à raison de 70€/pers.</a:t>
            </a:r>
          </a:p>
        </p:txBody>
      </p:sp>
      <p:sp>
        <p:nvSpPr>
          <p:cNvPr id="2" name="Diamond 27">
            <a:extLst>
              <a:ext uri="{FF2B5EF4-FFF2-40B4-BE49-F238E27FC236}">
                <a16:creationId xmlns:a16="http://schemas.microsoft.com/office/drawing/2014/main" id="{C4D3A0BF-0EB0-D7C4-0E79-C7BE6A81F8AB}"/>
              </a:ext>
            </a:extLst>
          </p:cNvPr>
          <p:cNvSpPr>
            <a:spLocks noChangeAspect="1"/>
          </p:cNvSpPr>
          <p:nvPr/>
        </p:nvSpPr>
        <p:spPr>
          <a:xfrm>
            <a:off x="264555" y="5576657"/>
            <a:ext cx="612000" cy="612000"/>
          </a:xfrm>
          <a:prstGeom prst="diamond">
            <a:avLst/>
          </a:prstGeom>
          <a:solidFill>
            <a:srgbClr val="0062B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ID"/>
          </a:p>
        </p:txBody>
      </p:sp>
      <p:sp>
        <p:nvSpPr>
          <p:cNvPr id="5" name="Oval 55">
            <a:extLst>
              <a:ext uri="{FF2B5EF4-FFF2-40B4-BE49-F238E27FC236}">
                <a16:creationId xmlns:a16="http://schemas.microsoft.com/office/drawing/2014/main" id="{0D40F35C-32F8-299F-F7F2-B56148A08FF5}"/>
              </a:ext>
            </a:extLst>
          </p:cNvPr>
          <p:cNvSpPr/>
          <p:nvPr/>
        </p:nvSpPr>
        <p:spPr>
          <a:xfrm>
            <a:off x="10786434" y="5717030"/>
            <a:ext cx="288000" cy="288000"/>
          </a:xfrm>
          <a:prstGeom prst="ellipse">
            <a:avLst/>
          </a:prstGeom>
          <a:solidFill>
            <a:srgbClr val="0062B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pic>
        <p:nvPicPr>
          <p:cNvPr id="6" name="Graphic 57" descr="Handshake with solid fill">
            <a:extLst>
              <a:ext uri="{FF2B5EF4-FFF2-40B4-BE49-F238E27FC236}">
                <a16:creationId xmlns:a16="http://schemas.microsoft.com/office/drawing/2014/main" id="{9F854BF4-E896-65F1-E392-3D4B4FD2C873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331519" y="5668753"/>
            <a:ext cx="468000" cy="468000"/>
          </a:xfrm>
          <a:prstGeom prst="rect">
            <a:avLst/>
          </a:prstGeom>
        </p:spPr>
      </p:pic>
      <p:cxnSp>
        <p:nvCxnSpPr>
          <p:cNvPr id="7" name="Straight Connector 1039">
            <a:extLst>
              <a:ext uri="{FF2B5EF4-FFF2-40B4-BE49-F238E27FC236}">
                <a16:creationId xmlns:a16="http://schemas.microsoft.com/office/drawing/2014/main" id="{820A5444-835A-2C81-CC16-5207726DBB28}"/>
              </a:ext>
            </a:extLst>
          </p:cNvPr>
          <p:cNvCxnSpPr>
            <a:cxnSpLocks/>
          </p:cNvCxnSpPr>
          <p:nvPr/>
        </p:nvCxnSpPr>
        <p:spPr>
          <a:xfrm flipH="1">
            <a:off x="779103" y="5861030"/>
            <a:ext cx="10042167" cy="14415"/>
          </a:xfrm>
          <a:prstGeom prst="line">
            <a:avLst/>
          </a:prstGeom>
          <a:ln w="12700">
            <a:solidFill>
              <a:srgbClr val="0062B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45858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 hidden="1">
            <a:extLst>
              <a:ext uri="{FF2B5EF4-FFF2-40B4-BE49-F238E27FC236}">
                <a16:creationId xmlns:a16="http://schemas.microsoft.com/office/drawing/2014/main" id="{CD8CE923-014D-8F5E-DA88-A402D837C923}"/>
              </a:ext>
            </a:extLst>
          </p:cNvPr>
          <p:cNvGrpSpPr>
            <a:grpSpLocks noChangeAspect="1"/>
          </p:cNvGrpSpPr>
          <p:nvPr/>
        </p:nvGrpSpPr>
        <p:grpSpPr>
          <a:xfrm>
            <a:off x="331519" y="2361829"/>
            <a:ext cx="3388273" cy="2628205"/>
            <a:chOff x="436750" y="1306090"/>
            <a:chExt cx="4214962" cy="3269446"/>
          </a:xfrm>
        </p:grpSpPr>
        <p:sp>
          <p:nvSpPr>
            <p:cNvPr id="1302" name="Shape 1302"/>
            <p:cNvSpPr/>
            <p:nvPr/>
          </p:nvSpPr>
          <p:spPr>
            <a:xfrm>
              <a:off x="436750" y="2362740"/>
              <a:ext cx="672666" cy="11561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5498"/>
                  </a:moveTo>
                  <a:cubicBezTo>
                    <a:pt x="8184" y="5498"/>
                    <a:pt x="6075" y="4271"/>
                    <a:pt x="6075" y="2749"/>
                  </a:cubicBezTo>
                  <a:cubicBezTo>
                    <a:pt x="6075" y="1227"/>
                    <a:pt x="8184" y="0"/>
                    <a:pt x="10800" y="0"/>
                  </a:cubicBezTo>
                  <a:cubicBezTo>
                    <a:pt x="13416" y="0"/>
                    <a:pt x="15525" y="1227"/>
                    <a:pt x="15525" y="2749"/>
                  </a:cubicBezTo>
                  <a:cubicBezTo>
                    <a:pt x="15525" y="4271"/>
                    <a:pt x="13416" y="5498"/>
                    <a:pt x="10800" y="5498"/>
                  </a:cubicBezTo>
                  <a:close/>
                  <a:moveTo>
                    <a:pt x="21600" y="13353"/>
                  </a:moveTo>
                  <a:cubicBezTo>
                    <a:pt x="21600" y="14003"/>
                    <a:pt x="20693" y="14531"/>
                    <a:pt x="19575" y="14531"/>
                  </a:cubicBezTo>
                  <a:cubicBezTo>
                    <a:pt x="18457" y="14531"/>
                    <a:pt x="17550" y="14003"/>
                    <a:pt x="17550" y="13353"/>
                  </a:cubicBezTo>
                  <a:lnTo>
                    <a:pt x="17550" y="9033"/>
                  </a:lnTo>
                  <a:lnTo>
                    <a:pt x="16200" y="9033"/>
                  </a:lnTo>
                  <a:lnTo>
                    <a:pt x="16200" y="20225"/>
                  </a:lnTo>
                  <a:cubicBezTo>
                    <a:pt x="16200" y="20986"/>
                    <a:pt x="15145" y="21600"/>
                    <a:pt x="13837" y="21600"/>
                  </a:cubicBezTo>
                  <a:cubicBezTo>
                    <a:pt x="12530" y="21600"/>
                    <a:pt x="11475" y="20986"/>
                    <a:pt x="11475" y="20225"/>
                  </a:cubicBezTo>
                  <a:lnTo>
                    <a:pt x="11475" y="14531"/>
                  </a:lnTo>
                  <a:lnTo>
                    <a:pt x="10125" y="14531"/>
                  </a:lnTo>
                  <a:lnTo>
                    <a:pt x="10125" y="20225"/>
                  </a:lnTo>
                  <a:cubicBezTo>
                    <a:pt x="10125" y="20986"/>
                    <a:pt x="9070" y="21600"/>
                    <a:pt x="7763" y="21600"/>
                  </a:cubicBezTo>
                  <a:cubicBezTo>
                    <a:pt x="6455" y="21600"/>
                    <a:pt x="5400" y="20986"/>
                    <a:pt x="5400" y="20225"/>
                  </a:cubicBezTo>
                  <a:lnTo>
                    <a:pt x="5400" y="9033"/>
                  </a:lnTo>
                  <a:lnTo>
                    <a:pt x="4050" y="9033"/>
                  </a:lnTo>
                  <a:lnTo>
                    <a:pt x="4050" y="13353"/>
                  </a:lnTo>
                  <a:cubicBezTo>
                    <a:pt x="4050" y="14003"/>
                    <a:pt x="3143" y="14531"/>
                    <a:pt x="2025" y="14531"/>
                  </a:cubicBezTo>
                  <a:cubicBezTo>
                    <a:pt x="907" y="14531"/>
                    <a:pt x="0" y="14003"/>
                    <a:pt x="0" y="13353"/>
                  </a:cubicBezTo>
                  <a:lnTo>
                    <a:pt x="0" y="8247"/>
                  </a:lnTo>
                  <a:cubicBezTo>
                    <a:pt x="0" y="6946"/>
                    <a:pt x="1814" y="5891"/>
                    <a:pt x="4050" y="5891"/>
                  </a:cubicBezTo>
                  <a:lnTo>
                    <a:pt x="17550" y="5891"/>
                  </a:lnTo>
                  <a:cubicBezTo>
                    <a:pt x="19786" y="5891"/>
                    <a:pt x="21600" y="6946"/>
                    <a:pt x="21600" y="8247"/>
                  </a:cubicBezTo>
                  <a:cubicBezTo>
                    <a:pt x="21600" y="8247"/>
                    <a:pt x="21600" y="13353"/>
                    <a:pt x="21600" y="13353"/>
                  </a:cubicBezTo>
                  <a:close/>
                </a:path>
              </a:pathLst>
            </a:custGeom>
            <a:solidFill>
              <a:srgbClr val="10B899"/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 algn="ctr">
                <a:defRPr sz="3200" cap="none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 sz="1600"/>
            </a:p>
          </p:txBody>
        </p:sp>
        <p:sp>
          <p:nvSpPr>
            <p:cNvPr id="1303" name="Shape 1303"/>
            <p:cNvSpPr/>
            <p:nvPr/>
          </p:nvSpPr>
          <p:spPr>
            <a:xfrm>
              <a:off x="766310" y="2158631"/>
              <a:ext cx="910176" cy="15643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5498"/>
                  </a:moveTo>
                  <a:cubicBezTo>
                    <a:pt x="8184" y="5498"/>
                    <a:pt x="6075" y="4271"/>
                    <a:pt x="6075" y="2749"/>
                  </a:cubicBezTo>
                  <a:cubicBezTo>
                    <a:pt x="6075" y="1227"/>
                    <a:pt x="8184" y="0"/>
                    <a:pt x="10800" y="0"/>
                  </a:cubicBezTo>
                  <a:cubicBezTo>
                    <a:pt x="13416" y="0"/>
                    <a:pt x="15525" y="1227"/>
                    <a:pt x="15525" y="2749"/>
                  </a:cubicBezTo>
                  <a:cubicBezTo>
                    <a:pt x="15525" y="4271"/>
                    <a:pt x="13416" y="5498"/>
                    <a:pt x="10800" y="5498"/>
                  </a:cubicBezTo>
                  <a:close/>
                  <a:moveTo>
                    <a:pt x="21600" y="13353"/>
                  </a:moveTo>
                  <a:cubicBezTo>
                    <a:pt x="21600" y="14003"/>
                    <a:pt x="20693" y="14531"/>
                    <a:pt x="19575" y="14531"/>
                  </a:cubicBezTo>
                  <a:cubicBezTo>
                    <a:pt x="18457" y="14531"/>
                    <a:pt x="17550" y="14003"/>
                    <a:pt x="17550" y="13353"/>
                  </a:cubicBezTo>
                  <a:lnTo>
                    <a:pt x="17550" y="9033"/>
                  </a:lnTo>
                  <a:lnTo>
                    <a:pt x="16200" y="9033"/>
                  </a:lnTo>
                  <a:lnTo>
                    <a:pt x="16200" y="20225"/>
                  </a:lnTo>
                  <a:cubicBezTo>
                    <a:pt x="16200" y="20986"/>
                    <a:pt x="15145" y="21600"/>
                    <a:pt x="13838" y="21600"/>
                  </a:cubicBezTo>
                  <a:cubicBezTo>
                    <a:pt x="12530" y="21600"/>
                    <a:pt x="11475" y="20986"/>
                    <a:pt x="11475" y="20225"/>
                  </a:cubicBezTo>
                  <a:lnTo>
                    <a:pt x="11475" y="14531"/>
                  </a:lnTo>
                  <a:lnTo>
                    <a:pt x="10125" y="14531"/>
                  </a:lnTo>
                  <a:lnTo>
                    <a:pt x="10125" y="20225"/>
                  </a:lnTo>
                  <a:cubicBezTo>
                    <a:pt x="10125" y="20986"/>
                    <a:pt x="9070" y="21600"/>
                    <a:pt x="7762" y="21600"/>
                  </a:cubicBezTo>
                  <a:cubicBezTo>
                    <a:pt x="6455" y="21600"/>
                    <a:pt x="5400" y="20986"/>
                    <a:pt x="5400" y="20225"/>
                  </a:cubicBezTo>
                  <a:lnTo>
                    <a:pt x="5400" y="9033"/>
                  </a:lnTo>
                  <a:lnTo>
                    <a:pt x="4050" y="9033"/>
                  </a:lnTo>
                  <a:lnTo>
                    <a:pt x="4050" y="13353"/>
                  </a:lnTo>
                  <a:cubicBezTo>
                    <a:pt x="4050" y="14003"/>
                    <a:pt x="3143" y="14531"/>
                    <a:pt x="2025" y="14531"/>
                  </a:cubicBezTo>
                  <a:cubicBezTo>
                    <a:pt x="907" y="14531"/>
                    <a:pt x="0" y="14003"/>
                    <a:pt x="0" y="13353"/>
                  </a:cubicBezTo>
                  <a:lnTo>
                    <a:pt x="0" y="8247"/>
                  </a:lnTo>
                  <a:cubicBezTo>
                    <a:pt x="0" y="6946"/>
                    <a:pt x="1814" y="5891"/>
                    <a:pt x="4050" y="5891"/>
                  </a:cubicBezTo>
                  <a:lnTo>
                    <a:pt x="17550" y="5891"/>
                  </a:lnTo>
                  <a:cubicBezTo>
                    <a:pt x="19786" y="5891"/>
                    <a:pt x="21600" y="6946"/>
                    <a:pt x="21600" y="8247"/>
                  </a:cubicBezTo>
                  <a:cubicBezTo>
                    <a:pt x="21600" y="8247"/>
                    <a:pt x="21600" y="13353"/>
                    <a:pt x="21600" y="13353"/>
                  </a:cubicBezTo>
                  <a:close/>
                </a:path>
              </a:pathLst>
            </a:custGeom>
            <a:solidFill>
              <a:srgbClr val="8BAA4F"/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 algn="ctr">
                <a:defRPr sz="3200" cap="none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 sz="1600"/>
            </a:p>
          </p:txBody>
        </p:sp>
        <p:sp>
          <p:nvSpPr>
            <p:cNvPr id="1304" name="Shape 1304"/>
            <p:cNvSpPr/>
            <p:nvPr/>
          </p:nvSpPr>
          <p:spPr>
            <a:xfrm>
              <a:off x="1201428" y="1895872"/>
              <a:ext cx="1215932" cy="20898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5498"/>
                  </a:moveTo>
                  <a:cubicBezTo>
                    <a:pt x="8184" y="5498"/>
                    <a:pt x="6075" y="4271"/>
                    <a:pt x="6075" y="2749"/>
                  </a:cubicBezTo>
                  <a:cubicBezTo>
                    <a:pt x="6075" y="1227"/>
                    <a:pt x="8184" y="0"/>
                    <a:pt x="10800" y="0"/>
                  </a:cubicBezTo>
                  <a:cubicBezTo>
                    <a:pt x="13416" y="0"/>
                    <a:pt x="15525" y="1227"/>
                    <a:pt x="15525" y="2749"/>
                  </a:cubicBezTo>
                  <a:cubicBezTo>
                    <a:pt x="15525" y="4271"/>
                    <a:pt x="13416" y="5498"/>
                    <a:pt x="10800" y="5498"/>
                  </a:cubicBezTo>
                  <a:close/>
                  <a:moveTo>
                    <a:pt x="21600" y="13353"/>
                  </a:moveTo>
                  <a:cubicBezTo>
                    <a:pt x="21600" y="14003"/>
                    <a:pt x="20693" y="14531"/>
                    <a:pt x="19575" y="14531"/>
                  </a:cubicBezTo>
                  <a:cubicBezTo>
                    <a:pt x="18457" y="14531"/>
                    <a:pt x="17550" y="14003"/>
                    <a:pt x="17550" y="13353"/>
                  </a:cubicBezTo>
                  <a:lnTo>
                    <a:pt x="17550" y="9033"/>
                  </a:lnTo>
                  <a:lnTo>
                    <a:pt x="16200" y="9033"/>
                  </a:lnTo>
                  <a:lnTo>
                    <a:pt x="16200" y="20225"/>
                  </a:lnTo>
                  <a:cubicBezTo>
                    <a:pt x="16200" y="20986"/>
                    <a:pt x="15145" y="21600"/>
                    <a:pt x="13838" y="21600"/>
                  </a:cubicBezTo>
                  <a:cubicBezTo>
                    <a:pt x="12530" y="21600"/>
                    <a:pt x="11475" y="20986"/>
                    <a:pt x="11475" y="20225"/>
                  </a:cubicBezTo>
                  <a:lnTo>
                    <a:pt x="11475" y="14531"/>
                  </a:lnTo>
                  <a:lnTo>
                    <a:pt x="10125" y="14531"/>
                  </a:lnTo>
                  <a:lnTo>
                    <a:pt x="10125" y="20225"/>
                  </a:lnTo>
                  <a:cubicBezTo>
                    <a:pt x="10125" y="20986"/>
                    <a:pt x="9070" y="21600"/>
                    <a:pt x="7762" y="21600"/>
                  </a:cubicBezTo>
                  <a:cubicBezTo>
                    <a:pt x="6455" y="21600"/>
                    <a:pt x="5400" y="20986"/>
                    <a:pt x="5400" y="20225"/>
                  </a:cubicBezTo>
                  <a:lnTo>
                    <a:pt x="5400" y="9033"/>
                  </a:lnTo>
                  <a:lnTo>
                    <a:pt x="4050" y="9033"/>
                  </a:lnTo>
                  <a:lnTo>
                    <a:pt x="4050" y="13353"/>
                  </a:lnTo>
                  <a:cubicBezTo>
                    <a:pt x="4050" y="14003"/>
                    <a:pt x="3143" y="14531"/>
                    <a:pt x="2025" y="14531"/>
                  </a:cubicBezTo>
                  <a:cubicBezTo>
                    <a:pt x="907" y="14531"/>
                    <a:pt x="0" y="14003"/>
                    <a:pt x="0" y="13353"/>
                  </a:cubicBezTo>
                  <a:lnTo>
                    <a:pt x="0" y="8247"/>
                  </a:lnTo>
                  <a:cubicBezTo>
                    <a:pt x="0" y="6946"/>
                    <a:pt x="1814" y="5891"/>
                    <a:pt x="4050" y="5891"/>
                  </a:cubicBezTo>
                  <a:lnTo>
                    <a:pt x="17550" y="5891"/>
                  </a:lnTo>
                  <a:cubicBezTo>
                    <a:pt x="19786" y="5891"/>
                    <a:pt x="21600" y="6946"/>
                    <a:pt x="21600" y="8247"/>
                  </a:cubicBezTo>
                  <a:cubicBezTo>
                    <a:pt x="21600" y="8247"/>
                    <a:pt x="21600" y="13353"/>
                    <a:pt x="21600" y="13353"/>
                  </a:cubicBezTo>
                  <a:close/>
                </a:path>
              </a:pathLst>
            </a:custGeom>
            <a:solidFill>
              <a:srgbClr val="F49C03"/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 algn="ctr">
                <a:defRPr sz="3200" cap="none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 sz="1600"/>
            </a:p>
          </p:txBody>
        </p:sp>
        <p:sp>
          <p:nvSpPr>
            <p:cNvPr id="1305" name="Shape 1305"/>
            <p:cNvSpPr/>
            <p:nvPr/>
          </p:nvSpPr>
          <p:spPr>
            <a:xfrm>
              <a:off x="1799764" y="1563022"/>
              <a:ext cx="1603248" cy="27555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5498"/>
                  </a:moveTo>
                  <a:cubicBezTo>
                    <a:pt x="8184" y="5498"/>
                    <a:pt x="6075" y="4271"/>
                    <a:pt x="6075" y="2749"/>
                  </a:cubicBezTo>
                  <a:cubicBezTo>
                    <a:pt x="6075" y="1227"/>
                    <a:pt x="8184" y="0"/>
                    <a:pt x="10800" y="0"/>
                  </a:cubicBezTo>
                  <a:cubicBezTo>
                    <a:pt x="13416" y="0"/>
                    <a:pt x="15525" y="1227"/>
                    <a:pt x="15525" y="2749"/>
                  </a:cubicBezTo>
                  <a:cubicBezTo>
                    <a:pt x="15525" y="4271"/>
                    <a:pt x="13416" y="5498"/>
                    <a:pt x="10800" y="5498"/>
                  </a:cubicBezTo>
                  <a:close/>
                  <a:moveTo>
                    <a:pt x="21600" y="13353"/>
                  </a:moveTo>
                  <a:cubicBezTo>
                    <a:pt x="21600" y="14003"/>
                    <a:pt x="20693" y="14531"/>
                    <a:pt x="19575" y="14531"/>
                  </a:cubicBezTo>
                  <a:cubicBezTo>
                    <a:pt x="18457" y="14531"/>
                    <a:pt x="17550" y="14003"/>
                    <a:pt x="17550" y="13353"/>
                  </a:cubicBezTo>
                  <a:lnTo>
                    <a:pt x="17550" y="9033"/>
                  </a:lnTo>
                  <a:lnTo>
                    <a:pt x="16200" y="9033"/>
                  </a:lnTo>
                  <a:lnTo>
                    <a:pt x="16200" y="20225"/>
                  </a:lnTo>
                  <a:cubicBezTo>
                    <a:pt x="16200" y="20986"/>
                    <a:pt x="15145" y="21600"/>
                    <a:pt x="13838" y="21600"/>
                  </a:cubicBezTo>
                  <a:cubicBezTo>
                    <a:pt x="12530" y="21600"/>
                    <a:pt x="11475" y="20986"/>
                    <a:pt x="11475" y="20225"/>
                  </a:cubicBezTo>
                  <a:lnTo>
                    <a:pt x="11475" y="14531"/>
                  </a:lnTo>
                  <a:lnTo>
                    <a:pt x="10125" y="14531"/>
                  </a:lnTo>
                  <a:lnTo>
                    <a:pt x="10125" y="20225"/>
                  </a:lnTo>
                  <a:cubicBezTo>
                    <a:pt x="10125" y="20986"/>
                    <a:pt x="9070" y="21600"/>
                    <a:pt x="7762" y="21600"/>
                  </a:cubicBezTo>
                  <a:cubicBezTo>
                    <a:pt x="6455" y="21600"/>
                    <a:pt x="5400" y="20986"/>
                    <a:pt x="5400" y="20225"/>
                  </a:cubicBezTo>
                  <a:lnTo>
                    <a:pt x="5400" y="9033"/>
                  </a:lnTo>
                  <a:lnTo>
                    <a:pt x="4050" y="9033"/>
                  </a:lnTo>
                  <a:lnTo>
                    <a:pt x="4050" y="13353"/>
                  </a:lnTo>
                  <a:cubicBezTo>
                    <a:pt x="4050" y="14003"/>
                    <a:pt x="3143" y="14531"/>
                    <a:pt x="2025" y="14531"/>
                  </a:cubicBezTo>
                  <a:cubicBezTo>
                    <a:pt x="907" y="14531"/>
                    <a:pt x="0" y="14003"/>
                    <a:pt x="0" y="13353"/>
                  </a:cubicBezTo>
                  <a:lnTo>
                    <a:pt x="0" y="8247"/>
                  </a:lnTo>
                  <a:cubicBezTo>
                    <a:pt x="0" y="6946"/>
                    <a:pt x="1814" y="5891"/>
                    <a:pt x="4050" y="5891"/>
                  </a:cubicBezTo>
                  <a:lnTo>
                    <a:pt x="17550" y="5891"/>
                  </a:lnTo>
                  <a:cubicBezTo>
                    <a:pt x="19786" y="5891"/>
                    <a:pt x="21600" y="6946"/>
                    <a:pt x="21600" y="8247"/>
                  </a:cubicBezTo>
                  <a:cubicBezTo>
                    <a:pt x="21600" y="8247"/>
                    <a:pt x="21600" y="13353"/>
                    <a:pt x="21600" y="13353"/>
                  </a:cubicBezTo>
                  <a:close/>
                </a:path>
              </a:pathLst>
            </a:custGeom>
            <a:solidFill>
              <a:srgbClr val="DC4133"/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 algn="ctr">
                <a:defRPr sz="3200" cap="none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 sz="1600"/>
            </a:p>
          </p:txBody>
        </p:sp>
        <p:sp>
          <p:nvSpPr>
            <p:cNvPr id="1306" name="Shape 1306"/>
            <p:cNvSpPr/>
            <p:nvPr/>
          </p:nvSpPr>
          <p:spPr>
            <a:xfrm>
              <a:off x="2322029" y="1306090"/>
              <a:ext cx="2329683" cy="326944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58" h="21600" extrusionOk="0">
                  <a:moveTo>
                    <a:pt x="10629" y="5988"/>
                  </a:moveTo>
                  <a:cubicBezTo>
                    <a:pt x="8340" y="5988"/>
                    <a:pt x="6494" y="4651"/>
                    <a:pt x="6494" y="2994"/>
                  </a:cubicBezTo>
                  <a:cubicBezTo>
                    <a:pt x="6494" y="1337"/>
                    <a:pt x="8340" y="0"/>
                    <a:pt x="10629" y="0"/>
                  </a:cubicBezTo>
                  <a:cubicBezTo>
                    <a:pt x="12918" y="0"/>
                    <a:pt x="14764" y="1337"/>
                    <a:pt x="14764" y="2994"/>
                  </a:cubicBezTo>
                  <a:cubicBezTo>
                    <a:pt x="14764" y="4651"/>
                    <a:pt x="12918" y="5988"/>
                    <a:pt x="10629" y="5988"/>
                  </a:cubicBezTo>
                  <a:close/>
                  <a:moveTo>
                    <a:pt x="15355" y="9089"/>
                  </a:moveTo>
                  <a:lnTo>
                    <a:pt x="15355" y="20103"/>
                  </a:lnTo>
                  <a:cubicBezTo>
                    <a:pt x="15355" y="20932"/>
                    <a:pt x="14432" y="21600"/>
                    <a:pt x="13287" y="21600"/>
                  </a:cubicBezTo>
                  <a:cubicBezTo>
                    <a:pt x="12143" y="21600"/>
                    <a:pt x="11220" y="20932"/>
                    <a:pt x="11220" y="20103"/>
                  </a:cubicBezTo>
                  <a:lnTo>
                    <a:pt x="11220" y="14970"/>
                  </a:lnTo>
                  <a:lnTo>
                    <a:pt x="10038" y="14970"/>
                  </a:lnTo>
                  <a:lnTo>
                    <a:pt x="10038" y="20103"/>
                  </a:lnTo>
                  <a:cubicBezTo>
                    <a:pt x="10038" y="20932"/>
                    <a:pt x="9115" y="21600"/>
                    <a:pt x="7971" y="21600"/>
                  </a:cubicBezTo>
                  <a:cubicBezTo>
                    <a:pt x="6826" y="21600"/>
                    <a:pt x="5903" y="20932"/>
                    <a:pt x="5903" y="20103"/>
                  </a:cubicBezTo>
                  <a:lnTo>
                    <a:pt x="5903" y="9089"/>
                  </a:lnTo>
                  <a:lnTo>
                    <a:pt x="512" y="5186"/>
                  </a:lnTo>
                  <a:cubicBezTo>
                    <a:pt x="-171" y="4678"/>
                    <a:pt x="-171" y="3876"/>
                    <a:pt x="512" y="3368"/>
                  </a:cubicBezTo>
                  <a:cubicBezTo>
                    <a:pt x="1214" y="2874"/>
                    <a:pt x="2321" y="2874"/>
                    <a:pt x="3023" y="3368"/>
                  </a:cubicBezTo>
                  <a:lnTo>
                    <a:pt x="7232" y="6416"/>
                  </a:lnTo>
                  <a:lnTo>
                    <a:pt x="14026" y="6416"/>
                  </a:lnTo>
                  <a:lnTo>
                    <a:pt x="18235" y="3368"/>
                  </a:lnTo>
                  <a:cubicBezTo>
                    <a:pt x="18937" y="2874"/>
                    <a:pt x="20044" y="2874"/>
                    <a:pt x="20746" y="3368"/>
                  </a:cubicBezTo>
                  <a:cubicBezTo>
                    <a:pt x="21429" y="3876"/>
                    <a:pt x="21429" y="4678"/>
                    <a:pt x="20746" y="5186"/>
                  </a:cubicBezTo>
                  <a:cubicBezTo>
                    <a:pt x="20746" y="5186"/>
                    <a:pt x="15355" y="9089"/>
                    <a:pt x="15355" y="9089"/>
                  </a:cubicBezTo>
                  <a:close/>
                </a:path>
              </a:pathLst>
            </a:custGeom>
            <a:solidFill>
              <a:srgbClr val="516681"/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 algn="ctr">
                <a:defRPr sz="3200" cap="none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 sz="1600"/>
            </a:p>
          </p:txBody>
        </p:sp>
      </p:grpSp>
      <p:sp>
        <p:nvSpPr>
          <p:cNvPr id="1307" name="Shape 1307"/>
          <p:cNvSpPr/>
          <p:nvPr/>
        </p:nvSpPr>
        <p:spPr>
          <a:xfrm>
            <a:off x="4968324" y="1229698"/>
            <a:ext cx="6255669" cy="16669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25400" tIns="25400" rIns="25400" bIns="25400"/>
          <a:lstStyle>
            <a:lvl1pPr>
              <a:lnSpc>
                <a:spcPct val="120000"/>
              </a:lnSpc>
              <a:defRPr sz="2600"/>
            </a:lvl1pPr>
          </a:lstStyle>
          <a:p>
            <a:pPr>
              <a:lnSpc>
                <a:spcPts val="2400"/>
              </a:lnSpc>
              <a:spcBef>
                <a:spcPts val="600"/>
              </a:spcBef>
              <a:tabLst/>
            </a:pPr>
            <a:r>
              <a:rPr lang="fr-FR" sz="1600"/>
              <a:t>Les évaluations prennent la forme de </a:t>
            </a:r>
            <a:r>
              <a:rPr lang="fr-FR" sz="1800" b="1"/>
              <a:t>parcours thématiques</a:t>
            </a:r>
            <a:r>
              <a:rPr lang="fr-FR" sz="1800"/>
              <a:t> </a:t>
            </a:r>
            <a:r>
              <a:rPr lang="fr-FR" sz="1600"/>
              <a:t>comprenant des exercices et quiz, mais sans module de formation.</a:t>
            </a:r>
          </a:p>
          <a:p>
            <a:pPr>
              <a:lnSpc>
                <a:spcPts val="2400"/>
              </a:lnSpc>
              <a:spcBef>
                <a:spcPts val="600"/>
              </a:spcBef>
              <a:tabLst/>
            </a:pPr>
            <a:r>
              <a:rPr lang="fr-FR" sz="1800" b="1">
                <a:solidFill>
                  <a:schemeClr val="bg1"/>
                </a:solidFill>
                <a:highlight>
                  <a:srgbClr val="4472C4"/>
                </a:highlight>
              </a:rPr>
              <a:t>Libre à chaque organisme d'accompagner les participants avant ou après un parcours PIX.</a:t>
            </a:r>
            <a:r>
              <a:rPr lang="fr-FR" sz="1800" b="1">
                <a:solidFill>
                  <a:srgbClr val="4472C4"/>
                </a:solidFill>
                <a:highlight>
                  <a:srgbClr val="4472C4"/>
                </a:highlight>
              </a:rPr>
              <a:t>.</a:t>
            </a:r>
          </a:p>
        </p:txBody>
      </p:sp>
      <p:sp>
        <p:nvSpPr>
          <p:cNvPr id="1308" name="Shape 1308"/>
          <p:cNvSpPr/>
          <p:nvPr/>
        </p:nvSpPr>
        <p:spPr>
          <a:xfrm>
            <a:off x="4200878" y="1178549"/>
            <a:ext cx="493368" cy="493368"/>
          </a:xfrm>
          <a:prstGeom prst="ellipse">
            <a:avLst/>
          </a:prstGeom>
          <a:solidFill>
            <a:srgbClr val="4472C4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>
              <a:defRPr sz="3200" cap="none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Light"/>
              </a:defRPr>
            </a:pPr>
            <a:endParaRPr sz="1600">
              <a:solidFill>
                <a:srgbClr val="4472C4"/>
              </a:solidFill>
            </a:endParaRPr>
          </a:p>
        </p:txBody>
      </p:sp>
      <p:sp>
        <p:nvSpPr>
          <p:cNvPr id="1309" name="Shape 1309"/>
          <p:cNvSpPr/>
          <p:nvPr/>
        </p:nvSpPr>
        <p:spPr>
          <a:xfrm>
            <a:off x="4351625" y="1324603"/>
            <a:ext cx="191875" cy="20125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004" h="21302" extrusionOk="0">
                <a:moveTo>
                  <a:pt x="7816" y="21302"/>
                </a:moveTo>
                <a:cubicBezTo>
                  <a:pt x="7132" y="21302"/>
                  <a:pt x="6483" y="20993"/>
                  <a:pt x="6068" y="20461"/>
                </a:cubicBezTo>
                <a:lnTo>
                  <a:pt x="445" y="13277"/>
                </a:lnTo>
                <a:cubicBezTo>
                  <a:pt x="-287" y="12344"/>
                  <a:pt x="-97" y="11016"/>
                  <a:pt x="870" y="10308"/>
                </a:cubicBezTo>
                <a:cubicBezTo>
                  <a:pt x="1838" y="9597"/>
                  <a:pt x="3211" y="9785"/>
                  <a:pt x="3943" y="10719"/>
                </a:cubicBezTo>
                <a:lnTo>
                  <a:pt x="7643" y="15442"/>
                </a:lnTo>
                <a:lnTo>
                  <a:pt x="16946" y="999"/>
                </a:lnTo>
                <a:cubicBezTo>
                  <a:pt x="17586" y="6"/>
                  <a:pt x="18940" y="-298"/>
                  <a:pt x="19969" y="321"/>
                </a:cubicBezTo>
                <a:cubicBezTo>
                  <a:pt x="20997" y="939"/>
                  <a:pt x="21313" y="2248"/>
                  <a:pt x="20671" y="3243"/>
                </a:cubicBezTo>
                <a:lnTo>
                  <a:pt x="9680" y="20301"/>
                </a:lnTo>
                <a:cubicBezTo>
                  <a:pt x="9299" y="20896"/>
                  <a:pt x="8639" y="21267"/>
                  <a:pt x="7917" y="21299"/>
                </a:cubicBezTo>
                <a:cubicBezTo>
                  <a:pt x="7882" y="21302"/>
                  <a:pt x="7851" y="21302"/>
                  <a:pt x="7816" y="2130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21828" tIns="21828" rIns="21828" bIns="21828" anchor="ctr"/>
          <a:lstStyle/>
          <a:p>
            <a:pPr algn="ctr">
              <a:defRPr sz="8000">
                <a:solidFill>
                  <a:srgbClr val="53585F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 sz="4000"/>
          </a:p>
        </p:txBody>
      </p:sp>
      <p:sp>
        <p:nvSpPr>
          <p:cNvPr id="1310" name="Shape 1310"/>
          <p:cNvSpPr/>
          <p:nvPr/>
        </p:nvSpPr>
        <p:spPr>
          <a:xfrm>
            <a:off x="4968324" y="3233715"/>
            <a:ext cx="6366425" cy="1666916"/>
          </a:xfrm>
          <a:prstGeom prst="rect">
            <a:avLst/>
          </a:prstGeom>
          <a:noFill/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25400" tIns="25400" rIns="25400" bIns="25400"/>
          <a:lstStyle>
            <a:lvl1pPr>
              <a:lnSpc>
                <a:spcPct val="120000"/>
              </a:lnSpc>
              <a:defRPr sz="2600"/>
            </a:lvl1pPr>
          </a:lstStyle>
          <a:p>
            <a:pPr>
              <a:lnSpc>
                <a:spcPts val="2400"/>
              </a:lnSpc>
              <a:spcBef>
                <a:spcPts val="600"/>
              </a:spcBef>
            </a:pPr>
            <a:r>
              <a:rPr lang="fr-FR" sz="1600"/>
              <a:t>Sur un même parcours, les participants n'ont pas forcément les mêmes questions, car les parcours s'adaptent</a:t>
            </a:r>
            <a:r>
              <a:rPr lang="fr-FR" sz="1600" b="1"/>
              <a:t> </a:t>
            </a:r>
            <a:r>
              <a:rPr lang="fr-FR" sz="1600"/>
              <a:t>au</a:t>
            </a:r>
            <a:r>
              <a:rPr lang="fr-FR" sz="1600" b="1"/>
              <a:t> </a:t>
            </a:r>
            <a:r>
              <a:rPr lang="fr-FR" sz="1800" b="1"/>
              <a:t>taux de réussite</a:t>
            </a:r>
            <a:r>
              <a:rPr lang="fr-FR" sz="1800"/>
              <a:t> </a:t>
            </a:r>
            <a:r>
              <a:rPr lang="fr-FR" sz="1600"/>
              <a:t>du participant.</a:t>
            </a:r>
          </a:p>
          <a:p>
            <a:pPr>
              <a:lnSpc>
                <a:spcPts val="2400"/>
              </a:lnSpc>
              <a:spcBef>
                <a:spcPts val="600"/>
              </a:spcBef>
            </a:pPr>
            <a:r>
              <a:rPr lang="fr-FR" sz="1800" b="1">
                <a:solidFill>
                  <a:schemeClr val="bg1"/>
                </a:solidFill>
                <a:highlight>
                  <a:srgbClr val="4472C4"/>
                </a:highlight>
              </a:rPr>
              <a:t>Plus on répond correctement, plus les questions deviennent complexes.</a:t>
            </a:r>
            <a:r>
              <a:rPr lang="fr-FR" sz="1800" b="1">
                <a:solidFill>
                  <a:srgbClr val="4472C4"/>
                </a:solidFill>
                <a:highlight>
                  <a:srgbClr val="4472C4"/>
                </a:highlight>
              </a:rPr>
              <a:t>.</a:t>
            </a:r>
            <a:endParaRPr sz="1800" b="1">
              <a:solidFill>
                <a:srgbClr val="4472C4"/>
              </a:solidFill>
              <a:highlight>
                <a:srgbClr val="4472C4"/>
              </a:highlight>
            </a:endParaRPr>
          </a:p>
        </p:txBody>
      </p:sp>
      <p:sp>
        <p:nvSpPr>
          <p:cNvPr id="1311" name="Shape 1311"/>
          <p:cNvSpPr/>
          <p:nvPr/>
        </p:nvSpPr>
        <p:spPr>
          <a:xfrm>
            <a:off x="4200878" y="3182564"/>
            <a:ext cx="493368" cy="493368"/>
          </a:xfrm>
          <a:prstGeom prst="ellipse">
            <a:avLst/>
          </a:prstGeom>
          <a:solidFill>
            <a:srgbClr val="4472C4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>
              <a:defRPr sz="3200" cap="none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Light"/>
              </a:defRPr>
            </a:pPr>
            <a:endParaRPr sz="1600"/>
          </a:p>
        </p:txBody>
      </p:sp>
      <p:sp>
        <p:nvSpPr>
          <p:cNvPr id="1312" name="Shape 1312"/>
          <p:cNvSpPr/>
          <p:nvPr/>
        </p:nvSpPr>
        <p:spPr>
          <a:xfrm>
            <a:off x="4351625" y="3328618"/>
            <a:ext cx="191875" cy="20125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004" h="21302" extrusionOk="0">
                <a:moveTo>
                  <a:pt x="7816" y="21302"/>
                </a:moveTo>
                <a:cubicBezTo>
                  <a:pt x="7132" y="21302"/>
                  <a:pt x="6483" y="20993"/>
                  <a:pt x="6068" y="20461"/>
                </a:cubicBezTo>
                <a:lnTo>
                  <a:pt x="445" y="13277"/>
                </a:lnTo>
                <a:cubicBezTo>
                  <a:pt x="-287" y="12344"/>
                  <a:pt x="-97" y="11016"/>
                  <a:pt x="870" y="10308"/>
                </a:cubicBezTo>
                <a:cubicBezTo>
                  <a:pt x="1838" y="9597"/>
                  <a:pt x="3211" y="9785"/>
                  <a:pt x="3943" y="10719"/>
                </a:cubicBezTo>
                <a:lnTo>
                  <a:pt x="7643" y="15442"/>
                </a:lnTo>
                <a:lnTo>
                  <a:pt x="16946" y="999"/>
                </a:lnTo>
                <a:cubicBezTo>
                  <a:pt x="17586" y="6"/>
                  <a:pt x="18940" y="-298"/>
                  <a:pt x="19969" y="321"/>
                </a:cubicBezTo>
                <a:cubicBezTo>
                  <a:pt x="20997" y="939"/>
                  <a:pt x="21313" y="2248"/>
                  <a:pt x="20671" y="3243"/>
                </a:cubicBezTo>
                <a:lnTo>
                  <a:pt x="9680" y="20301"/>
                </a:lnTo>
                <a:cubicBezTo>
                  <a:pt x="9299" y="20896"/>
                  <a:pt x="8639" y="21267"/>
                  <a:pt x="7917" y="21299"/>
                </a:cubicBezTo>
                <a:cubicBezTo>
                  <a:pt x="7882" y="21302"/>
                  <a:pt x="7851" y="21302"/>
                  <a:pt x="7816" y="2130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21828" tIns="21828" rIns="21828" bIns="21828" anchor="ctr"/>
          <a:lstStyle/>
          <a:p>
            <a:pPr algn="ctr">
              <a:defRPr sz="8000">
                <a:solidFill>
                  <a:srgbClr val="53585F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 sz="4000"/>
          </a:p>
        </p:txBody>
      </p:sp>
      <p:sp>
        <p:nvSpPr>
          <p:cNvPr id="1313" name="Shape 1313"/>
          <p:cNvSpPr/>
          <p:nvPr/>
        </p:nvSpPr>
        <p:spPr>
          <a:xfrm>
            <a:off x="4968325" y="5284641"/>
            <a:ext cx="6077084" cy="1390832"/>
          </a:xfrm>
          <a:prstGeom prst="rect">
            <a:avLst/>
          </a:prstGeom>
          <a:noFill/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25400" tIns="25400" rIns="25400" bIns="25400"/>
          <a:lstStyle>
            <a:lvl1pPr>
              <a:lnSpc>
                <a:spcPct val="120000"/>
              </a:lnSpc>
              <a:defRPr sz="2600"/>
            </a:lvl1pPr>
          </a:lstStyle>
          <a:p>
            <a:pPr>
              <a:lnSpc>
                <a:spcPts val="2400"/>
              </a:lnSpc>
              <a:spcBef>
                <a:spcPts val="600"/>
              </a:spcBef>
              <a:tabLst/>
            </a:pPr>
            <a:r>
              <a:rPr lang="fr-FR" sz="1600"/>
              <a:t>Il est possible pour un participant de </a:t>
            </a:r>
            <a:r>
              <a:rPr lang="fr-FR" sz="1800" b="1"/>
              <a:t>refaire un parcours</a:t>
            </a:r>
            <a:r>
              <a:rPr lang="fr-FR" sz="1600"/>
              <a:t>. Seules les questions auxquelles il n'a pas répondu correctement lui sont proposées.</a:t>
            </a:r>
          </a:p>
          <a:p>
            <a:pPr>
              <a:lnSpc>
                <a:spcPts val="2400"/>
              </a:lnSpc>
              <a:spcBef>
                <a:spcPts val="600"/>
              </a:spcBef>
              <a:tabLst/>
            </a:pPr>
            <a:r>
              <a:rPr lang="fr-FR" sz="1800" b="1">
                <a:solidFill>
                  <a:schemeClr val="bg1"/>
                </a:solidFill>
                <a:highlight>
                  <a:srgbClr val="4472C4"/>
                </a:highlight>
              </a:rPr>
              <a:t>Cela participe à sa formation.</a:t>
            </a:r>
            <a:r>
              <a:rPr lang="fr-FR" sz="1800" b="1">
                <a:solidFill>
                  <a:srgbClr val="4472C4"/>
                </a:solidFill>
                <a:highlight>
                  <a:srgbClr val="4472C4"/>
                </a:highlight>
              </a:rPr>
              <a:t>.</a:t>
            </a:r>
          </a:p>
        </p:txBody>
      </p:sp>
      <p:sp>
        <p:nvSpPr>
          <p:cNvPr id="1314" name="Shape 1314"/>
          <p:cNvSpPr/>
          <p:nvPr/>
        </p:nvSpPr>
        <p:spPr>
          <a:xfrm>
            <a:off x="4200878" y="5233490"/>
            <a:ext cx="493368" cy="493369"/>
          </a:xfrm>
          <a:prstGeom prst="ellipse">
            <a:avLst/>
          </a:prstGeom>
          <a:solidFill>
            <a:srgbClr val="4472C4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>
              <a:defRPr sz="3200" cap="none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Light"/>
              </a:defRPr>
            </a:pPr>
            <a:endParaRPr sz="1600"/>
          </a:p>
        </p:txBody>
      </p:sp>
      <p:sp>
        <p:nvSpPr>
          <p:cNvPr id="1315" name="Shape 1315"/>
          <p:cNvSpPr/>
          <p:nvPr/>
        </p:nvSpPr>
        <p:spPr>
          <a:xfrm>
            <a:off x="4351625" y="5379546"/>
            <a:ext cx="191875" cy="20125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004" h="21302" extrusionOk="0">
                <a:moveTo>
                  <a:pt x="7816" y="21302"/>
                </a:moveTo>
                <a:cubicBezTo>
                  <a:pt x="7132" y="21302"/>
                  <a:pt x="6483" y="20993"/>
                  <a:pt x="6068" y="20461"/>
                </a:cubicBezTo>
                <a:lnTo>
                  <a:pt x="445" y="13277"/>
                </a:lnTo>
                <a:cubicBezTo>
                  <a:pt x="-287" y="12344"/>
                  <a:pt x="-97" y="11016"/>
                  <a:pt x="870" y="10308"/>
                </a:cubicBezTo>
                <a:cubicBezTo>
                  <a:pt x="1838" y="9597"/>
                  <a:pt x="3211" y="9785"/>
                  <a:pt x="3943" y="10719"/>
                </a:cubicBezTo>
                <a:lnTo>
                  <a:pt x="7643" y="15442"/>
                </a:lnTo>
                <a:lnTo>
                  <a:pt x="16946" y="999"/>
                </a:lnTo>
                <a:cubicBezTo>
                  <a:pt x="17586" y="6"/>
                  <a:pt x="18940" y="-298"/>
                  <a:pt x="19969" y="321"/>
                </a:cubicBezTo>
                <a:cubicBezTo>
                  <a:pt x="20997" y="939"/>
                  <a:pt x="21313" y="2248"/>
                  <a:pt x="20671" y="3243"/>
                </a:cubicBezTo>
                <a:lnTo>
                  <a:pt x="9680" y="20301"/>
                </a:lnTo>
                <a:cubicBezTo>
                  <a:pt x="9299" y="20896"/>
                  <a:pt x="8639" y="21267"/>
                  <a:pt x="7917" y="21299"/>
                </a:cubicBezTo>
                <a:cubicBezTo>
                  <a:pt x="7882" y="21302"/>
                  <a:pt x="7851" y="21302"/>
                  <a:pt x="7816" y="2130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21828" tIns="21828" rIns="21828" bIns="21828" anchor="ctr"/>
          <a:lstStyle/>
          <a:p>
            <a:pPr algn="ctr">
              <a:defRPr sz="8000">
                <a:solidFill>
                  <a:srgbClr val="53585F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 sz="4000"/>
          </a:p>
        </p:txBody>
      </p:sp>
      <p:sp>
        <p:nvSpPr>
          <p:cNvPr id="3" name="Rectangle : coins arrondis 2">
            <a:hlinkClick r:id="rId2" action="ppaction://hlinksldjump"/>
            <a:extLst>
              <a:ext uri="{FF2B5EF4-FFF2-40B4-BE49-F238E27FC236}">
                <a16:creationId xmlns:a16="http://schemas.microsoft.com/office/drawing/2014/main" id="{5960F771-DAD8-CEEC-59E2-DAD90A5B24AC}"/>
              </a:ext>
            </a:extLst>
          </p:cNvPr>
          <p:cNvSpPr/>
          <p:nvPr/>
        </p:nvSpPr>
        <p:spPr>
          <a:xfrm>
            <a:off x="264555" y="445766"/>
            <a:ext cx="11001404" cy="4680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0" scaled="0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B4CBF55A-321C-4662-28B8-717D0F643E9F}"/>
              </a:ext>
            </a:extLst>
          </p:cNvPr>
          <p:cNvSpPr txBox="1"/>
          <p:nvPr/>
        </p:nvSpPr>
        <p:spPr>
          <a:xfrm>
            <a:off x="331519" y="500724"/>
            <a:ext cx="10671972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r-FR" sz="1600" b="1">
                <a:latin typeface="Segoe UI"/>
                <a:cs typeface="Segoe UI"/>
              </a:rPr>
              <a:t>1. </a:t>
            </a:r>
            <a:r>
              <a:rPr lang="fr-FR" sz="1600" b="1" err="1">
                <a:latin typeface="Segoe UI"/>
                <a:cs typeface="Segoe UI"/>
              </a:rPr>
              <a:t>Pix</a:t>
            </a:r>
            <a:r>
              <a:rPr lang="fr-FR" sz="1600" b="1">
                <a:latin typeface="Segoe UI"/>
                <a:cs typeface="Segoe UI"/>
              </a:rPr>
              <a:t>, c'est quoi ?</a:t>
            </a:r>
            <a:endParaRPr lang="en-US">
              <a:latin typeface="Segoe UI"/>
              <a:cs typeface="Segoe UI"/>
            </a:endParaRPr>
          </a:p>
        </p:txBody>
      </p:sp>
      <p:grpSp>
        <p:nvGrpSpPr>
          <p:cNvPr id="10" name="Groupe 9">
            <a:extLst>
              <a:ext uri="{FF2B5EF4-FFF2-40B4-BE49-F238E27FC236}">
                <a16:creationId xmlns:a16="http://schemas.microsoft.com/office/drawing/2014/main" id="{3D1F0D58-B713-AA2E-A6DD-10F346F0A092}"/>
              </a:ext>
            </a:extLst>
          </p:cNvPr>
          <p:cNvGrpSpPr>
            <a:grpSpLocks noChangeAspect="1"/>
          </p:cNvGrpSpPr>
          <p:nvPr/>
        </p:nvGrpSpPr>
        <p:grpSpPr>
          <a:xfrm>
            <a:off x="331519" y="2362918"/>
            <a:ext cx="3388001" cy="2628000"/>
            <a:chOff x="2446304" y="2323198"/>
            <a:chExt cx="4214962" cy="3269446"/>
          </a:xfrm>
        </p:grpSpPr>
        <p:sp>
          <p:nvSpPr>
            <p:cNvPr id="5" name="Shape 1302">
              <a:extLst>
                <a:ext uri="{FF2B5EF4-FFF2-40B4-BE49-F238E27FC236}">
                  <a16:creationId xmlns:a16="http://schemas.microsoft.com/office/drawing/2014/main" id="{50F4E872-4903-740C-72C9-6958C18640CC}"/>
                </a:ext>
              </a:extLst>
            </p:cNvPr>
            <p:cNvSpPr/>
            <p:nvPr/>
          </p:nvSpPr>
          <p:spPr>
            <a:xfrm>
              <a:off x="2446304" y="3379848"/>
              <a:ext cx="672666" cy="11561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5498"/>
                  </a:moveTo>
                  <a:cubicBezTo>
                    <a:pt x="8184" y="5498"/>
                    <a:pt x="6075" y="4271"/>
                    <a:pt x="6075" y="2749"/>
                  </a:cubicBezTo>
                  <a:cubicBezTo>
                    <a:pt x="6075" y="1227"/>
                    <a:pt x="8184" y="0"/>
                    <a:pt x="10800" y="0"/>
                  </a:cubicBezTo>
                  <a:cubicBezTo>
                    <a:pt x="13416" y="0"/>
                    <a:pt x="15525" y="1227"/>
                    <a:pt x="15525" y="2749"/>
                  </a:cubicBezTo>
                  <a:cubicBezTo>
                    <a:pt x="15525" y="4271"/>
                    <a:pt x="13416" y="5498"/>
                    <a:pt x="10800" y="5498"/>
                  </a:cubicBezTo>
                  <a:close/>
                  <a:moveTo>
                    <a:pt x="21600" y="13353"/>
                  </a:moveTo>
                  <a:cubicBezTo>
                    <a:pt x="21600" y="14003"/>
                    <a:pt x="20693" y="14531"/>
                    <a:pt x="19575" y="14531"/>
                  </a:cubicBezTo>
                  <a:cubicBezTo>
                    <a:pt x="18457" y="14531"/>
                    <a:pt x="17550" y="14003"/>
                    <a:pt x="17550" y="13353"/>
                  </a:cubicBezTo>
                  <a:lnTo>
                    <a:pt x="17550" y="9033"/>
                  </a:lnTo>
                  <a:lnTo>
                    <a:pt x="16200" y="9033"/>
                  </a:lnTo>
                  <a:lnTo>
                    <a:pt x="16200" y="20225"/>
                  </a:lnTo>
                  <a:cubicBezTo>
                    <a:pt x="16200" y="20986"/>
                    <a:pt x="15145" y="21600"/>
                    <a:pt x="13837" y="21600"/>
                  </a:cubicBezTo>
                  <a:cubicBezTo>
                    <a:pt x="12530" y="21600"/>
                    <a:pt x="11475" y="20986"/>
                    <a:pt x="11475" y="20225"/>
                  </a:cubicBezTo>
                  <a:lnTo>
                    <a:pt x="11475" y="14531"/>
                  </a:lnTo>
                  <a:lnTo>
                    <a:pt x="10125" y="14531"/>
                  </a:lnTo>
                  <a:lnTo>
                    <a:pt x="10125" y="20225"/>
                  </a:lnTo>
                  <a:cubicBezTo>
                    <a:pt x="10125" y="20986"/>
                    <a:pt x="9070" y="21600"/>
                    <a:pt x="7763" y="21600"/>
                  </a:cubicBezTo>
                  <a:cubicBezTo>
                    <a:pt x="6455" y="21600"/>
                    <a:pt x="5400" y="20986"/>
                    <a:pt x="5400" y="20225"/>
                  </a:cubicBezTo>
                  <a:lnTo>
                    <a:pt x="5400" y="9033"/>
                  </a:lnTo>
                  <a:lnTo>
                    <a:pt x="4050" y="9033"/>
                  </a:lnTo>
                  <a:lnTo>
                    <a:pt x="4050" y="13353"/>
                  </a:lnTo>
                  <a:cubicBezTo>
                    <a:pt x="4050" y="14003"/>
                    <a:pt x="3143" y="14531"/>
                    <a:pt x="2025" y="14531"/>
                  </a:cubicBezTo>
                  <a:cubicBezTo>
                    <a:pt x="907" y="14531"/>
                    <a:pt x="0" y="14003"/>
                    <a:pt x="0" y="13353"/>
                  </a:cubicBezTo>
                  <a:lnTo>
                    <a:pt x="0" y="8247"/>
                  </a:lnTo>
                  <a:cubicBezTo>
                    <a:pt x="0" y="6946"/>
                    <a:pt x="1814" y="5891"/>
                    <a:pt x="4050" y="5891"/>
                  </a:cubicBezTo>
                  <a:lnTo>
                    <a:pt x="17550" y="5891"/>
                  </a:lnTo>
                  <a:cubicBezTo>
                    <a:pt x="19786" y="5891"/>
                    <a:pt x="21600" y="6946"/>
                    <a:pt x="21600" y="8247"/>
                  </a:cubicBezTo>
                  <a:cubicBezTo>
                    <a:pt x="21600" y="8247"/>
                    <a:pt x="21600" y="13353"/>
                    <a:pt x="21600" y="13353"/>
                  </a:cubicBezTo>
                  <a:close/>
                </a:path>
              </a:pathLst>
            </a:custGeom>
            <a:solidFill>
              <a:schemeClr val="accent1"/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 algn="ctr">
                <a:defRPr sz="3200" cap="none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 sz="1600"/>
            </a:p>
          </p:txBody>
        </p:sp>
        <p:sp>
          <p:nvSpPr>
            <p:cNvPr id="6" name="Shape 1303">
              <a:extLst>
                <a:ext uri="{FF2B5EF4-FFF2-40B4-BE49-F238E27FC236}">
                  <a16:creationId xmlns:a16="http://schemas.microsoft.com/office/drawing/2014/main" id="{A40CF238-A75E-96D4-C4AF-CE97FD0EC966}"/>
                </a:ext>
              </a:extLst>
            </p:cNvPr>
            <p:cNvSpPr/>
            <p:nvPr/>
          </p:nvSpPr>
          <p:spPr>
            <a:xfrm>
              <a:off x="2775864" y="3175739"/>
              <a:ext cx="910176" cy="15643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5498"/>
                  </a:moveTo>
                  <a:cubicBezTo>
                    <a:pt x="8184" y="5498"/>
                    <a:pt x="6075" y="4271"/>
                    <a:pt x="6075" y="2749"/>
                  </a:cubicBezTo>
                  <a:cubicBezTo>
                    <a:pt x="6075" y="1227"/>
                    <a:pt x="8184" y="0"/>
                    <a:pt x="10800" y="0"/>
                  </a:cubicBezTo>
                  <a:cubicBezTo>
                    <a:pt x="13416" y="0"/>
                    <a:pt x="15525" y="1227"/>
                    <a:pt x="15525" y="2749"/>
                  </a:cubicBezTo>
                  <a:cubicBezTo>
                    <a:pt x="15525" y="4271"/>
                    <a:pt x="13416" y="5498"/>
                    <a:pt x="10800" y="5498"/>
                  </a:cubicBezTo>
                  <a:close/>
                  <a:moveTo>
                    <a:pt x="21600" y="13353"/>
                  </a:moveTo>
                  <a:cubicBezTo>
                    <a:pt x="21600" y="14003"/>
                    <a:pt x="20693" y="14531"/>
                    <a:pt x="19575" y="14531"/>
                  </a:cubicBezTo>
                  <a:cubicBezTo>
                    <a:pt x="18457" y="14531"/>
                    <a:pt x="17550" y="14003"/>
                    <a:pt x="17550" y="13353"/>
                  </a:cubicBezTo>
                  <a:lnTo>
                    <a:pt x="17550" y="9033"/>
                  </a:lnTo>
                  <a:lnTo>
                    <a:pt x="16200" y="9033"/>
                  </a:lnTo>
                  <a:lnTo>
                    <a:pt x="16200" y="20225"/>
                  </a:lnTo>
                  <a:cubicBezTo>
                    <a:pt x="16200" y="20986"/>
                    <a:pt x="15145" y="21600"/>
                    <a:pt x="13838" y="21600"/>
                  </a:cubicBezTo>
                  <a:cubicBezTo>
                    <a:pt x="12530" y="21600"/>
                    <a:pt x="11475" y="20986"/>
                    <a:pt x="11475" y="20225"/>
                  </a:cubicBezTo>
                  <a:lnTo>
                    <a:pt x="11475" y="14531"/>
                  </a:lnTo>
                  <a:lnTo>
                    <a:pt x="10125" y="14531"/>
                  </a:lnTo>
                  <a:lnTo>
                    <a:pt x="10125" y="20225"/>
                  </a:lnTo>
                  <a:cubicBezTo>
                    <a:pt x="10125" y="20986"/>
                    <a:pt x="9070" y="21600"/>
                    <a:pt x="7762" y="21600"/>
                  </a:cubicBezTo>
                  <a:cubicBezTo>
                    <a:pt x="6455" y="21600"/>
                    <a:pt x="5400" y="20986"/>
                    <a:pt x="5400" y="20225"/>
                  </a:cubicBezTo>
                  <a:lnTo>
                    <a:pt x="5400" y="9033"/>
                  </a:lnTo>
                  <a:lnTo>
                    <a:pt x="4050" y="9033"/>
                  </a:lnTo>
                  <a:lnTo>
                    <a:pt x="4050" y="13353"/>
                  </a:lnTo>
                  <a:cubicBezTo>
                    <a:pt x="4050" y="14003"/>
                    <a:pt x="3143" y="14531"/>
                    <a:pt x="2025" y="14531"/>
                  </a:cubicBezTo>
                  <a:cubicBezTo>
                    <a:pt x="907" y="14531"/>
                    <a:pt x="0" y="14003"/>
                    <a:pt x="0" y="13353"/>
                  </a:cubicBezTo>
                  <a:lnTo>
                    <a:pt x="0" y="8247"/>
                  </a:lnTo>
                  <a:cubicBezTo>
                    <a:pt x="0" y="6946"/>
                    <a:pt x="1814" y="5891"/>
                    <a:pt x="4050" y="5891"/>
                  </a:cubicBezTo>
                  <a:lnTo>
                    <a:pt x="17550" y="5891"/>
                  </a:lnTo>
                  <a:cubicBezTo>
                    <a:pt x="19786" y="5891"/>
                    <a:pt x="21600" y="6946"/>
                    <a:pt x="21600" y="8247"/>
                  </a:cubicBezTo>
                  <a:cubicBezTo>
                    <a:pt x="21600" y="8247"/>
                    <a:pt x="21600" y="13353"/>
                    <a:pt x="21600" y="1335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 algn="ctr">
                <a:defRPr sz="3200" cap="none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 sz="1600"/>
            </a:p>
          </p:txBody>
        </p:sp>
        <p:sp>
          <p:nvSpPr>
            <p:cNvPr id="7" name="Shape 1304">
              <a:extLst>
                <a:ext uri="{FF2B5EF4-FFF2-40B4-BE49-F238E27FC236}">
                  <a16:creationId xmlns:a16="http://schemas.microsoft.com/office/drawing/2014/main" id="{F3E76273-DB70-3824-9036-6313BB68E6A9}"/>
                </a:ext>
              </a:extLst>
            </p:cNvPr>
            <p:cNvSpPr/>
            <p:nvPr/>
          </p:nvSpPr>
          <p:spPr>
            <a:xfrm>
              <a:off x="3210982" y="2912980"/>
              <a:ext cx="1215932" cy="20898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5498"/>
                  </a:moveTo>
                  <a:cubicBezTo>
                    <a:pt x="8184" y="5498"/>
                    <a:pt x="6075" y="4271"/>
                    <a:pt x="6075" y="2749"/>
                  </a:cubicBezTo>
                  <a:cubicBezTo>
                    <a:pt x="6075" y="1227"/>
                    <a:pt x="8184" y="0"/>
                    <a:pt x="10800" y="0"/>
                  </a:cubicBezTo>
                  <a:cubicBezTo>
                    <a:pt x="13416" y="0"/>
                    <a:pt x="15525" y="1227"/>
                    <a:pt x="15525" y="2749"/>
                  </a:cubicBezTo>
                  <a:cubicBezTo>
                    <a:pt x="15525" y="4271"/>
                    <a:pt x="13416" y="5498"/>
                    <a:pt x="10800" y="5498"/>
                  </a:cubicBezTo>
                  <a:close/>
                  <a:moveTo>
                    <a:pt x="21600" y="13353"/>
                  </a:moveTo>
                  <a:cubicBezTo>
                    <a:pt x="21600" y="14003"/>
                    <a:pt x="20693" y="14531"/>
                    <a:pt x="19575" y="14531"/>
                  </a:cubicBezTo>
                  <a:cubicBezTo>
                    <a:pt x="18457" y="14531"/>
                    <a:pt x="17550" y="14003"/>
                    <a:pt x="17550" y="13353"/>
                  </a:cubicBezTo>
                  <a:lnTo>
                    <a:pt x="17550" y="9033"/>
                  </a:lnTo>
                  <a:lnTo>
                    <a:pt x="16200" y="9033"/>
                  </a:lnTo>
                  <a:lnTo>
                    <a:pt x="16200" y="20225"/>
                  </a:lnTo>
                  <a:cubicBezTo>
                    <a:pt x="16200" y="20986"/>
                    <a:pt x="15145" y="21600"/>
                    <a:pt x="13838" y="21600"/>
                  </a:cubicBezTo>
                  <a:cubicBezTo>
                    <a:pt x="12530" y="21600"/>
                    <a:pt x="11475" y="20986"/>
                    <a:pt x="11475" y="20225"/>
                  </a:cubicBezTo>
                  <a:lnTo>
                    <a:pt x="11475" y="14531"/>
                  </a:lnTo>
                  <a:lnTo>
                    <a:pt x="10125" y="14531"/>
                  </a:lnTo>
                  <a:lnTo>
                    <a:pt x="10125" y="20225"/>
                  </a:lnTo>
                  <a:cubicBezTo>
                    <a:pt x="10125" y="20986"/>
                    <a:pt x="9070" y="21600"/>
                    <a:pt x="7762" y="21600"/>
                  </a:cubicBezTo>
                  <a:cubicBezTo>
                    <a:pt x="6455" y="21600"/>
                    <a:pt x="5400" y="20986"/>
                    <a:pt x="5400" y="20225"/>
                  </a:cubicBezTo>
                  <a:lnTo>
                    <a:pt x="5400" y="9033"/>
                  </a:lnTo>
                  <a:lnTo>
                    <a:pt x="4050" y="9033"/>
                  </a:lnTo>
                  <a:lnTo>
                    <a:pt x="4050" y="13353"/>
                  </a:lnTo>
                  <a:cubicBezTo>
                    <a:pt x="4050" y="14003"/>
                    <a:pt x="3143" y="14531"/>
                    <a:pt x="2025" y="14531"/>
                  </a:cubicBezTo>
                  <a:cubicBezTo>
                    <a:pt x="907" y="14531"/>
                    <a:pt x="0" y="14003"/>
                    <a:pt x="0" y="13353"/>
                  </a:cubicBezTo>
                  <a:lnTo>
                    <a:pt x="0" y="8247"/>
                  </a:lnTo>
                  <a:cubicBezTo>
                    <a:pt x="0" y="6946"/>
                    <a:pt x="1814" y="5891"/>
                    <a:pt x="4050" y="5891"/>
                  </a:cubicBezTo>
                  <a:lnTo>
                    <a:pt x="17550" y="5891"/>
                  </a:lnTo>
                  <a:cubicBezTo>
                    <a:pt x="19786" y="5891"/>
                    <a:pt x="21600" y="6946"/>
                    <a:pt x="21600" y="8247"/>
                  </a:cubicBezTo>
                  <a:cubicBezTo>
                    <a:pt x="21600" y="8247"/>
                    <a:pt x="21600" y="13353"/>
                    <a:pt x="21600" y="13353"/>
                  </a:cubicBezTo>
                  <a:close/>
                </a:path>
              </a:pathLst>
            </a:custGeom>
            <a:solidFill>
              <a:schemeClr val="accent1"/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 algn="ctr">
                <a:defRPr sz="3200" cap="none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 sz="1600"/>
            </a:p>
          </p:txBody>
        </p:sp>
        <p:sp>
          <p:nvSpPr>
            <p:cNvPr id="8" name="Shape 1305">
              <a:extLst>
                <a:ext uri="{FF2B5EF4-FFF2-40B4-BE49-F238E27FC236}">
                  <a16:creationId xmlns:a16="http://schemas.microsoft.com/office/drawing/2014/main" id="{7E203FBC-AAE5-EEEF-5786-2249C442F8B2}"/>
                </a:ext>
              </a:extLst>
            </p:cNvPr>
            <p:cNvSpPr/>
            <p:nvPr/>
          </p:nvSpPr>
          <p:spPr>
            <a:xfrm>
              <a:off x="3809318" y="2580130"/>
              <a:ext cx="1603248" cy="27555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5498"/>
                  </a:moveTo>
                  <a:cubicBezTo>
                    <a:pt x="8184" y="5498"/>
                    <a:pt x="6075" y="4271"/>
                    <a:pt x="6075" y="2749"/>
                  </a:cubicBezTo>
                  <a:cubicBezTo>
                    <a:pt x="6075" y="1227"/>
                    <a:pt x="8184" y="0"/>
                    <a:pt x="10800" y="0"/>
                  </a:cubicBezTo>
                  <a:cubicBezTo>
                    <a:pt x="13416" y="0"/>
                    <a:pt x="15525" y="1227"/>
                    <a:pt x="15525" y="2749"/>
                  </a:cubicBezTo>
                  <a:cubicBezTo>
                    <a:pt x="15525" y="4271"/>
                    <a:pt x="13416" y="5498"/>
                    <a:pt x="10800" y="5498"/>
                  </a:cubicBezTo>
                  <a:close/>
                  <a:moveTo>
                    <a:pt x="21600" y="13353"/>
                  </a:moveTo>
                  <a:cubicBezTo>
                    <a:pt x="21600" y="14003"/>
                    <a:pt x="20693" y="14531"/>
                    <a:pt x="19575" y="14531"/>
                  </a:cubicBezTo>
                  <a:cubicBezTo>
                    <a:pt x="18457" y="14531"/>
                    <a:pt x="17550" y="14003"/>
                    <a:pt x="17550" y="13353"/>
                  </a:cubicBezTo>
                  <a:lnTo>
                    <a:pt x="17550" y="9033"/>
                  </a:lnTo>
                  <a:lnTo>
                    <a:pt x="16200" y="9033"/>
                  </a:lnTo>
                  <a:lnTo>
                    <a:pt x="16200" y="20225"/>
                  </a:lnTo>
                  <a:cubicBezTo>
                    <a:pt x="16200" y="20986"/>
                    <a:pt x="15145" y="21600"/>
                    <a:pt x="13838" y="21600"/>
                  </a:cubicBezTo>
                  <a:cubicBezTo>
                    <a:pt x="12530" y="21600"/>
                    <a:pt x="11475" y="20986"/>
                    <a:pt x="11475" y="20225"/>
                  </a:cubicBezTo>
                  <a:lnTo>
                    <a:pt x="11475" y="14531"/>
                  </a:lnTo>
                  <a:lnTo>
                    <a:pt x="10125" y="14531"/>
                  </a:lnTo>
                  <a:lnTo>
                    <a:pt x="10125" y="20225"/>
                  </a:lnTo>
                  <a:cubicBezTo>
                    <a:pt x="10125" y="20986"/>
                    <a:pt x="9070" y="21600"/>
                    <a:pt x="7762" y="21600"/>
                  </a:cubicBezTo>
                  <a:cubicBezTo>
                    <a:pt x="6455" y="21600"/>
                    <a:pt x="5400" y="20986"/>
                    <a:pt x="5400" y="20225"/>
                  </a:cubicBezTo>
                  <a:lnTo>
                    <a:pt x="5400" y="9033"/>
                  </a:lnTo>
                  <a:lnTo>
                    <a:pt x="4050" y="9033"/>
                  </a:lnTo>
                  <a:lnTo>
                    <a:pt x="4050" y="13353"/>
                  </a:lnTo>
                  <a:cubicBezTo>
                    <a:pt x="4050" y="14003"/>
                    <a:pt x="3143" y="14531"/>
                    <a:pt x="2025" y="14531"/>
                  </a:cubicBezTo>
                  <a:cubicBezTo>
                    <a:pt x="907" y="14531"/>
                    <a:pt x="0" y="14003"/>
                    <a:pt x="0" y="13353"/>
                  </a:cubicBezTo>
                  <a:lnTo>
                    <a:pt x="0" y="8247"/>
                  </a:lnTo>
                  <a:cubicBezTo>
                    <a:pt x="0" y="6946"/>
                    <a:pt x="1814" y="5891"/>
                    <a:pt x="4050" y="5891"/>
                  </a:cubicBezTo>
                  <a:lnTo>
                    <a:pt x="17550" y="5891"/>
                  </a:lnTo>
                  <a:cubicBezTo>
                    <a:pt x="19786" y="5891"/>
                    <a:pt x="21600" y="6946"/>
                    <a:pt x="21600" y="8247"/>
                  </a:cubicBezTo>
                  <a:cubicBezTo>
                    <a:pt x="21600" y="8247"/>
                    <a:pt x="21600" y="13353"/>
                    <a:pt x="21600" y="1335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 algn="ctr">
                <a:defRPr sz="3200" cap="none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 sz="1600"/>
            </a:p>
          </p:txBody>
        </p:sp>
        <p:sp>
          <p:nvSpPr>
            <p:cNvPr id="9" name="Shape 1306">
              <a:extLst>
                <a:ext uri="{FF2B5EF4-FFF2-40B4-BE49-F238E27FC236}">
                  <a16:creationId xmlns:a16="http://schemas.microsoft.com/office/drawing/2014/main" id="{847FFB8C-FD94-E638-25F4-21E5149BC6CC}"/>
                </a:ext>
              </a:extLst>
            </p:cNvPr>
            <p:cNvSpPr/>
            <p:nvPr/>
          </p:nvSpPr>
          <p:spPr>
            <a:xfrm>
              <a:off x="4331583" y="2323198"/>
              <a:ext cx="2329683" cy="326944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58" h="21600" extrusionOk="0">
                  <a:moveTo>
                    <a:pt x="10629" y="5988"/>
                  </a:moveTo>
                  <a:cubicBezTo>
                    <a:pt x="8340" y="5988"/>
                    <a:pt x="6494" y="4651"/>
                    <a:pt x="6494" y="2994"/>
                  </a:cubicBezTo>
                  <a:cubicBezTo>
                    <a:pt x="6494" y="1337"/>
                    <a:pt x="8340" y="0"/>
                    <a:pt x="10629" y="0"/>
                  </a:cubicBezTo>
                  <a:cubicBezTo>
                    <a:pt x="12918" y="0"/>
                    <a:pt x="14764" y="1337"/>
                    <a:pt x="14764" y="2994"/>
                  </a:cubicBezTo>
                  <a:cubicBezTo>
                    <a:pt x="14764" y="4651"/>
                    <a:pt x="12918" y="5988"/>
                    <a:pt x="10629" y="5988"/>
                  </a:cubicBezTo>
                  <a:close/>
                  <a:moveTo>
                    <a:pt x="15355" y="9089"/>
                  </a:moveTo>
                  <a:lnTo>
                    <a:pt x="15355" y="20103"/>
                  </a:lnTo>
                  <a:cubicBezTo>
                    <a:pt x="15355" y="20932"/>
                    <a:pt x="14432" y="21600"/>
                    <a:pt x="13287" y="21600"/>
                  </a:cubicBezTo>
                  <a:cubicBezTo>
                    <a:pt x="12143" y="21600"/>
                    <a:pt x="11220" y="20932"/>
                    <a:pt x="11220" y="20103"/>
                  </a:cubicBezTo>
                  <a:lnTo>
                    <a:pt x="11220" y="14970"/>
                  </a:lnTo>
                  <a:lnTo>
                    <a:pt x="10038" y="14970"/>
                  </a:lnTo>
                  <a:lnTo>
                    <a:pt x="10038" y="20103"/>
                  </a:lnTo>
                  <a:cubicBezTo>
                    <a:pt x="10038" y="20932"/>
                    <a:pt x="9115" y="21600"/>
                    <a:pt x="7971" y="21600"/>
                  </a:cubicBezTo>
                  <a:cubicBezTo>
                    <a:pt x="6826" y="21600"/>
                    <a:pt x="5903" y="20932"/>
                    <a:pt x="5903" y="20103"/>
                  </a:cubicBezTo>
                  <a:lnTo>
                    <a:pt x="5903" y="9089"/>
                  </a:lnTo>
                  <a:lnTo>
                    <a:pt x="512" y="5186"/>
                  </a:lnTo>
                  <a:cubicBezTo>
                    <a:pt x="-171" y="4678"/>
                    <a:pt x="-171" y="3876"/>
                    <a:pt x="512" y="3368"/>
                  </a:cubicBezTo>
                  <a:cubicBezTo>
                    <a:pt x="1214" y="2874"/>
                    <a:pt x="2321" y="2874"/>
                    <a:pt x="3023" y="3368"/>
                  </a:cubicBezTo>
                  <a:lnTo>
                    <a:pt x="7232" y="6416"/>
                  </a:lnTo>
                  <a:lnTo>
                    <a:pt x="14026" y="6416"/>
                  </a:lnTo>
                  <a:lnTo>
                    <a:pt x="18235" y="3368"/>
                  </a:lnTo>
                  <a:cubicBezTo>
                    <a:pt x="18937" y="2874"/>
                    <a:pt x="20044" y="2874"/>
                    <a:pt x="20746" y="3368"/>
                  </a:cubicBezTo>
                  <a:cubicBezTo>
                    <a:pt x="21429" y="3876"/>
                    <a:pt x="21429" y="4678"/>
                    <a:pt x="20746" y="5186"/>
                  </a:cubicBezTo>
                  <a:cubicBezTo>
                    <a:pt x="20746" y="5186"/>
                    <a:pt x="15355" y="9089"/>
                    <a:pt x="15355" y="9089"/>
                  </a:cubicBezTo>
                  <a:close/>
                </a:path>
              </a:pathLst>
            </a:custGeom>
            <a:solidFill>
              <a:schemeClr val="accent1"/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 algn="ctr">
                <a:defRPr sz="3200" cap="none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 sz="1600"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2D55FE3D-BC69-AB2C-4FC2-CB9FB8F9EC1D}"/>
              </a:ext>
            </a:extLst>
          </p:cNvPr>
          <p:cNvSpPr/>
          <p:nvPr/>
        </p:nvSpPr>
        <p:spPr>
          <a:xfrm>
            <a:off x="3321522" y="3245633"/>
            <a:ext cx="1142476" cy="3600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A23EFEC-6486-35F5-3B99-368BAD292B02}"/>
              </a:ext>
            </a:extLst>
          </p:cNvPr>
          <p:cNvSpPr/>
          <p:nvPr/>
        </p:nvSpPr>
        <p:spPr>
          <a:xfrm>
            <a:off x="7360110" y="1478886"/>
            <a:ext cx="1142476" cy="360000"/>
          </a:xfrm>
          <a:prstGeom prst="rect">
            <a:avLst/>
          </a:prstGeom>
          <a:solidFill>
            <a:srgbClr val="0062B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Shape 325">
            <a:extLst>
              <a:ext uri="{FF2B5EF4-FFF2-40B4-BE49-F238E27FC236}">
                <a16:creationId xmlns:a16="http://schemas.microsoft.com/office/drawing/2014/main" id="{B09E700A-319B-DE0C-A5EB-9AF80E69A77D}"/>
              </a:ext>
            </a:extLst>
          </p:cNvPr>
          <p:cNvSpPr>
            <a:spLocks noChangeAspect="1"/>
          </p:cNvSpPr>
          <p:nvPr/>
        </p:nvSpPr>
        <p:spPr>
          <a:xfrm>
            <a:off x="-4003" y="1330027"/>
            <a:ext cx="12196004" cy="552797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984" y="17"/>
                </a:moveTo>
                <a:lnTo>
                  <a:pt x="0" y="21590"/>
                </a:lnTo>
                <a:lnTo>
                  <a:pt x="7324" y="21600"/>
                </a:lnTo>
                <a:lnTo>
                  <a:pt x="21600" y="0"/>
                </a:lnTo>
                <a:lnTo>
                  <a:pt x="20984" y="17"/>
                </a:lnTo>
                <a:close/>
              </a:path>
            </a:pathLst>
          </a:custGeom>
          <a:solidFill>
            <a:srgbClr val="DCDEE0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>
              <a:defRPr sz="3200" cap="none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Light"/>
              </a:defRPr>
            </a:pPr>
            <a:endParaRPr/>
          </a:p>
        </p:txBody>
      </p:sp>
      <p:sp>
        <p:nvSpPr>
          <p:cNvPr id="3" name="Shape 326">
            <a:extLst>
              <a:ext uri="{FF2B5EF4-FFF2-40B4-BE49-F238E27FC236}">
                <a16:creationId xmlns:a16="http://schemas.microsoft.com/office/drawing/2014/main" id="{1BC25BEB-AA85-AAAE-625F-48EE328F7B5C}"/>
              </a:ext>
            </a:extLst>
          </p:cNvPr>
          <p:cNvSpPr>
            <a:spLocks noChangeAspect="1"/>
          </p:cNvSpPr>
          <p:nvPr/>
        </p:nvSpPr>
        <p:spPr>
          <a:xfrm flipV="1">
            <a:off x="1987183" y="1550102"/>
            <a:ext cx="9727314" cy="5176443"/>
          </a:xfrm>
          <a:prstGeom prst="line">
            <a:avLst/>
          </a:prstGeom>
          <a:ln w="57150">
            <a:solidFill>
              <a:schemeClr val="bg1"/>
            </a:solidFill>
            <a:custDash>
              <a:ds d="600000" sp="600000"/>
            </a:custDash>
            <a:miter lim="400000"/>
          </a:ln>
        </p:spPr>
        <p:txBody>
          <a:bodyPr lIns="50800" tIns="50800" rIns="50800" bIns="50800" anchor="ctr"/>
          <a:lstStyle/>
          <a:p>
            <a:pPr defTabSz="457200">
              <a:defRPr sz="1200" cap="none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8" name="Shape 327">
            <a:extLst>
              <a:ext uri="{FF2B5EF4-FFF2-40B4-BE49-F238E27FC236}">
                <a16:creationId xmlns:a16="http://schemas.microsoft.com/office/drawing/2014/main" id="{A4DE3247-47CD-990A-73DA-6583009418BF}"/>
              </a:ext>
            </a:extLst>
          </p:cNvPr>
          <p:cNvSpPr/>
          <p:nvPr/>
        </p:nvSpPr>
        <p:spPr>
          <a:xfrm flipV="1">
            <a:off x="5349467" y="3781556"/>
            <a:ext cx="1" cy="790352"/>
          </a:xfrm>
          <a:prstGeom prst="line">
            <a:avLst/>
          </a:prstGeom>
          <a:ln w="101600">
            <a:solidFill>
              <a:srgbClr val="A6AAA9"/>
            </a:solidFill>
            <a:miter lim="400000"/>
            <a:headEnd type="triangle" len="sm"/>
          </a:ln>
        </p:spPr>
        <p:txBody>
          <a:bodyPr lIns="0" tIns="0" rIns="0" bIns="0"/>
          <a:lstStyle/>
          <a:p>
            <a:pPr defTabSz="457200">
              <a:defRPr sz="1200" cap="none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9" name="Shape 328">
            <a:extLst>
              <a:ext uri="{FF2B5EF4-FFF2-40B4-BE49-F238E27FC236}">
                <a16:creationId xmlns:a16="http://schemas.microsoft.com/office/drawing/2014/main" id="{4A4DF39A-6BA1-4179-C314-2B5D829E0892}"/>
              </a:ext>
            </a:extLst>
          </p:cNvPr>
          <p:cNvSpPr>
            <a:spLocks noChangeAspect="1"/>
          </p:cNvSpPr>
          <p:nvPr/>
        </p:nvSpPr>
        <p:spPr>
          <a:xfrm>
            <a:off x="4778230" y="2941612"/>
            <a:ext cx="1142476" cy="1142476"/>
          </a:xfrm>
          <a:prstGeom prst="ellipse">
            <a:avLst/>
          </a:pr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algn="ctr">
              <a:defRPr sz="3200" cap="none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Light"/>
              </a:defRPr>
            </a:pPr>
            <a:endParaRPr/>
          </a:p>
        </p:txBody>
      </p:sp>
      <p:sp>
        <p:nvSpPr>
          <p:cNvPr id="10" name="Shape 329">
            <a:extLst>
              <a:ext uri="{FF2B5EF4-FFF2-40B4-BE49-F238E27FC236}">
                <a16:creationId xmlns:a16="http://schemas.microsoft.com/office/drawing/2014/main" id="{2E15BFF4-93EF-E105-26BB-97F4A436CA2C}"/>
              </a:ext>
            </a:extLst>
          </p:cNvPr>
          <p:cNvSpPr/>
          <p:nvPr/>
        </p:nvSpPr>
        <p:spPr>
          <a:xfrm>
            <a:off x="4647533" y="3238883"/>
            <a:ext cx="1403870" cy="5479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b"/>
          <a:lstStyle>
            <a:lvl1pPr algn="ctr">
              <a:lnSpc>
                <a:spcPct val="80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sz="3600"/>
              <a:t>20</a:t>
            </a:r>
            <a:r>
              <a:rPr lang="fr-FR" sz="3600"/>
              <a:t>25</a:t>
            </a:r>
            <a:endParaRPr sz="3600"/>
          </a:p>
        </p:txBody>
      </p:sp>
      <p:sp>
        <p:nvSpPr>
          <p:cNvPr id="11" name="Shape 330">
            <a:extLst>
              <a:ext uri="{FF2B5EF4-FFF2-40B4-BE49-F238E27FC236}">
                <a16:creationId xmlns:a16="http://schemas.microsoft.com/office/drawing/2014/main" id="{82853410-ABED-66A4-B46D-9844EDDCC895}"/>
              </a:ext>
            </a:extLst>
          </p:cNvPr>
          <p:cNvSpPr/>
          <p:nvPr/>
        </p:nvSpPr>
        <p:spPr>
          <a:xfrm>
            <a:off x="60379" y="3175525"/>
            <a:ext cx="4462352" cy="16955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pPr>
              <a:lnSpc>
                <a:spcPts val="2400"/>
              </a:lnSpc>
              <a:spcBef>
                <a:spcPts val="600"/>
              </a:spcBef>
              <a:tabLst>
                <a:tab pos="3317875" algn="l"/>
              </a:tabLst>
            </a:pPr>
            <a:r>
              <a:rPr lang="fr-FR" sz="2000" b="1">
                <a:solidFill>
                  <a:schemeClr val="bg1"/>
                </a:solidFill>
              </a:rPr>
              <a:t>	OBJECTIF</a:t>
            </a:r>
          </a:p>
          <a:p>
            <a:pPr algn="r">
              <a:lnSpc>
                <a:spcPts val="2400"/>
              </a:lnSpc>
              <a:spcBef>
                <a:spcPts val="600"/>
              </a:spcBef>
              <a:tabLst>
                <a:tab pos="3317875" algn="l"/>
              </a:tabLst>
            </a:pPr>
            <a:r>
              <a:rPr lang="fr-FR" sz="1800" b="1"/>
              <a:t>100 % des nouveaux embauchés</a:t>
            </a:r>
            <a:br>
              <a:rPr lang="fr-FR" sz="1600" b="1"/>
            </a:br>
            <a:r>
              <a:rPr lang="fr-FR" sz="1600"/>
              <a:t>2024-2025 en CDI, CDD (facultatif pour les</a:t>
            </a:r>
            <a:br>
              <a:rPr lang="fr-FR" sz="1600"/>
            </a:br>
            <a:r>
              <a:rPr lang="fr-FR" sz="1600"/>
              <a:t>moins de 6 mois) et alternants doivent réaliser</a:t>
            </a:r>
            <a:br>
              <a:rPr lang="fr-FR" sz="1600"/>
            </a:br>
            <a:r>
              <a:rPr lang="fr-FR" sz="1600"/>
              <a:t>le parcours « Nouveau collaborateur »</a:t>
            </a:r>
            <a:r>
              <a:rPr lang="fr-FR" sz="1600">
                <a:solidFill>
                  <a:schemeClr val="bg1"/>
                </a:solidFill>
              </a:rPr>
              <a:t>.</a:t>
            </a:r>
            <a:endParaRPr sz="1600">
              <a:solidFill>
                <a:schemeClr val="bg1"/>
              </a:solidFill>
            </a:endParaRPr>
          </a:p>
        </p:txBody>
      </p:sp>
      <p:sp>
        <p:nvSpPr>
          <p:cNvPr id="19" name="Rectangle : coins arrondis 18">
            <a:hlinkClick r:id="rId2" action="ppaction://hlinksldjump"/>
            <a:extLst>
              <a:ext uri="{FF2B5EF4-FFF2-40B4-BE49-F238E27FC236}">
                <a16:creationId xmlns:a16="http://schemas.microsoft.com/office/drawing/2014/main" id="{DF8D8915-BA54-1845-5B5F-2E3C677C4130}"/>
              </a:ext>
            </a:extLst>
          </p:cNvPr>
          <p:cNvSpPr/>
          <p:nvPr/>
        </p:nvSpPr>
        <p:spPr>
          <a:xfrm>
            <a:off x="264555" y="445766"/>
            <a:ext cx="11001404" cy="468000"/>
          </a:xfrm>
          <a:prstGeom prst="roundRect">
            <a:avLst/>
          </a:prstGeom>
          <a:gradFill flip="none" rotWithShape="1">
            <a:gsLst>
              <a:gs pos="0">
                <a:schemeClr val="accent6">
                  <a:lumMod val="5000"/>
                  <a:lumOff val="95000"/>
                </a:schemeClr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0" scaled="0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6A8778C1-246C-24FF-37ED-C436DDAF1FE0}"/>
              </a:ext>
            </a:extLst>
          </p:cNvPr>
          <p:cNvSpPr txBox="1"/>
          <p:nvPr/>
        </p:nvSpPr>
        <p:spPr>
          <a:xfrm>
            <a:off x="331519" y="500724"/>
            <a:ext cx="10671972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r-FR" sz="1600" b="1">
                <a:latin typeface="Segoe UI"/>
                <a:cs typeface="Segoe UI"/>
              </a:rPr>
              <a:t>2. Les objectifs </a:t>
            </a:r>
            <a:r>
              <a:rPr lang="fr-FR" sz="1600" b="1" err="1">
                <a:latin typeface="Segoe UI"/>
                <a:cs typeface="Segoe UI"/>
              </a:rPr>
              <a:t>Pix</a:t>
            </a:r>
            <a:endParaRPr lang="fr-FR" sz="1600" err="1">
              <a:latin typeface="Segoe UI"/>
              <a:cs typeface="Segoe UI"/>
            </a:endParaRPr>
          </a:p>
        </p:txBody>
      </p:sp>
      <p:sp>
        <p:nvSpPr>
          <p:cNvPr id="21" name="Shape 327">
            <a:extLst>
              <a:ext uri="{FF2B5EF4-FFF2-40B4-BE49-F238E27FC236}">
                <a16:creationId xmlns:a16="http://schemas.microsoft.com/office/drawing/2014/main" id="{543DB206-6C44-5FB5-13A3-8CA214A16030}"/>
              </a:ext>
            </a:extLst>
          </p:cNvPr>
          <p:cNvSpPr/>
          <p:nvPr/>
        </p:nvSpPr>
        <p:spPr>
          <a:xfrm flipV="1">
            <a:off x="9333667" y="1989335"/>
            <a:ext cx="1" cy="790352"/>
          </a:xfrm>
          <a:prstGeom prst="line">
            <a:avLst/>
          </a:prstGeom>
          <a:ln w="101600">
            <a:solidFill>
              <a:srgbClr val="A6AAA9"/>
            </a:solidFill>
            <a:miter lim="400000"/>
            <a:headEnd type="triangle" len="sm"/>
          </a:ln>
        </p:spPr>
        <p:txBody>
          <a:bodyPr lIns="0" tIns="0" rIns="0" bIns="0"/>
          <a:lstStyle/>
          <a:p>
            <a:pPr defTabSz="457200">
              <a:defRPr sz="1200" cap="none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2" name="Shape 328">
            <a:extLst>
              <a:ext uri="{FF2B5EF4-FFF2-40B4-BE49-F238E27FC236}">
                <a16:creationId xmlns:a16="http://schemas.microsoft.com/office/drawing/2014/main" id="{516D6363-C657-DF84-F66B-B2C5BAA5FA63}"/>
              </a:ext>
            </a:extLst>
          </p:cNvPr>
          <p:cNvSpPr>
            <a:spLocks noChangeAspect="1"/>
          </p:cNvSpPr>
          <p:nvPr/>
        </p:nvSpPr>
        <p:spPr>
          <a:xfrm>
            <a:off x="8762430" y="1149391"/>
            <a:ext cx="1142476" cy="1142476"/>
          </a:xfrm>
          <a:prstGeom prst="ellipse">
            <a:avLst/>
          </a:prstGeom>
          <a:solidFill>
            <a:srgbClr val="0062B0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algn="ctr">
              <a:defRPr sz="3200" cap="none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Light"/>
              </a:defRPr>
            </a:pPr>
            <a:endParaRPr/>
          </a:p>
        </p:txBody>
      </p:sp>
      <p:sp>
        <p:nvSpPr>
          <p:cNvPr id="23" name="Shape 329">
            <a:extLst>
              <a:ext uri="{FF2B5EF4-FFF2-40B4-BE49-F238E27FC236}">
                <a16:creationId xmlns:a16="http://schemas.microsoft.com/office/drawing/2014/main" id="{58396EE3-6502-B734-3A7F-8AE200B70295}"/>
              </a:ext>
            </a:extLst>
          </p:cNvPr>
          <p:cNvSpPr/>
          <p:nvPr/>
        </p:nvSpPr>
        <p:spPr>
          <a:xfrm>
            <a:off x="8631733" y="1446662"/>
            <a:ext cx="1403870" cy="5479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b"/>
          <a:lstStyle>
            <a:lvl1pPr algn="ctr">
              <a:lnSpc>
                <a:spcPct val="80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sz="3600"/>
              <a:t>20</a:t>
            </a:r>
            <a:r>
              <a:rPr lang="fr-FR" sz="3600"/>
              <a:t>27</a:t>
            </a:r>
            <a:endParaRPr sz="3600"/>
          </a:p>
        </p:txBody>
      </p:sp>
      <p:sp>
        <p:nvSpPr>
          <p:cNvPr id="24" name="Shape 330">
            <a:extLst>
              <a:ext uri="{FF2B5EF4-FFF2-40B4-BE49-F238E27FC236}">
                <a16:creationId xmlns:a16="http://schemas.microsoft.com/office/drawing/2014/main" id="{57A40E7A-7CBE-2FFC-49E2-754EABAF7D07}"/>
              </a:ext>
            </a:extLst>
          </p:cNvPr>
          <p:cNvSpPr/>
          <p:nvPr/>
        </p:nvSpPr>
        <p:spPr>
          <a:xfrm>
            <a:off x="4338089" y="1421174"/>
            <a:ext cx="4228296" cy="108683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pPr>
              <a:lnSpc>
                <a:spcPts val="2400"/>
              </a:lnSpc>
              <a:tabLst>
                <a:tab pos="3051175" algn="l"/>
              </a:tabLst>
            </a:pPr>
            <a:r>
              <a:rPr lang="fr-FR" sz="2000" b="1">
                <a:solidFill>
                  <a:schemeClr val="bg1"/>
                </a:solidFill>
              </a:rPr>
              <a:t>	OBJECTIF</a:t>
            </a:r>
            <a:endParaRPr lang="fr-FR" b="1">
              <a:solidFill>
                <a:schemeClr val="bg1"/>
              </a:solidFill>
            </a:endParaRPr>
          </a:p>
          <a:p>
            <a:pPr algn="r">
              <a:lnSpc>
                <a:spcPts val="2400"/>
              </a:lnSpc>
              <a:spcBef>
                <a:spcPts val="600"/>
              </a:spcBef>
            </a:pPr>
            <a:r>
              <a:rPr lang="fr-FR" sz="1600"/>
              <a:t>Au moins </a:t>
            </a:r>
            <a:r>
              <a:rPr lang="fr-FR" sz="1800" b="1"/>
              <a:t>90 % de collaborateurs</a:t>
            </a:r>
            <a:r>
              <a:rPr lang="fr-FR" sz="1800"/>
              <a:t> </a:t>
            </a:r>
            <a:r>
              <a:rPr lang="fr-FR" sz="1600"/>
              <a:t>doivent suivre un minimum de deux parcours</a:t>
            </a:r>
          </a:p>
        </p:txBody>
      </p:sp>
      <p:grpSp>
        <p:nvGrpSpPr>
          <p:cNvPr id="16" name="Groupe 15">
            <a:extLst>
              <a:ext uri="{FF2B5EF4-FFF2-40B4-BE49-F238E27FC236}">
                <a16:creationId xmlns:a16="http://schemas.microsoft.com/office/drawing/2014/main" id="{DC8115FC-5B9E-2F32-E505-3FC48FF9BE5A}"/>
              </a:ext>
            </a:extLst>
          </p:cNvPr>
          <p:cNvGrpSpPr>
            <a:grpSpLocks noChangeAspect="1"/>
          </p:cNvGrpSpPr>
          <p:nvPr/>
        </p:nvGrpSpPr>
        <p:grpSpPr>
          <a:xfrm>
            <a:off x="7643543" y="4879973"/>
            <a:ext cx="4070954" cy="1296000"/>
            <a:chOff x="8844086" y="4708355"/>
            <a:chExt cx="2901457" cy="923687"/>
          </a:xfrm>
        </p:grpSpPr>
        <p:sp>
          <p:nvSpPr>
            <p:cNvPr id="13" name="Shape 647">
              <a:extLst>
                <a:ext uri="{FF2B5EF4-FFF2-40B4-BE49-F238E27FC236}">
                  <a16:creationId xmlns:a16="http://schemas.microsoft.com/office/drawing/2014/main" id="{10604A9C-AB00-539F-E060-FAB1053FCB77}"/>
                </a:ext>
              </a:extLst>
            </p:cNvPr>
            <p:cNvSpPr/>
            <p:nvPr/>
          </p:nvSpPr>
          <p:spPr>
            <a:xfrm>
              <a:off x="8844086" y="4849748"/>
              <a:ext cx="2765452" cy="7807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1600"/>
                  </a:moveTo>
                  <a:lnTo>
                    <a:pt x="0" y="21491"/>
                  </a:lnTo>
                  <a:lnTo>
                    <a:pt x="0" y="0"/>
                  </a:lnTo>
                  <a:lnTo>
                    <a:pt x="21585" y="0"/>
                  </a:lnTo>
                  <a:cubicBezTo>
                    <a:pt x="21585" y="0"/>
                    <a:pt x="21600" y="21600"/>
                    <a:pt x="21600" y="21600"/>
                  </a:cubicBezTo>
                  <a:close/>
                </a:path>
              </a:pathLst>
            </a:custGeom>
            <a:gradFill>
              <a:gsLst>
                <a:gs pos="0">
                  <a:schemeClr val="accent6">
                    <a:lumMod val="5000"/>
                    <a:lumOff val="95000"/>
                  </a:schemeClr>
                </a:gs>
                <a:gs pos="74000">
                  <a:schemeClr val="accent6">
                    <a:lumMod val="45000"/>
                    <a:lumOff val="55000"/>
                  </a:schemeClr>
                </a:gs>
                <a:gs pos="83000">
                  <a:schemeClr val="accent6">
                    <a:lumMod val="45000"/>
                    <a:lumOff val="55000"/>
                  </a:schemeClr>
                </a:gs>
                <a:gs pos="100000">
                  <a:schemeClr val="accent6">
                    <a:lumMod val="30000"/>
                    <a:lumOff val="70000"/>
                  </a:schemeClr>
                </a:gs>
              </a:gsLst>
              <a:lin ang="0" scaled="0"/>
            </a:gra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algn="ctr">
                <a:defRPr sz="3200" cap="none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/>
            </a:p>
          </p:txBody>
        </p:sp>
        <p:sp>
          <p:nvSpPr>
            <p:cNvPr id="15" name="Shape 653">
              <a:extLst>
                <a:ext uri="{FF2B5EF4-FFF2-40B4-BE49-F238E27FC236}">
                  <a16:creationId xmlns:a16="http://schemas.microsoft.com/office/drawing/2014/main" id="{9AE6E1D6-4F0D-0121-30DE-894182309769}"/>
                </a:ext>
              </a:extLst>
            </p:cNvPr>
            <p:cNvSpPr/>
            <p:nvPr/>
          </p:nvSpPr>
          <p:spPr>
            <a:xfrm>
              <a:off x="8844086" y="4708355"/>
              <a:ext cx="2901457" cy="92368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789" y="73"/>
                  </a:moveTo>
                  <a:lnTo>
                    <a:pt x="0" y="3327"/>
                  </a:lnTo>
                  <a:lnTo>
                    <a:pt x="20559" y="3283"/>
                  </a:lnTo>
                  <a:lnTo>
                    <a:pt x="20579" y="21600"/>
                  </a:lnTo>
                  <a:lnTo>
                    <a:pt x="21581" y="18367"/>
                  </a:lnTo>
                  <a:lnTo>
                    <a:pt x="21600" y="0"/>
                  </a:lnTo>
                  <a:cubicBezTo>
                    <a:pt x="21600" y="0"/>
                    <a:pt x="1789" y="73"/>
                    <a:pt x="1789" y="73"/>
                  </a:cubicBezTo>
                  <a:close/>
                </a:path>
              </a:pathLst>
            </a:custGeom>
            <a:solidFill>
              <a:srgbClr val="DCDEE0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algn="ctr">
                <a:defRPr sz="8000">
                  <a:solidFill>
                    <a:srgbClr val="A6AAA9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/>
            </a:p>
          </p:txBody>
        </p:sp>
      </p:grpSp>
      <p:sp>
        <p:nvSpPr>
          <p:cNvPr id="4" name="ZoneTexte 3">
            <a:extLst>
              <a:ext uri="{FF2B5EF4-FFF2-40B4-BE49-F238E27FC236}">
                <a16:creationId xmlns:a16="http://schemas.microsoft.com/office/drawing/2014/main" id="{23024088-BC9B-D00D-B780-717331C4C5D3}"/>
              </a:ext>
            </a:extLst>
          </p:cNvPr>
          <p:cNvSpPr txBox="1"/>
          <p:nvPr/>
        </p:nvSpPr>
        <p:spPr>
          <a:xfrm>
            <a:off x="7734439" y="5188899"/>
            <a:ext cx="3824370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fr-FR" b="1" i="1">
                <a:solidFill>
                  <a:schemeClr val="accent6">
                    <a:lumMod val="50000"/>
                  </a:schemeClr>
                </a:solidFill>
              </a:rPr>
              <a:t>Seule la participation compte :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fr-FR" sz="1600" i="1">
                <a:solidFill>
                  <a:schemeClr val="accent6">
                    <a:lumMod val="50000"/>
                  </a:schemeClr>
                </a:solidFill>
              </a:rPr>
              <a:t>des résultats faibles n'ont aucun impact ni sur les salariés, ni sur les organismes.</a:t>
            </a:r>
          </a:p>
        </p:txBody>
      </p:sp>
    </p:spTree>
    <p:extLst>
      <p:ext uri="{BB962C8B-B14F-4D97-AF65-F5344CB8AC3E}">
        <p14:creationId xmlns:p14="http://schemas.microsoft.com/office/powerpoint/2010/main" val="3365953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58C52B-8EA7-C345-EF0B-49231E0266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e 32" hidden="1">
            <a:extLst>
              <a:ext uri="{FF2B5EF4-FFF2-40B4-BE49-F238E27FC236}">
                <a16:creationId xmlns:a16="http://schemas.microsoft.com/office/drawing/2014/main" id="{6179AB64-58E1-B6D4-7404-A766E7BD2938}"/>
              </a:ext>
            </a:extLst>
          </p:cNvPr>
          <p:cNvGrpSpPr/>
          <p:nvPr/>
        </p:nvGrpSpPr>
        <p:grpSpPr>
          <a:xfrm>
            <a:off x="4075450" y="2774914"/>
            <a:ext cx="4041100" cy="1916510"/>
            <a:chOff x="3425689" y="2774914"/>
            <a:chExt cx="4041100" cy="1916510"/>
          </a:xfrm>
        </p:grpSpPr>
        <p:grpSp>
          <p:nvGrpSpPr>
            <p:cNvPr id="5" name="Groupe 4" hidden="1">
              <a:extLst>
                <a:ext uri="{FF2B5EF4-FFF2-40B4-BE49-F238E27FC236}">
                  <a16:creationId xmlns:a16="http://schemas.microsoft.com/office/drawing/2014/main" id="{3F9168EE-EC0C-3878-BAE7-09C20C937EBA}"/>
                </a:ext>
              </a:extLst>
            </p:cNvPr>
            <p:cNvGrpSpPr/>
            <p:nvPr/>
          </p:nvGrpSpPr>
          <p:grpSpPr>
            <a:xfrm>
              <a:off x="3425689" y="3917574"/>
              <a:ext cx="4041100" cy="773850"/>
              <a:chOff x="6554548" y="2141087"/>
              <a:chExt cx="4041100" cy="773850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A8488FF0-4A7E-75A6-A75F-15381C84855D}"/>
                  </a:ext>
                </a:extLst>
              </p:cNvPr>
              <p:cNvSpPr/>
              <p:nvPr/>
            </p:nvSpPr>
            <p:spPr>
              <a:xfrm>
                <a:off x="6554548" y="2358154"/>
                <a:ext cx="4041100" cy="55678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>
                <a:outerShdw blurRad="596900" sx="102000" sy="102000" algn="ctr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900"/>
              </a:p>
            </p:txBody>
          </p:sp>
          <p:sp>
            <p:nvSpPr>
              <p:cNvPr id="7" name="TextBox 33">
                <a:extLst>
                  <a:ext uri="{FF2B5EF4-FFF2-40B4-BE49-F238E27FC236}">
                    <a16:creationId xmlns:a16="http://schemas.microsoft.com/office/drawing/2014/main" id="{47A39970-1C5B-978E-14D8-36DE2F4366F7}"/>
                  </a:ext>
                </a:extLst>
              </p:cNvPr>
              <p:cNvSpPr txBox="1"/>
              <p:nvPr/>
            </p:nvSpPr>
            <p:spPr>
              <a:xfrm>
                <a:off x="7283423" y="2433876"/>
                <a:ext cx="273668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b="1" strike="sngStrike">
                    <a:solidFill>
                      <a:srgbClr val="548235"/>
                    </a:solidFill>
                  </a:rPr>
                  <a:t>Parcours "Socle de base"</a:t>
                </a:r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54F6D182-9460-0EBE-5069-E86194FB89C0}"/>
                  </a:ext>
                </a:extLst>
              </p:cNvPr>
              <p:cNvSpPr/>
              <p:nvPr/>
            </p:nvSpPr>
            <p:spPr>
              <a:xfrm rot="10800000">
                <a:off x="6734350" y="2141087"/>
                <a:ext cx="427373" cy="480582"/>
              </a:xfrm>
              <a:prstGeom prst="rect">
                <a:avLst/>
              </a:prstGeom>
              <a:solidFill>
                <a:srgbClr val="89C06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900"/>
              </a:p>
            </p:txBody>
          </p:sp>
          <p:sp>
            <p:nvSpPr>
              <p:cNvPr id="13" name="Right Triangle 59">
                <a:extLst>
                  <a:ext uri="{FF2B5EF4-FFF2-40B4-BE49-F238E27FC236}">
                    <a16:creationId xmlns:a16="http://schemas.microsoft.com/office/drawing/2014/main" id="{5A4D438E-646B-8921-3BA6-5FF0458600D1}"/>
                  </a:ext>
                </a:extLst>
              </p:cNvPr>
              <p:cNvSpPr/>
              <p:nvPr/>
            </p:nvSpPr>
            <p:spPr>
              <a:xfrm rot="16200000" flipV="1">
                <a:off x="7161723" y="2141088"/>
                <a:ext cx="216166" cy="216164"/>
              </a:xfrm>
              <a:prstGeom prst="rtTriangle">
                <a:avLst/>
              </a:prstGeom>
              <a:solidFill>
                <a:srgbClr val="54823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900"/>
              </a:p>
            </p:txBody>
          </p:sp>
          <p:sp>
            <p:nvSpPr>
              <p:cNvPr id="24" name="TextBox 72">
                <a:extLst>
                  <a:ext uri="{FF2B5EF4-FFF2-40B4-BE49-F238E27FC236}">
                    <a16:creationId xmlns:a16="http://schemas.microsoft.com/office/drawing/2014/main" id="{01AE891D-6342-FD06-FFDE-5F16ADCD067A}"/>
                  </a:ext>
                </a:extLst>
              </p:cNvPr>
              <p:cNvSpPr txBox="1">
                <a:spLocks noChangeAspect="1" noChangeArrowheads="1"/>
              </p:cNvSpPr>
              <p:nvPr/>
            </p:nvSpPr>
            <p:spPr bwMode="auto">
              <a:xfrm>
                <a:off x="6637040" y="2146323"/>
                <a:ext cx="620084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3600">
                    <a:solidFill>
                      <a:schemeClr val="tx1"/>
                    </a:solidFill>
                    <a:latin typeface="Lato Light" pitchFamily="34" charset="0"/>
                  </a:defRPr>
                </a:lvl1pPr>
                <a:lvl2pPr marL="742950" indent="-285750">
                  <a:defRPr sz="3600">
                    <a:solidFill>
                      <a:schemeClr val="tx1"/>
                    </a:solidFill>
                    <a:latin typeface="Lato Light" pitchFamily="34" charset="0"/>
                  </a:defRPr>
                </a:lvl2pPr>
                <a:lvl3pPr marL="1143000" indent="-228600">
                  <a:defRPr sz="3600">
                    <a:solidFill>
                      <a:schemeClr val="tx1"/>
                    </a:solidFill>
                    <a:latin typeface="Lato Light" pitchFamily="34" charset="0"/>
                  </a:defRPr>
                </a:lvl3pPr>
                <a:lvl4pPr marL="1600200" indent="-228600">
                  <a:defRPr sz="3600">
                    <a:solidFill>
                      <a:schemeClr val="tx1"/>
                    </a:solidFill>
                    <a:latin typeface="Lato Light" pitchFamily="34" charset="0"/>
                  </a:defRPr>
                </a:lvl4pPr>
                <a:lvl5pPr marL="2057400" indent="-228600">
                  <a:defRPr sz="3600">
                    <a:solidFill>
                      <a:schemeClr val="tx1"/>
                    </a:solidFill>
                    <a:latin typeface="Lato Light" pitchFamily="34" charset="0"/>
                  </a:defRPr>
                </a:lvl5pPr>
                <a:lvl6pPr marL="2514600" indent="-228600" defTabSz="18272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Lato Light" pitchFamily="34" charset="0"/>
                  </a:defRPr>
                </a:lvl6pPr>
                <a:lvl7pPr marL="2971800" indent="-228600" defTabSz="18272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Lato Light" pitchFamily="34" charset="0"/>
                  </a:defRPr>
                </a:lvl7pPr>
                <a:lvl8pPr marL="3429000" indent="-228600" defTabSz="18272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Lato Light" pitchFamily="34" charset="0"/>
                  </a:defRPr>
                </a:lvl8pPr>
                <a:lvl9pPr marL="3886200" indent="-228600" defTabSz="18272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Lato Light" pitchFamily="34" charset="0"/>
                  </a:defRPr>
                </a:lvl9pPr>
              </a:lstStyle>
              <a:p>
                <a:pPr algn="ctr" defTabSz="913607" eaLnBrk="0" fontAlgn="base" hangingPunct="0">
                  <a:spcAft>
                    <a:spcPct val="0"/>
                  </a:spcAft>
                  <a:defRPr/>
                </a:pPr>
                <a:r>
                  <a:rPr lang="en-US" altLang="ru-RU" sz="2800">
                    <a:solidFill>
                      <a:schemeClr val="bg1"/>
                    </a:solidFill>
                    <a:latin typeface="Bebas Neue" panose="020B0606020202050201" pitchFamily="34" charset="0"/>
                  </a:rPr>
                  <a:t>2</a:t>
                </a:r>
                <a:endParaRPr lang="en-US" altLang="ru-RU" sz="1200">
                  <a:solidFill>
                    <a:schemeClr val="bg1"/>
                  </a:solidFill>
                  <a:latin typeface="Bebas Neue" panose="020B0606020202050201" pitchFamily="34" charset="0"/>
                </a:endParaRPr>
              </a:p>
            </p:txBody>
          </p:sp>
        </p:grpSp>
        <p:grpSp>
          <p:nvGrpSpPr>
            <p:cNvPr id="25" name="Groupe 24">
              <a:extLst>
                <a:ext uri="{FF2B5EF4-FFF2-40B4-BE49-F238E27FC236}">
                  <a16:creationId xmlns:a16="http://schemas.microsoft.com/office/drawing/2014/main" id="{864789AB-54C3-ED81-6763-BAC630238ABC}"/>
                </a:ext>
              </a:extLst>
            </p:cNvPr>
            <p:cNvGrpSpPr/>
            <p:nvPr/>
          </p:nvGrpSpPr>
          <p:grpSpPr>
            <a:xfrm>
              <a:off x="3425689" y="2774914"/>
              <a:ext cx="4041100" cy="854204"/>
              <a:chOff x="7553448" y="1565685"/>
              <a:chExt cx="4041100" cy="854204"/>
            </a:xfrm>
          </p:grpSpPr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B9D78046-5997-3315-1D9A-1B575356EA20}"/>
                  </a:ext>
                </a:extLst>
              </p:cNvPr>
              <p:cNvSpPr/>
              <p:nvPr/>
            </p:nvSpPr>
            <p:spPr>
              <a:xfrm>
                <a:off x="7553448" y="1565685"/>
                <a:ext cx="4041100" cy="55678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>
                <a:outerShdw blurRad="596900" sx="102000" sy="102000" algn="ctr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900"/>
              </a:p>
            </p:txBody>
          </p:sp>
          <p:sp>
            <p:nvSpPr>
              <p:cNvPr id="27" name="Right Triangle 67">
                <a:extLst>
                  <a:ext uri="{FF2B5EF4-FFF2-40B4-BE49-F238E27FC236}">
                    <a16:creationId xmlns:a16="http://schemas.microsoft.com/office/drawing/2014/main" id="{A0EAC05A-BF4F-B11F-C166-F999C3DE2DC8}"/>
                  </a:ext>
                </a:extLst>
              </p:cNvPr>
              <p:cNvSpPr/>
              <p:nvPr/>
            </p:nvSpPr>
            <p:spPr>
              <a:xfrm rot="5400000" flipV="1">
                <a:off x="10765665" y="2122725"/>
                <a:ext cx="216166" cy="216164"/>
              </a:xfrm>
              <a:prstGeom prst="rtTriangle">
                <a:avLst/>
              </a:prstGeom>
              <a:solidFill>
                <a:srgbClr val="54823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900"/>
              </a:p>
            </p:txBody>
          </p:sp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A61A1CC9-7143-F8DB-6959-57061AC880E6}"/>
                  </a:ext>
                </a:extLst>
              </p:cNvPr>
              <p:cNvSpPr/>
              <p:nvPr/>
            </p:nvSpPr>
            <p:spPr>
              <a:xfrm>
                <a:off x="10981831" y="1858308"/>
                <a:ext cx="427373" cy="480582"/>
              </a:xfrm>
              <a:prstGeom prst="rect">
                <a:avLst/>
              </a:prstGeom>
              <a:solidFill>
                <a:srgbClr val="89C06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900"/>
              </a:p>
            </p:txBody>
          </p:sp>
          <p:sp>
            <p:nvSpPr>
              <p:cNvPr id="29" name="TextBox 31">
                <a:extLst>
                  <a:ext uri="{FF2B5EF4-FFF2-40B4-BE49-F238E27FC236}">
                    <a16:creationId xmlns:a16="http://schemas.microsoft.com/office/drawing/2014/main" id="{0119C1F2-7DDD-C0D2-39D9-CA62747D756F}"/>
                  </a:ext>
                </a:extLst>
              </p:cNvPr>
              <p:cNvSpPr txBox="1"/>
              <p:nvPr/>
            </p:nvSpPr>
            <p:spPr>
              <a:xfrm>
                <a:off x="7559472" y="1674800"/>
                <a:ext cx="369511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b="1">
                    <a:solidFill>
                      <a:srgbClr val="548235"/>
                    </a:solidFill>
                  </a:rPr>
                  <a:t>Parcours "Nouveau collaborateur"</a:t>
                </a:r>
              </a:p>
            </p:txBody>
          </p:sp>
          <p:sp>
            <p:nvSpPr>
              <p:cNvPr id="30" name="TextBox 61">
                <a:extLst>
                  <a:ext uri="{FF2B5EF4-FFF2-40B4-BE49-F238E27FC236}">
                    <a16:creationId xmlns:a16="http://schemas.microsoft.com/office/drawing/2014/main" id="{560F2D6D-A6D6-86DE-159A-9C64B3BFB0E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873748" y="1935140"/>
                <a:ext cx="619200" cy="4847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3600">
                    <a:solidFill>
                      <a:schemeClr val="tx1"/>
                    </a:solidFill>
                    <a:latin typeface="Lato Light" pitchFamily="34" charset="0"/>
                  </a:defRPr>
                </a:lvl1pPr>
                <a:lvl2pPr marL="742950" indent="-285750">
                  <a:defRPr sz="3600">
                    <a:solidFill>
                      <a:schemeClr val="tx1"/>
                    </a:solidFill>
                    <a:latin typeface="Lato Light" pitchFamily="34" charset="0"/>
                  </a:defRPr>
                </a:lvl2pPr>
                <a:lvl3pPr marL="1143000" indent="-228600">
                  <a:defRPr sz="3600">
                    <a:solidFill>
                      <a:schemeClr val="tx1"/>
                    </a:solidFill>
                    <a:latin typeface="Lato Light" pitchFamily="34" charset="0"/>
                  </a:defRPr>
                </a:lvl3pPr>
                <a:lvl4pPr marL="1600200" indent="-228600">
                  <a:defRPr sz="3600">
                    <a:solidFill>
                      <a:schemeClr val="tx1"/>
                    </a:solidFill>
                    <a:latin typeface="Lato Light" pitchFamily="34" charset="0"/>
                  </a:defRPr>
                </a:lvl4pPr>
                <a:lvl5pPr marL="2057400" indent="-228600">
                  <a:defRPr sz="3600">
                    <a:solidFill>
                      <a:schemeClr val="tx1"/>
                    </a:solidFill>
                    <a:latin typeface="Lato Light" pitchFamily="34" charset="0"/>
                  </a:defRPr>
                </a:lvl5pPr>
                <a:lvl6pPr marL="2514600" indent="-228600" defTabSz="18272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Lato Light" pitchFamily="34" charset="0"/>
                  </a:defRPr>
                </a:lvl6pPr>
                <a:lvl7pPr marL="2971800" indent="-228600" defTabSz="18272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Lato Light" pitchFamily="34" charset="0"/>
                  </a:defRPr>
                </a:lvl7pPr>
                <a:lvl8pPr marL="3429000" indent="-228600" defTabSz="18272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Lato Light" pitchFamily="34" charset="0"/>
                  </a:defRPr>
                </a:lvl8pPr>
                <a:lvl9pPr marL="3886200" indent="-228600" defTabSz="18272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Lato Light" pitchFamily="34" charset="0"/>
                  </a:defRPr>
                </a:lvl9pPr>
              </a:lstStyle>
              <a:p>
                <a:pPr algn="ctr" defTabSz="913607" eaLnBrk="0" fontAlgn="base" hangingPunct="0">
                  <a:lnSpc>
                    <a:spcPct val="80000"/>
                  </a:lnSpc>
                  <a:spcAft>
                    <a:spcPct val="0"/>
                  </a:spcAft>
                  <a:defRPr/>
                </a:pPr>
                <a:r>
                  <a:rPr lang="en-US" altLang="ru-RU" sz="3000">
                    <a:solidFill>
                      <a:schemeClr val="bg1"/>
                    </a:solidFill>
                    <a:latin typeface="Bebas Neue" panose="020B0606020202050201" pitchFamily="34" charset="0"/>
                  </a:rPr>
                  <a:t>1</a:t>
                </a:r>
              </a:p>
            </p:txBody>
          </p:sp>
        </p:grpSp>
      </p:grpSp>
      <p:sp>
        <p:nvSpPr>
          <p:cNvPr id="52" name="Rectangle : coins arrondis 51">
            <a:hlinkClick r:id="rId2" action="ppaction://hlinksldjump"/>
            <a:extLst>
              <a:ext uri="{FF2B5EF4-FFF2-40B4-BE49-F238E27FC236}">
                <a16:creationId xmlns:a16="http://schemas.microsoft.com/office/drawing/2014/main" id="{09FAC611-4F98-1C94-3FC2-589BB1956FAB}"/>
              </a:ext>
            </a:extLst>
          </p:cNvPr>
          <p:cNvSpPr/>
          <p:nvPr/>
        </p:nvSpPr>
        <p:spPr>
          <a:xfrm>
            <a:off x="264555" y="445766"/>
            <a:ext cx="11001404" cy="468000"/>
          </a:xfrm>
          <a:prstGeom prst="roundRect">
            <a:avLst/>
          </a:prstGeom>
          <a:gradFill flip="none" rotWithShape="1">
            <a:gsLst>
              <a:gs pos="0">
                <a:schemeClr val="accent6">
                  <a:lumMod val="5000"/>
                  <a:lumOff val="95000"/>
                </a:schemeClr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0" scaled="0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3" name="ZoneTexte 52">
            <a:extLst>
              <a:ext uri="{FF2B5EF4-FFF2-40B4-BE49-F238E27FC236}">
                <a16:creationId xmlns:a16="http://schemas.microsoft.com/office/drawing/2014/main" id="{C2FA9EB8-7955-0918-1291-49DF827E7A2D}"/>
              </a:ext>
            </a:extLst>
          </p:cNvPr>
          <p:cNvSpPr txBox="1"/>
          <p:nvPr/>
        </p:nvSpPr>
        <p:spPr>
          <a:xfrm>
            <a:off x="331519" y="500724"/>
            <a:ext cx="10671972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r-FR" sz="1600" b="1">
                <a:latin typeface="Segoe UI"/>
                <a:cs typeface="Segoe UI"/>
              </a:rPr>
              <a:t>2. Les objectifs </a:t>
            </a:r>
            <a:r>
              <a:rPr lang="fr-FR" sz="1600" b="1" err="1">
                <a:latin typeface="Segoe UI"/>
                <a:cs typeface="Segoe UI"/>
              </a:rPr>
              <a:t>Pix</a:t>
            </a:r>
            <a:endParaRPr lang="fr-FR" sz="1600" err="1">
              <a:latin typeface="Segoe UI"/>
              <a:cs typeface="Segoe UI"/>
            </a:endParaRPr>
          </a:p>
        </p:txBody>
      </p:sp>
      <p:grpSp>
        <p:nvGrpSpPr>
          <p:cNvPr id="19" name="Groupe 18">
            <a:extLst>
              <a:ext uri="{FF2B5EF4-FFF2-40B4-BE49-F238E27FC236}">
                <a16:creationId xmlns:a16="http://schemas.microsoft.com/office/drawing/2014/main" id="{42252F59-A024-AF8D-A666-AA0073CA5C68}"/>
              </a:ext>
            </a:extLst>
          </p:cNvPr>
          <p:cNvGrpSpPr>
            <a:grpSpLocks noChangeAspect="1"/>
          </p:cNvGrpSpPr>
          <p:nvPr/>
        </p:nvGrpSpPr>
        <p:grpSpPr>
          <a:xfrm flipV="1">
            <a:off x="3072434" y="1107098"/>
            <a:ext cx="6200469" cy="4833236"/>
            <a:chOff x="3761391" y="2454956"/>
            <a:chExt cx="4667721" cy="3638462"/>
          </a:xfrm>
        </p:grpSpPr>
        <p:sp>
          <p:nvSpPr>
            <p:cNvPr id="3" name="Shape 926">
              <a:extLst>
                <a:ext uri="{FF2B5EF4-FFF2-40B4-BE49-F238E27FC236}">
                  <a16:creationId xmlns:a16="http://schemas.microsoft.com/office/drawing/2014/main" id="{9C4F1A79-BDFA-164C-3281-3A0B214693BF}"/>
                </a:ext>
              </a:extLst>
            </p:cNvPr>
            <p:cNvSpPr/>
            <p:nvPr/>
          </p:nvSpPr>
          <p:spPr>
            <a:xfrm>
              <a:off x="4774817" y="3418820"/>
              <a:ext cx="2672042" cy="2674598"/>
            </a:xfrm>
            <a:prstGeom prst="roundRect">
              <a:avLst>
                <a:gd name="adj" fmla="val 50000"/>
              </a:avLst>
            </a:prstGeom>
            <a:solidFill>
              <a:schemeClr val="accent6">
                <a:lumMod val="75000"/>
              </a:schemeClr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 algn="ctr">
                <a:defRPr sz="3200" cap="none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 sz="1600"/>
            </a:p>
          </p:txBody>
        </p:sp>
        <p:sp>
          <p:nvSpPr>
            <p:cNvPr id="8" name="Shape 927">
              <a:extLst>
                <a:ext uri="{FF2B5EF4-FFF2-40B4-BE49-F238E27FC236}">
                  <a16:creationId xmlns:a16="http://schemas.microsoft.com/office/drawing/2014/main" id="{6DF341BB-7A68-8E04-7426-821674DE1246}"/>
                </a:ext>
              </a:extLst>
            </p:cNvPr>
            <p:cNvSpPr/>
            <p:nvPr/>
          </p:nvSpPr>
          <p:spPr>
            <a:xfrm>
              <a:off x="3761391" y="2694080"/>
              <a:ext cx="2391646" cy="23344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cubicBezTo>
                    <a:pt x="0" y="9671"/>
                    <a:pt x="9437" y="0"/>
                    <a:pt x="21078" y="0"/>
                  </a:cubicBezTo>
                  <a:cubicBezTo>
                    <a:pt x="21252" y="0"/>
                    <a:pt x="21426" y="2"/>
                    <a:pt x="21600" y="7"/>
                  </a:cubicBezTo>
                  <a:lnTo>
                    <a:pt x="21578" y="912"/>
                  </a:lnTo>
                  <a:lnTo>
                    <a:pt x="21578" y="912"/>
                  </a:lnTo>
                  <a:cubicBezTo>
                    <a:pt x="10429" y="629"/>
                    <a:pt x="1167" y="9662"/>
                    <a:pt x="891" y="21088"/>
                  </a:cubicBezTo>
                  <a:cubicBezTo>
                    <a:pt x="887" y="21258"/>
                    <a:pt x="884" y="21429"/>
                    <a:pt x="884" y="2160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>
              <a:miter lim="400000"/>
            </a:ln>
          </p:spPr>
          <p:txBody>
            <a:bodyPr lIns="22860" rIns="22860"/>
            <a:lstStyle/>
            <a:p>
              <a:pPr algn="ctr">
                <a:defRPr sz="3200" cap="none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 sz="1600"/>
            </a:p>
          </p:txBody>
        </p:sp>
        <p:sp>
          <p:nvSpPr>
            <p:cNvPr id="10" name="Shape 928">
              <a:extLst>
                <a:ext uri="{FF2B5EF4-FFF2-40B4-BE49-F238E27FC236}">
                  <a16:creationId xmlns:a16="http://schemas.microsoft.com/office/drawing/2014/main" id="{DA431BD3-1FE1-8382-6A5F-FE7FD236CFBF}"/>
                </a:ext>
              </a:extLst>
            </p:cNvPr>
            <p:cNvSpPr/>
            <p:nvPr/>
          </p:nvSpPr>
          <p:spPr>
            <a:xfrm>
              <a:off x="6054387" y="2694074"/>
              <a:ext cx="2374725" cy="23344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96" extrusionOk="0">
                  <a:moveTo>
                    <a:pt x="0" y="3"/>
                  </a:moveTo>
                  <a:lnTo>
                    <a:pt x="0" y="3"/>
                  </a:lnTo>
                  <a:cubicBezTo>
                    <a:pt x="11722" y="-204"/>
                    <a:pt x="21391" y="9206"/>
                    <a:pt x="21597" y="21021"/>
                  </a:cubicBezTo>
                  <a:cubicBezTo>
                    <a:pt x="21599" y="21146"/>
                    <a:pt x="21600" y="21271"/>
                    <a:pt x="21600" y="21396"/>
                  </a:cubicBezTo>
                  <a:lnTo>
                    <a:pt x="20679" y="21333"/>
                  </a:lnTo>
                  <a:cubicBezTo>
                    <a:pt x="20679" y="10028"/>
                    <a:pt x="11587" y="865"/>
                    <a:pt x="372" y="865"/>
                  </a:cubicBezTo>
                  <a:cubicBezTo>
                    <a:pt x="253" y="865"/>
                    <a:pt x="135" y="866"/>
                    <a:pt x="16" y="868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>
              <a:miter lim="400000"/>
            </a:ln>
          </p:spPr>
          <p:txBody>
            <a:bodyPr lIns="22860" rIns="22860"/>
            <a:lstStyle/>
            <a:p>
              <a:pPr algn="ctr">
                <a:defRPr sz="3200" cap="none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 sz="1600"/>
            </a:p>
          </p:txBody>
        </p:sp>
        <p:sp>
          <p:nvSpPr>
            <p:cNvPr id="11" name="Shape 929">
              <a:extLst>
                <a:ext uri="{FF2B5EF4-FFF2-40B4-BE49-F238E27FC236}">
                  <a16:creationId xmlns:a16="http://schemas.microsoft.com/office/drawing/2014/main" id="{54F209DD-278F-B6C8-A46C-2373580ABBBB}"/>
                </a:ext>
              </a:extLst>
            </p:cNvPr>
            <p:cNvSpPr/>
            <p:nvPr/>
          </p:nvSpPr>
          <p:spPr>
            <a:xfrm>
              <a:off x="5749980" y="2454956"/>
              <a:ext cx="690541" cy="690722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 w="12700">
              <a:miter lim="400000"/>
            </a:ln>
          </p:spPr>
          <p:txBody>
            <a:bodyPr lIns="22860" rIns="22860" anchor="ctr"/>
            <a:lstStyle/>
            <a:p>
              <a:pPr algn="ctr">
                <a:defRPr sz="3200" cap="none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 sz="1600"/>
            </a:p>
          </p:txBody>
        </p:sp>
        <p:sp>
          <p:nvSpPr>
            <p:cNvPr id="12" name="Shape 930">
              <a:extLst>
                <a:ext uri="{FF2B5EF4-FFF2-40B4-BE49-F238E27FC236}">
                  <a16:creationId xmlns:a16="http://schemas.microsoft.com/office/drawing/2014/main" id="{90E8A970-534F-349D-1E58-A72DD88E06C4}"/>
                </a:ext>
              </a:extLst>
            </p:cNvPr>
            <p:cNvSpPr/>
            <p:nvPr/>
          </p:nvSpPr>
          <p:spPr>
            <a:xfrm>
              <a:off x="7433821" y="3119055"/>
              <a:ext cx="690542" cy="690722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 w="12700">
              <a:miter lim="400000"/>
            </a:ln>
          </p:spPr>
          <p:txBody>
            <a:bodyPr lIns="22860" rIns="22860" anchor="ctr"/>
            <a:lstStyle/>
            <a:p>
              <a:pPr algn="ctr">
                <a:defRPr sz="3200" cap="none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 sz="1600"/>
            </a:p>
          </p:txBody>
        </p:sp>
        <p:sp>
          <p:nvSpPr>
            <p:cNvPr id="14" name="Shape 933">
              <a:extLst>
                <a:ext uri="{FF2B5EF4-FFF2-40B4-BE49-F238E27FC236}">
                  <a16:creationId xmlns:a16="http://schemas.microsoft.com/office/drawing/2014/main" id="{2120B6B8-EA23-10C2-1DEB-45C453301DAC}"/>
                </a:ext>
              </a:extLst>
            </p:cNvPr>
            <p:cNvSpPr/>
            <p:nvPr/>
          </p:nvSpPr>
          <p:spPr>
            <a:xfrm>
              <a:off x="4034698" y="3142135"/>
              <a:ext cx="690541" cy="690722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 w="12700">
              <a:miter lim="400000"/>
            </a:ln>
          </p:spPr>
          <p:txBody>
            <a:bodyPr lIns="22860" rIns="22860" anchor="ctr"/>
            <a:lstStyle/>
            <a:p>
              <a:pPr algn="ctr">
                <a:defRPr sz="3200" cap="none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 sz="1600"/>
            </a:p>
          </p:txBody>
        </p:sp>
      </p:grpSp>
      <p:pic>
        <p:nvPicPr>
          <p:cNvPr id="42" name="Graphique 41" descr="Poignée de main contour">
            <a:extLst>
              <a:ext uri="{FF2B5EF4-FFF2-40B4-BE49-F238E27FC236}">
                <a16:creationId xmlns:a16="http://schemas.microsoft.com/office/drawing/2014/main" id="{5B5744AB-5A4D-477C-000D-F455CAA6822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547913" y="4217697"/>
            <a:ext cx="720000" cy="720000"/>
          </a:xfrm>
          <a:prstGeom prst="rect">
            <a:avLst/>
          </a:prstGeom>
        </p:spPr>
      </p:pic>
      <p:pic>
        <p:nvPicPr>
          <p:cNvPr id="48" name="Graphique 47" descr="Langue des signes contour" hidden="1">
            <a:extLst>
              <a:ext uri="{FF2B5EF4-FFF2-40B4-BE49-F238E27FC236}">
                <a16:creationId xmlns:a16="http://schemas.microsoft.com/office/drawing/2014/main" id="{4044270C-9A57-8633-7F3B-41DB39337D6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836421" y="5114519"/>
            <a:ext cx="720000" cy="720000"/>
          </a:xfrm>
          <a:prstGeom prst="rect">
            <a:avLst/>
          </a:prstGeom>
        </p:spPr>
      </p:pic>
      <p:pic>
        <p:nvPicPr>
          <p:cNvPr id="55" name="Graphique 54" descr="Faire un zoom avant contour">
            <a:extLst>
              <a:ext uri="{FF2B5EF4-FFF2-40B4-BE49-F238E27FC236}">
                <a16:creationId xmlns:a16="http://schemas.microsoft.com/office/drawing/2014/main" id="{7567E3D5-3F58-1FA2-2BA7-1BEA8D9BDEC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8037738" y="4231407"/>
            <a:ext cx="720000" cy="720000"/>
          </a:xfrm>
          <a:prstGeom prst="rect">
            <a:avLst/>
          </a:prstGeom>
        </p:spPr>
      </p:pic>
      <p:sp>
        <p:nvSpPr>
          <p:cNvPr id="56" name="TextBox 11">
            <a:extLst>
              <a:ext uri="{FF2B5EF4-FFF2-40B4-BE49-F238E27FC236}">
                <a16:creationId xmlns:a16="http://schemas.microsoft.com/office/drawing/2014/main" id="{F620A704-2FD6-A871-CCC8-23C4EE3A5739}"/>
              </a:ext>
            </a:extLst>
          </p:cNvPr>
          <p:cNvSpPr txBox="1"/>
          <p:nvPr/>
        </p:nvSpPr>
        <p:spPr>
          <a:xfrm>
            <a:off x="4421483" y="5975027"/>
            <a:ext cx="3695067" cy="691856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>
              <a:lnSpc>
                <a:spcPts val="2400"/>
              </a:lnSpc>
              <a:spcBef>
                <a:spcPts val="600"/>
              </a:spcBef>
              <a:tabLst>
                <a:tab pos="3321050" algn="l"/>
              </a:tabLst>
            </a:pPr>
            <a:r>
              <a:rPr lang="fr-FR" b="1">
                <a:solidFill>
                  <a:schemeClr val="accent6">
                    <a:lumMod val="75000"/>
                  </a:schemeClr>
                </a:solidFill>
              </a:rPr>
              <a:t>41 en remplacement</a:t>
            </a:r>
            <a:br>
              <a:rPr lang="fr-FR">
                <a:solidFill>
                  <a:schemeClr val="accent6">
                    <a:lumMod val="75000"/>
                  </a:schemeClr>
                </a:solidFill>
              </a:rPr>
            </a:br>
            <a:r>
              <a:rPr lang="fr-FR" sz="1600">
                <a:solidFill>
                  <a:schemeClr val="accent6">
                    <a:lumMod val="75000"/>
                  </a:schemeClr>
                </a:solidFill>
              </a:rPr>
              <a:t>(contrats de plus ou moins de 6 mois) </a:t>
            </a:r>
            <a:endParaRPr lang="fr-FR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7" name="TextBox 11">
            <a:extLst>
              <a:ext uri="{FF2B5EF4-FFF2-40B4-BE49-F238E27FC236}">
                <a16:creationId xmlns:a16="http://schemas.microsoft.com/office/drawing/2014/main" id="{E0541BC4-6DC4-943A-E381-03E42A075415}"/>
              </a:ext>
            </a:extLst>
          </p:cNvPr>
          <p:cNvSpPr txBox="1"/>
          <p:nvPr/>
        </p:nvSpPr>
        <p:spPr>
          <a:xfrm>
            <a:off x="2178315" y="4427188"/>
            <a:ext cx="1210479" cy="384080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>
              <a:lnSpc>
                <a:spcPts val="2400"/>
              </a:lnSpc>
              <a:spcBef>
                <a:spcPts val="600"/>
              </a:spcBef>
              <a:tabLst>
                <a:tab pos="3321050" algn="l"/>
              </a:tabLst>
            </a:pPr>
            <a:r>
              <a:rPr lang="fr-FR" b="1">
                <a:solidFill>
                  <a:schemeClr val="accent6">
                    <a:lumMod val="75000"/>
                  </a:schemeClr>
                </a:solidFill>
              </a:rPr>
              <a:t>65 en CDI</a:t>
            </a:r>
            <a:endParaRPr lang="fr-FR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8" name="TextBox 11">
            <a:extLst>
              <a:ext uri="{FF2B5EF4-FFF2-40B4-BE49-F238E27FC236}">
                <a16:creationId xmlns:a16="http://schemas.microsoft.com/office/drawing/2014/main" id="{2A4FDE1F-E8BB-D38F-4DA5-7F55CEC9119D}"/>
              </a:ext>
            </a:extLst>
          </p:cNvPr>
          <p:cNvSpPr txBox="1"/>
          <p:nvPr/>
        </p:nvSpPr>
        <p:spPr>
          <a:xfrm>
            <a:off x="8743857" y="4337738"/>
            <a:ext cx="2658828" cy="685059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r">
              <a:lnSpc>
                <a:spcPts val="2400"/>
              </a:lnSpc>
              <a:spcBef>
                <a:spcPts val="600"/>
              </a:spcBef>
              <a:tabLst>
                <a:tab pos="3321050" algn="l"/>
              </a:tabLst>
            </a:pPr>
            <a:r>
              <a:rPr lang="fr-FR" b="1">
                <a:solidFill>
                  <a:schemeClr val="accent6">
                    <a:lumMod val="75000"/>
                  </a:schemeClr>
                </a:solidFill>
              </a:rPr>
              <a:t>38 en surcroît d'activité</a:t>
            </a:r>
            <a:br>
              <a:rPr lang="fr-FR">
                <a:solidFill>
                  <a:schemeClr val="accent6">
                    <a:lumMod val="75000"/>
                  </a:schemeClr>
                </a:solidFill>
              </a:rPr>
            </a:br>
            <a:r>
              <a:rPr lang="fr-FR" sz="1600">
                <a:solidFill>
                  <a:schemeClr val="accent6">
                    <a:lumMod val="75000"/>
                  </a:schemeClr>
                </a:solidFill>
              </a:rPr>
              <a:t>(CDD de moins de 6 mois) </a:t>
            </a:r>
            <a:endParaRPr lang="fr-FR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9" name="TextBox 11">
            <a:extLst>
              <a:ext uri="{FF2B5EF4-FFF2-40B4-BE49-F238E27FC236}">
                <a16:creationId xmlns:a16="http://schemas.microsoft.com/office/drawing/2014/main" id="{6F659E04-2A95-2289-9813-DFB163EFDF7E}"/>
              </a:ext>
            </a:extLst>
          </p:cNvPr>
          <p:cNvSpPr txBox="1"/>
          <p:nvPr/>
        </p:nvSpPr>
        <p:spPr>
          <a:xfrm>
            <a:off x="4221888" y="2243194"/>
            <a:ext cx="3913544" cy="21137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3200"/>
              </a:lnSpc>
            </a:pPr>
            <a:r>
              <a:rPr lang="en-US" sz="2800" baseline="30000">
                <a:solidFill>
                  <a:schemeClr val="bg1"/>
                </a:solidFill>
              </a:rPr>
              <a:t>nouveaux embauchés à ce jour </a:t>
            </a:r>
            <a:r>
              <a:rPr lang="en-US" sz="2750" baseline="30000">
                <a:solidFill>
                  <a:schemeClr val="bg1"/>
                </a:solidFill>
              </a:rPr>
              <a:t>doivent suivre le parcours</a:t>
            </a:r>
            <a:br>
              <a:rPr lang="en-US" sz="2750" baseline="30000">
                <a:solidFill>
                  <a:schemeClr val="bg1"/>
                </a:solidFill>
              </a:rPr>
            </a:br>
            <a:r>
              <a:rPr lang="en-US" sz="2750" baseline="30000">
                <a:solidFill>
                  <a:schemeClr val="bg1"/>
                </a:solidFill>
              </a:rPr>
              <a:t>"</a:t>
            </a:r>
            <a:r>
              <a:rPr lang="en-US" sz="2750" b="1" baseline="30000">
                <a:solidFill>
                  <a:schemeClr val="bg1"/>
                </a:solidFill>
              </a:rPr>
              <a:t>Nouveau collaborateur</a:t>
            </a:r>
            <a:r>
              <a:rPr lang="en-US" sz="2750" baseline="30000">
                <a:solidFill>
                  <a:schemeClr val="bg1"/>
                </a:solidFill>
              </a:rPr>
              <a:t>" (</a:t>
            </a:r>
            <a:r>
              <a:rPr lang="fr-FR" sz="2750" baseline="30000">
                <a:solidFill>
                  <a:schemeClr val="bg1"/>
                </a:solidFill>
              </a:rPr>
              <a:t>≈ </a:t>
            </a:r>
            <a:r>
              <a:rPr lang="en-US" sz="2750" baseline="30000">
                <a:solidFill>
                  <a:schemeClr val="bg1"/>
                </a:solidFill>
              </a:rPr>
              <a:t>25 min) pour atteindre l'objectif COG</a:t>
            </a:r>
            <a:br>
              <a:rPr lang="en-US" sz="2750" baseline="30000">
                <a:solidFill>
                  <a:schemeClr val="bg1"/>
                </a:solidFill>
              </a:rPr>
            </a:br>
            <a:r>
              <a:rPr lang="en-US" sz="3200" b="1" baseline="30000">
                <a:solidFill>
                  <a:schemeClr val="bg1"/>
                </a:solidFill>
              </a:rPr>
              <a:t>d'ici fin 2025.</a:t>
            </a:r>
            <a:endParaRPr lang="en-US" sz="2750" b="1" baseline="30000">
              <a:solidFill>
                <a:schemeClr val="bg1"/>
              </a:solidFill>
            </a:endParaRPr>
          </a:p>
        </p:txBody>
      </p:sp>
      <p:sp>
        <p:nvSpPr>
          <p:cNvPr id="39" name="TextBox 11">
            <a:extLst>
              <a:ext uri="{FF2B5EF4-FFF2-40B4-BE49-F238E27FC236}">
                <a16:creationId xmlns:a16="http://schemas.microsoft.com/office/drawing/2014/main" id="{74A9BAC9-EA85-00D5-0808-B1D15E4517A6}"/>
              </a:ext>
            </a:extLst>
          </p:cNvPr>
          <p:cNvSpPr txBox="1"/>
          <p:nvPr/>
        </p:nvSpPr>
        <p:spPr>
          <a:xfrm>
            <a:off x="4221888" y="2172759"/>
            <a:ext cx="3913544" cy="6596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3200"/>
              </a:lnSpc>
            </a:pPr>
            <a:r>
              <a:rPr lang="en-US" sz="11500" b="1" baseline="30000">
                <a:solidFill>
                  <a:schemeClr val="bg1"/>
                </a:solidFill>
              </a:rPr>
              <a:t>145</a:t>
            </a:r>
            <a:endParaRPr lang="en-US" sz="2800" b="1" baseline="30000">
              <a:solidFill>
                <a:schemeClr val="bg1"/>
              </a:solidFill>
            </a:endParaRPr>
          </a:p>
        </p:txBody>
      </p:sp>
      <p:pic>
        <p:nvPicPr>
          <p:cNvPr id="15" name="Image 14" descr="Une image contenant Graphique, Police, clipart, logo&#10;&#10;Le contenu généré par l’IA peut être incorrect.">
            <a:extLst>
              <a:ext uri="{FF2B5EF4-FFF2-40B4-BE49-F238E27FC236}">
                <a16:creationId xmlns:a16="http://schemas.microsoft.com/office/drawing/2014/main" id="{EAAD815F-73EC-471C-BF6A-B33C1911E213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7373" y="5144615"/>
            <a:ext cx="792000" cy="79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85910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BE0968-21A5-1417-987A-3979673233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e 4">
            <a:extLst>
              <a:ext uri="{FF2B5EF4-FFF2-40B4-BE49-F238E27FC236}">
                <a16:creationId xmlns:a16="http://schemas.microsoft.com/office/drawing/2014/main" id="{F11D4171-BB16-5D12-817D-14E1931667B8}"/>
              </a:ext>
            </a:extLst>
          </p:cNvPr>
          <p:cNvGrpSpPr/>
          <p:nvPr/>
        </p:nvGrpSpPr>
        <p:grpSpPr>
          <a:xfrm>
            <a:off x="7538" y="844808"/>
            <a:ext cx="962025" cy="5944234"/>
            <a:chOff x="7230430" y="913766"/>
            <a:chExt cx="962025" cy="5944234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44C14A4B-9A4C-6098-8984-9B949A1C9CEA}"/>
                </a:ext>
              </a:extLst>
            </p:cNvPr>
            <p:cNvSpPr/>
            <p:nvPr/>
          </p:nvSpPr>
          <p:spPr>
            <a:xfrm rot="10800000">
              <a:off x="7474451" y="2109549"/>
              <a:ext cx="115983" cy="3600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685800" dist="393700" sx="103000" sy="103000" algn="ctr" rotWithShape="0">
                <a:prstClr val="black">
                  <a:alpha val="6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90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5100866B-80ED-0DC9-1A1A-E434A2C07D43}"/>
                </a:ext>
              </a:extLst>
            </p:cNvPr>
            <p:cNvSpPr/>
            <p:nvPr/>
          </p:nvSpPr>
          <p:spPr>
            <a:xfrm rot="10800000">
              <a:off x="7230430" y="913766"/>
              <a:ext cx="360000" cy="594423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900"/>
            </a:p>
          </p:txBody>
        </p:sp>
        <p:grpSp>
          <p:nvGrpSpPr>
            <p:cNvPr id="13" name="Groupe 12">
              <a:extLst>
                <a:ext uri="{FF2B5EF4-FFF2-40B4-BE49-F238E27FC236}">
                  <a16:creationId xmlns:a16="http://schemas.microsoft.com/office/drawing/2014/main" id="{17FB789D-98EC-B0BD-F6F1-4346B23C7207}"/>
                </a:ext>
              </a:extLst>
            </p:cNvPr>
            <p:cNvGrpSpPr/>
            <p:nvPr/>
          </p:nvGrpSpPr>
          <p:grpSpPr>
            <a:xfrm>
              <a:off x="7589451" y="3254287"/>
              <a:ext cx="603004" cy="1263192"/>
              <a:chOff x="7590435" y="3071814"/>
              <a:chExt cx="603004" cy="1263192"/>
            </a:xfrm>
          </p:grpSpPr>
          <p:sp>
            <p:nvSpPr>
              <p:cNvPr id="24" name="Triangle isocèle 23">
                <a:extLst>
                  <a:ext uri="{FF2B5EF4-FFF2-40B4-BE49-F238E27FC236}">
                    <a16:creationId xmlns:a16="http://schemas.microsoft.com/office/drawing/2014/main" id="{D3A3F026-EECF-7385-DC56-A1A9FDDE18DA}"/>
                  </a:ext>
                </a:extLst>
              </p:cNvPr>
              <p:cNvSpPr/>
              <p:nvPr/>
            </p:nvSpPr>
            <p:spPr>
              <a:xfrm rot="5400000">
                <a:off x="7260342" y="3401909"/>
                <a:ext cx="1263192" cy="603002"/>
              </a:xfrm>
              <a:prstGeom prst="triangle">
                <a:avLst/>
              </a:prstGeom>
              <a:gradFill flip="none" rotWithShape="1">
                <a:gsLst>
                  <a:gs pos="0">
                    <a:srgbClr val="95C674"/>
                  </a:gs>
                  <a:gs pos="74000">
                    <a:schemeClr val="accent6">
                      <a:lumMod val="45000"/>
                      <a:lumOff val="55000"/>
                    </a:schemeClr>
                  </a:gs>
                  <a:gs pos="83000">
                    <a:schemeClr val="accent6">
                      <a:lumMod val="45000"/>
                      <a:lumOff val="55000"/>
                    </a:schemeClr>
                  </a:gs>
                  <a:gs pos="100000">
                    <a:schemeClr val="accent6">
                      <a:lumMod val="30000"/>
                      <a:lumOff val="70000"/>
                    </a:schemeClr>
                  </a:gs>
                </a:gsLst>
                <a:lin ang="5400000" scaled="0"/>
                <a:tileRect/>
              </a:gra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5" name="Triangle isocèle 24">
                <a:extLst>
                  <a:ext uri="{FF2B5EF4-FFF2-40B4-BE49-F238E27FC236}">
                    <a16:creationId xmlns:a16="http://schemas.microsoft.com/office/drawing/2014/main" id="{C26E0AAE-7A36-0DBA-387F-157EB684C250}"/>
                  </a:ext>
                </a:extLst>
              </p:cNvPr>
              <p:cNvSpPr/>
              <p:nvPr/>
            </p:nvSpPr>
            <p:spPr>
              <a:xfrm rot="5400000">
                <a:off x="7414397" y="3556474"/>
                <a:ext cx="645950" cy="293873"/>
              </a:xfrm>
              <a:prstGeom prst="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</p:grpSp>
      <p:grpSp>
        <p:nvGrpSpPr>
          <p:cNvPr id="52" name="Groupe 51">
            <a:extLst>
              <a:ext uri="{FF2B5EF4-FFF2-40B4-BE49-F238E27FC236}">
                <a16:creationId xmlns:a16="http://schemas.microsoft.com/office/drawing/2014/main" id="{C8470BE2-1F9D-110E-2DF6-EB631E2BD77B}"/>
              </a:ext>
            </a:extLst>
          </p:cNvPr>
          <p:cNvGrpSpPr/>
          <p:nvPr/>
        </p:nvGrpSpPr>
        <p:grpSpPr>
          <a:xfrm>
            <a:off x="3661364" y="848056"/>
            <a:ext cx="962025" cy="5944234"/>
            <a:chOff x="7230430" y="913766"/>
            <a:chExt cx="962025" cy="5944234"/>
          </a:xfrm>
        </p:grpSpPr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99D69EA2-9538-4919-0B9D-CBDC044C49CF}"/>
                </a:ext>
              </a:extLst>
            </p:cNvPr>
            <p:cNvSpPr/>
            <p:nvPr/>
          </p:nvSpPr>
          <p:spPr>
            <a:xfrm rot="10800000">
              <a:off x="7474451" y="2109549"/>
              <a:ext cx="115983" cy="3600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685800" dist="393700" sx="103000" sy="103000" algn="ctr" rotWithShape="0">
                <a:prstClr val="black">
                  <a:alpha val="6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900"/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D83E78F2-FCDB-3D7A-60A5-987218350554}"/>
                </a:ext>
              </a:extLst>
            </p:cNvPr>
            <p:cNvSpPr/>
            <p:nvPr/>
          </p:nvSpPr>
          <p:spPr>
            <a:xfrm rot="10800000">
              <a:off x="7230430" y="913766"/>
              <a:ext cx="360000" cy="594423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900"/>
            </a:p>
          </p:txBody>
        </p:sp>
        <p:grpSp>
          <p:nvGrpSpPr>
            <p:cNvPr id="55" name="Groupe 54">
              <a:extLst>
                <a:ext uri="{FF2B5EF4-FFF2-40B4-BE49-F238E27FC236}">
                  <a16:creationId xmlns:a16="http://schemas.microsoft.com/office/drawing/2014/main" id="{066BBD1F-DBD5-0F8D-C032-85469DAA3C81}"/>
                </a:ext>
              </a:extLst>
            </p:cNvPr>
            <p:cNvGrpSpPr/>
            <p:nvPr/>
          </p:nvGrpSpPr>
          <p:grpSpPr>
            <a:xfrm>
              <a:off x="7589451" y="3254287"/>
              <a:ext cx="603004" cy="1263192"/>
              <a:chOff x="7590435" y="3071814"/>
              <a:chExt cx="603004" cy="1263192"/>
            </a:xfrm>
          </p:grpSpPr>
          <p:sp>
            <p:nvSpPr>
              <p:cNvPr id="56" name="Triangle isocèle 55">
                <a:extLst>
                  <a:ext uri="{FF2B5EF4-FFF2-40B4-BE49-F238E27FC236}">
                    <a16:creationId xmlns:a16="http://schemas.microsoft.com/office/drawing/2014/main" id="{D5F4064B-1B96-54BC-DA66-1D5AE0CA6965}"/>
                  </a:ext>
                </a:extLst>
              </p:cNvPr>
              <p:cNvSpPr/>
              <p:nvPr/>
            </p:nvSpPr>
            <p:spPr>
              <a:xfrm rot="5400000">
                <a:off x="7260342" y="3401909"/>
                <a:ext cx="1263192" cy="603002"/>
              </a:xfrm>
              <a:prstGeom prst="triangle">
                <a:avLst/>
              </a:prstGeom>
              <a:gradFill flip="none" rotWithShape="1">
                <a:gsLst>
                  <a:gs pos="0">
                    <a:srgbClr val="95C674"/>
                  </a:gs>
                  <a:gs pos="74000">
                    <a:schemeClr val="accent6">
                      <a:lumMod val="45000"/>
                      <a:lumOff val="55000"/>
                    </a:schemeClr>
                  </a:gs>
                  <a:gs pos="83000">
                    <a:schemeClr val="accent6">
                      <a:lumMod val="45000"/>
                      <a:lumOff val="55000"/>
                    </a:schemeClr>
                  </a:gs>
                  <a:gs pos="100000">
                    <a:schemeClr val="accent6">
                      <a:lumMod val="30000"/>
                      <a:lumOff val="70000"/>
                    </a:schemeClr>
                  </a:gs>
                </a:gsLst>
                <a:lin ang="5400000" scaled="0"/>
                <a:tileRect/>
              </a:gra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57" name="Triangle isocèle 56">
                <a:extLst>
                  <a:ext uri="{FF2B5EF4-FFF2-40B4-BE49-F238E27FC236}">
                    <a16:creationId xmlns:a16="http://schemas.microsoft.com/office/drawing/2014/main" id="{DC3440A4-6A44-76D7-5678-10EF2C34FAE6}"/>
                  </a:ext>
                </a:extLst>
              </p:cNvPr>
              <p:cNvSpPr/>
              <p:nvPr/>
            </p:nvSpPr>
            <p:spPr>
              <a:xfrm rot="5400000">
                <a:off x="7414397" y="3556474"/>
                <a:ext cx="645950" cy="293873"/>
              </a:xfrm>
              <a:prstGeom prst="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</p:grpSp>
      <p:grpSp>
        <p:nvGrpSpPr>
          <p:cNvPr id="58" name="Groupe 57">
            <a:extLst>
              <a:ext uri="{FF2B5EF4-FFF2-40B4-BE49-F238E27FC236}">
                <a16:creationId xmlns:a16="http://schemas.microsoft.com/office/drawing/2014/main" id="{D6F7855F-90A0-7F1E-C9FF-0E4BCC705363}"/>
              </a:ext>
            </a:extLst>
          </p:cNvPr>
          <p:cNvGrpSpPr/>
          <p:nvPr/>
        </p:nvGrpSpPr>
        <p:grpSpPr>
          <a:xfrm>
            <a:off x="7265898" y="842343"/>
            <a:ext cx="962025" cy="5944234"/>
            <a:chOff x="7230430" y="913766"/>
            <a:chExt cx="962025" cy="5944234"/>
          </a:xfrm>
        </p:grpSpPr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110345A3-ACCA-B497-6473-B74FD2695195}"/>
                </a:ext>
              </a:extLst>
            </p:cNvPr>
            <p:cNvSpPr/>
            <p:nvPr/>
          </p:nvSpPr>
          <p:spPr>
            <a:xfrm rot="10800000">
              <a:off x="7474451" y="2109549"/>
              <a:ext cx="115983" cy="3600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685800" dist="393700" sx="103000" sy="103000" algn="ctr" rotWithShape="0">
                <a:prstClr val="black">
                  <a:alpha val="6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900"/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05331C32-6443-2A38-A34B-EC581BB05EB1}"/>
                </a:ext>
              </a:extLst>
            </p:cNvPr>
            <p:cNvSpPr/>
            <p:nvPr/>
          </p:nvSpPr>
          <p:spPr>
            <a:xfrm rot="10800000">
              <a:off x="7230430" y="913766"/>
              <a:ext cx="360000" cy="594423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900"/>
            </a:p>
          </p:txBody>
        </p:sp>
        <p:grpSp>
          <p:nvGrpSpPr>
            <p:cNvPr id="61" name="Groupe 60">
              <a:extLst>
                <a:ext uri="{FF2B5EF4-FFF2-40B4-BE49-F238E27FC236}">
                  <a16:creationId xmlns:a16="http://schemas.microsoft.com/office/drawing/2014/main" id="{FE36A3EE-44F1-669E-3F4F-F7FB66F6A043}"/>
                </a:ext>
              </a:extLst>
            </p:cNvPr>
            <p:cNvGrpSpPr/>
            <p:nvPr/>
          </p:nvGrpSpPr>
          <p:grpSpPr>
            <a:xfrm>
              <a:off x="7589451" y="3254287"/>
              <a:ext cx="603004" cy="1263192"/>
              <a:chOff x="7590435" y="3071814"/>
              <a:chExt cx="603004" cy="1263192"/>
            </a:xfrm>
          </p:grpSpPr>
          <p:sp>
            <p:nvSpPr>
              <p:cNvPr id="62" name="Triangle isocèle 61">
                <a:extLst>
                  <a:ext uri="{FF2B5EF4-FFF2-40B4-BE49-F238E27FC236}">
                    <a16:creationId xmlns:a16="http://schemas.microsoft.com/office/drawing/2014/main" id="{0285F807-63CF-BDEB-3C3C-31231A456914}"/>
                  </a:ext>
                </a:extLst>
              </p:cNvPr>
              <p:cNvSpPr/>
              <p:nvPr/>
            </p:nvSpPr>
            <p:spPr>
              <a:xfrm rot="5400000">
                <a:off x="7260342" y="3401909"/>
                <a:ext cx="1263192" cy="603002"/>
              </a:xfrm>
              <a:prstGeom prst="triangle">
                <a:avLst/>
              </a:prstGeom>
              <a:gradFill flip="none" rotWithShape="1">
                <a:gsLst>
                  <a:gs pos="0">
                    <a:srgbClr val="95C674"/>
                  </a:gs>
                  <a:gs pos="74000">
                    <a:schemeClr val="accent6">
                      <a:lumMod val="45000"/>
                      <a:lumOff val="55000"/>
                    </a:schemeClr>
                  </a:gs>
                  <a:gs pos="83000">
                    <a:schemeClr val="accent6">
                      <a:lumMod val="45000"/>
                      <a:lumOff val="55000"/>
                    </a:schemeClr>
                  </a:gs>
                  <a:gs pos="100000">
                    <a:schemeClr val="accent6">
                      <a:lumMod val="30000"/>
                      <a:lumOff val="70000"/>
                    </a:schemeClr>
                  </a:gs>
                </a:gsLst>
                <a:lin ang="5400000" scaled="0"/>
                <a:tileRect/>
              </a:gra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63" name="Triangle isocèle 62">
                <a:extLst>
                  <a:ext uri="{FF2B5EF4-FFF2-40B4-BE49-F238E27FC236}">
                    <a16:creationId xmlns:a16="http://schemas.microsoft.com/office/drawing/2014/main" id="{5E50148E-8CD3-0D45-AF45-DAC0DADC9111}"/>
                  </a:ext>
                </a:extLst>
              </p:cNvPr>
              <p:cNvSpPr/>
              <p:nvPr/>
            </p:nvSpPr>
            <p:spPr>
              <a:xfrm rot="5400000">
                <a:off x="7414397" y="3556474"/>
                <a:ext cx="645950" cy="293873"/>
              </a:xfrm>
              <a:prstGeom prst="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F8140CBB-75D3-0E51-70B4-B28FB82A6E91}"/>
              </a:ext>
            </a:extLst>
          </p:cNvPr>
          <p:cNvSpPr txBox="1"/>
          <p:nvPr/>
        </p:nvSpPr>
        <p:spPr>
          <a:xfrm>
            <a:off x="1115829" y="3200400"/>
            <a:ext cx="2363105" cy="149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750" b="1" baseline="30000">
                <a:solidFill>
                  <a:srgbClr val="548235"/>
                </a:solidFill>
                <a:ea typeface="Roboto Cn" pitchFamily="2" charset="0"/>
              </a:rPr>
              <a:t>D'ICI 2027</a:t>
            </a:r>
          </a:p>
          <a:p>
            <a:pPr>
              <a:lnSpc>
                <a:spcPts val="2400"/>
              </a:lnSpc>
              <a:spcBef>
                <a:spcPts val="600"/>
              </a:spcBef>
            </a:pPr>
            <a:r>
              <a:rPr lang="fr-FR"/>
              <a:t>Tous les collaborateurs suivront au moins deux parcours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A8BCB90-EE45-16E4-04D3-34053D3F931B}"/>
              </a:ext>
            </a:extLst>
          </p:cNvPr>
          <p:cNvSpPr txBox="1"/>
          <p:nvPr/>
        </p:nvSpPr>
        <p:spPr>
          <a:xfrm>
            <a:off x="4723095" y="3200400"/>
            <a:ext cx="2363105" cy="211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750" b="1" baseline="30000">
                <a:solidFill>
                  <a:srgbClr val="548235"/>
                </a:solidFill>
                <a:ea typeface="Roboto Cn" pitchFamily="2" charset="0"/>
              </a:rPr>
              <a:t>DES PARCOURS CIBLÉS</a:t>
            </a:r>
          </a:p>
          <a:p>
            <a:pPr>
              <a:lnSpc>
                <a:spcPts val="2400"/>
              </a:lnSpc>
              <a:spcBef>
                <a:spcPts val="600"/>
              </a:spcBef>
            </a:pPr>
            <a:r>
              <a:rPr lang="fr-FR"/>
              <a:t>Tous les parcours sont proposés selon les enjeux du numérique ou les missions de chacun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657DC3A-5DB5-9236-6EA9-DBA3593E1D9B}"/>
              </a:ext>
            </a:extLst>
          </p:cNvPr>
          <p:cNvSpPr txBox="1"/>
          <p:nvPr/>
        </p:nvSpPr>
        <p:spPr>
          <a:xfrm>
            <a:off x="8443962" y="3200400"/>
            <a:ext cx="3458938" cy="226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750" b="1" baseline="30000">
                <a:solidFill>
                  <a:srgbClr val="548235"/>
                </a:solidFill>
                <a:ea typeface="Roboto Cn" pitchFamily="2" charset="0"/>
              </a:rPr>
              <a:t>PLUS DE 20 PARCOURS</a:t>
            </a:r>
          </a:p>
          <a:p>
            <a:pPr>
              <a:lnSpc>
                <a:spcPts val="2400"/>
              </a:lnSpc>
              <a:spcBef>
                <a:spcPts val="600"/>
              </a:spcBef>
            </a:pPr>
            <a:r>
              <a:rPr lang="fr-FR">
                <a:latin typeface="Times New Roman" panose="02020603050405020304" pitchFamily="18" charset="0"/>
                <a:cs typeface="Times New Roman" panose="02020603050405020304" pitchFamily="18" charset="0"/>
              </a:rPr>
              <a:t>► </a:t>
            </a:r>
            <a:r>
              <a:rPr lang="fr-FR"/>
              <a:t>14 parcours "sécurité sociale"</a:t>
            </a:r>
          </a:p>
          <a:p>
            <a:pPr>
              <a:lnSpc>
                <a:spcPts val="2400"/>
              </a:lnSpc>
              <a:spcBef>
                <a:spcPts val="600"/>
              </a:spcBef>
            </a:pPr>
            <a:r>
              <a:rPr lang="fr-FR">
                <a:latin typeface="Times New Roman" panose="02020603050405020304" pitchFamily="18" charset="0"/>
                <a:cs typeface="Times New Roman" panose="02020603050405020304" pitchFamily="18" charset="0"/>
              </a:rPr>
              <a:t>► </a:t>
            </a:r>
            <a:r>
              <a:rPr lang="fr-FR"/>
              <a:t>6 parcours de la branche famille</a:t>
            </a:r>
          </a:p>
          <a:p>
            <a:pPr>
              <a:lnSpc>
                <a:spcPts val="2400"/>
              </a:lnSpc>
              <a:spcBef>
                <a:spcPts val="600"/>
              </a:spcBef>
            </a:pPr>
            <a:r>
              <a:rPr lang="fr-FR"/>
              <a:t>► 3 parcours ponctuels : "Innovation publique", "</a:t>
            </a:r>
            <a:r>
              <a:rPr lang="fr-FR" err="1"/>
              <a:t>Cybermoi</a:t>
            </a:r>
            <a:r>
              <a:rPr lang="fr-FR"/>
              <a:t>/s" et "QVT 2025"</a:t>
            </a: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1AFDD8B9-EC37-E6F8-8589-884A8F14E04C}"/>
              </a:ext>
            </a:extLst>
          </p:cNvPr>
          <p:cNvGrpSpPr/>
          <p:nvPr/>
        </p:nvGrpSpPr>
        <p:grpSpPr>
          <a:xfrm>
            <a:off x="9268673" y="2103897"/>
            <a:ext cx="759019" cy="566048"/>
            <a:chOff x="12702241" y="3271584"/>
            <a:chExt cx="849286" cy="633366"/>
          </a:xfrm>
          <a:solidFill>
            <a:schemeClr val="tx1"/>
          </a:solidFill>
        </p:grpSpPr>
        <p:sp>
          <p:nvSpPr>
            <p:cNvPr id="36" name="Freeform 89">
              <a:extLst>
                <a:ext uri="{FF2B5EF4-FFF2-40B4-BE49-F238E27FC236}">
                  <a16:creationId xmlns:a16="http://schemas.microsoft.com/office/drawing/2014/main" id="{E7EAC7D4-4A74-8191-8819-FDFDA79B39D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2925359" y="3549082"/>
              <a:ext cx="35187" cy="31189"/>
            </a:xfrm>
            <a:custGeom>
              <a:avLst/>
              <a:gdLst>
                <a:gd name="T0" fmla="*/ 9 w 9"/>
                <a:gd name="T1" fmla="*/ 4 h 8"/>
                <a:gd name="T2" fmla="*/ 4 w 9"/>
                <a:gd name="T3" fmla="*/ 8 h 8"/>
                <a:gd name="T4" fmla="*/ 0 w 9"/>
                <a:gd name="T5" fmla="*/ 4 h 8"/>
                <a:gd name="T6" fmla="*/ 4 w 9"/>
                <a:gd name="T7" fmla="*/ 0 h 8"/>
                <a:gd name="T8" fmla="*/ 9 w 9"/>
                <a:gd name="T9" fmla="*/ 4 h 8"/>
                <a:gd name="T10" fmla="*/ 9 w 9"/>
                <a:gd name="T11" fmla="*/ 4 h 8"/>
                <a:gd name="T12" fmla="*/ 9 w 9"/>
                <a:gd name="T13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" h="8">
                  <a:moveTo>
                    <a:pt x="9" y="4"/>
                  </a:moveTo>
                  <a:cubicBezTo>
                    <a:pt x="9" y="6"/>
                    <a:pt x="7" y="8"/>
                    <a:pt x="4" y="8"/>
                  </a:cubicBezTo>
                  <a:cubicBezTo>
                    <a:pt x="2" y="8"/>
                    <a:pt x="0" y="6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7" y="0"/>
                    <a:pt x="9" y="2"/>
                    <a:pt x="9" y="4"/>
                  </a:cubicBezTo>
                  <a:close/>
                  <a:moveTo>
                    <a:pt x="9" y="4"/>
                  </a:moveTo>
                  <a:cubicBezTo>
                    <a:pt x="9" y="4"/>
                    <a:pt x="9" y="4"/>
                    <a:pt x="9" y="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ru-RU" sz="900"/>
            </a:p>
          </p:txBody>
        </p:sp>
        <p:sp>
          <p:nvSpPr>
            <p:cNvPr id="37" name="Freeform 90">
              <a:extLst>
                <a:ext uri="{FF2B5EF4-FFF2-40B4-BE49-F238E27FC236}">
                  <a16:creationId xmlns:a16="http://schemas.microsoft.com/office/drawing/2014/main" id="{4A77FDB7-63B2-967A-902D-7645D7C92D2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3019724" y="3603462"/>
              <a:ext cx="35187" cy="31189"/>
            </a:xfrm>
            <a:custGeom>
              <a:avLst/>
              <a:gdLst>
                <a:gd name="T0" fmla="*/ 9 w 9"/>
                <a:gd name="T1" fmla="*/ 4 h 8"/>
                <a:gd name="T2" fmla="*/ 5 w 9"/>
                <a:gd name="T3" fmla="*/ 8 h 8"/>
                <a:gd name="T4" fmla="*/ 0 w 9"/>
                <a:gd name="T5" fmla="*/ 4 h 8"/>
                <a:gd name="T6" fmla="*/ 5 w 9"/>
                <a:gd name="T7" fmla="*/ 0 h 8"/>
                <a:gd name="T8" fmla="*/ 9 w 9"/>
                <a:gd name="T9" fmla="*/ 4 h 8"/>
                <a:gd name="T10" fmla="*/ 9 w 9"/>
                <a:gd name="T11" fmla="*/ 4 h 8"/>
                <a:gd name="T12" fmla="*/ 9 w 9"/>
                <a:gd name="T13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" h="8">
                  <a:moveTo>
                    <a:pt x="9" y="4"/>
                  </a:moveTo>
                  <a:cubicBezTo>
                    <a:pt x="9" y="6"/>
                    <a:pt x="7" y="8"/>
                    <a:pt x="5" y="8"/>
                  </a:cubicBezTo>
                  <a:cubicBezTo>
                    <a:pt x="2" y="8"/>
                    <a:pt x="0" y="6"/>
                    <a:pt x="0" y="4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7" y="0"/>
                    <a:pt x="9" y="2"/>
                    <a:pt x="9" y="4"/>
                  </a:cubicBezTo>
                  <a:close/>
                  <a:moveTo>
                    <a:pt x="9" y="4"/>
                  </a:moveTo>
                  <a:cubicBezTo>
                    <a:pt x="9" y="4"/>
                    <a:pt x="9" y="4"/>
                    <a:pt x="9" y="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ru-RU" sz="900"/>
            </a:p>
          </p:txBody>
        </p:sp>
        <p:sp>
          <p:nvSpPr>
            <p:cNvPr id="38" name="Freeform 91">
              <a:extLst>
                <a:ext uri="{FF2B5EF4-FFF2-40B4-BE49-F238E27FC236}">
                  <a16:creationId xmlns:a16="http://schemas.microsoft.com/office/drawing/2014/main" id="{DC5B5BE8-7CFB-81CE-26F2-04CE74BB5CB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3113289" y="3501899"/>
              <a:ext cx="35187" cy="31189"/>
            </a:xfrm>
            <a:custGeom>
              <a:avLst/>
              <a:gdLst>
                <a:gd name="T0" fmla="*/ 9 w 9"/>
                <a:gd name="T1" fmla="*/ 4 h 8"/>
                <a:gd name="T2" fmla="*/ 5 w 9"/>
                <a:gd name="T3" fmla="*/ 8 h 8"/>
                <a:gd name="T4" fmla="*/ 0 w 9"/>
                <a:gd name="T5" fmla="*/ 4 h 8"/>
                <a:gd name="T6" fmla="*/ 5 w 9"/>
                <a:gd name="T7" fmla="*/ 0 h 8"/>
                <a:gd name="T8" fmla="*/ 9 w 9"/>
                <a:gd name="T9" fmla="*/ 4 h 8"/>
                <a:gd name="T10" fmla="*/ 9 w 9"/>
                <a:gd name="T11" fmla="*/ 4 h 8"/>
                <a:gd name="T12" fmla="*/ 9 w 9"/>
                <a:gd name="T13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" h="8">
                  <a:moveTo>
                    <a:pt x="9" y="4"/>
                  </a:moveTo>
                  <a:cubicBezTo>
                    <a:pt x="9" y="6"/>
                    <a:pt x="7" y="8"/>
                    <a:pt x="5" y="8"/>
                  </a:cubicBezTo>
                  <a:cubicBezTo>
                    <a:pt x="2" y="8"/>
                    <a:pt x="0" y="6"/>
                    <a:pt x="0" y="4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7" y="0"/>
                    <a:pt x="9" y="2"/>
                    <a:pt x="9" y="4"/>
                  </a:cubicBezTo>
                  <a:close/>
                  <a:moveTo>
                    <a:pt x="9" y="4"/>
                  </a:moveTo>
                  <a:cubicBezTo>
                    <a:pt x="9" y="4"/>
                    <a:pt x="9" y="4"/>
                    <a:pt x="9" y="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ru-RU" sz="900"/>
            </a:p>
          </p:txBody>
        </p:sp>
        <p:sp>
          <p:nvSpPr>
            <p:cNvPr id="39" name="Freeform 92">
              <a:extLst>
                <a:ext uri="{FF2B5EF4-FFF2-40B4-BE49-F238E27FC236}">
                  <a16:creationId xmlns:a16="http://schemas.microsoft.com/office/drawing/2014/main" id="{0709F714-35C0-2ADE-BDDB-A9017BD79B0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3206855" y="3541085"/>
              <a:ext cx="35187" cy="35187"/>
            </a:xfrm>
            <a:custGeom>
              <a:avLst/>
              <a:gdLst>
                <a:gd name="T0" fmla="*/ 9 w 9"/>
                <a:gd name="T1" fmla="*/ 4 h 9"/>
                <a:gd name="T2" fmla="*/ 4 w 9"/>
                <a:gd name="T3" fmla="*/ 9 h 9"/>
                <a:gd name="T4" fmla="*/ 0 w 9"/>
                <a:gd name="T5" fmla="*/ 4 h 9"/>
                <a:gd name="T6" fmla="*/ 4 w 9"/>
                <a:gd name="T7" fmla="*/ 0 h 9"/>
                <a:gd name="T8" fmla="*/ 9 w 9"/>
                <a:gd name="T9" fmla="*/ 4 h 9"/>
                <a:gd name="T10" fmla="*/ 9 w 9"/>
                <a:gd name="T11" fmla="*/ 4 h 9"/>
                <a:gd name="T12" fmla="*/ 9 w 9"/>
                <a:gd name="T13" fmla="*/ 4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" h="9">
                  <a:moveTo>
                    <a:pt x="9" y="4"/>
                  </a:moveTo>
                  <a:cubicBezTo>
                    <a:pt x="9" y="7"/>
                    <a:pt x="7" y="9"/>
                    <a:pt x="4" y="9"/>
                  </a:cubicBezTo>
                  <a:cubicBezTo>
                    <a:pt x="2" y="9"/>
                    <a:pt x="0" y="7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7" y="0"/>
                    <a:pt x="9" y="2"/>
                    <a:pt x="9" y="4"/>
                  </a:cubicBezTo>
                  <a:close/>
                  <a:moveTo>
                    <a:pt x="9" y="4"/>
                  </a:moveTo>
                  <a:cubicBezTo>
                    <a:pt x="9" y="4"/>
                    <a:pt x="9" y="4"/>
                    <a:pt x="9" y="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ru-RU" sz="900"/>
            </a:p>
          </p:txBody>
        </p:sp>
        <p:sp>
          <p:nvSpPr>
            <p:cNvPr id="40" name="Freeform 93">
              <a:extLst>
                <a:ext uri="{FF2B5EF4-FFF2-40B4-BE49-F238E27FC236}">
                  <a16:creationId xmlns:a16="http://schemas.microsoft.com/office/drawing/2014/main" id="{F8F66273-700E-5D3A-8AD5-82A3043E4C4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3297221" y="3423528"/>
              <a:ext cx="35187" cy="35187"/>
            </a:xfrm>
            <a:custGeom>
              <a:avLst/>
              <a:gdLst>
                <a:gd name="T0" fmla="*/ 9 w 9"/>
                <a:gd name="T1" fmla="*/ 4 h 9"/>
                <a:gd name="T2" fmla="*/ 5 w 9"/>
                <a:gd name="T3" fmla="*/ 9 h 9"/>
                <a:gd name="T4" fmla="*/ 0 w 9"/>
                <a:gd name="T5" fmla="*/ 4 h 9"/>
                <a:gd name="T6" fmla="*/ 5 w 9"/>
                <a:gd name="T7" fmla="*/ 0 h 9"/>
                <a:gd name="T8" fmla="*/ 9 w 9"/>
                <a:gd name="T9" fmla="*/ 4 h 9"/>
                <a:gd name="T10" fmla="*/ 9 w 9"/>
                <a:gd name="T11" fmla="*/ 4 h 9"/>
                <a:gd name="T12" fmla="*/ 9 w 9"/>
                <a:gd name="T13" fmla="*/ 4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" h="9">
                  <a:moveTo>
                    <a:pt x="9" y="4"/>
                  </a:moveTo>
                  <a:cubicBezTo>
                    <a:pt x="9" y="7"/>
                    <a:pt x="7" y="9"/>
                    <a:pt x="5" y="9"/>
                  </a:cubicBezTo>
                  <a:cubicBezTo>
                    <a:pt x="2" y="9"/>
                    <a:pt x="0" y="7"/>
                    <a:pt x="0" y="4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7" y="0"/>
                    <a:pt x="9" y="2"/>
                    <a:pt x="9" y="4"/>
                  </a:cubicBezTo>
                  <a:close/>
                  <a:moveTo>
                    <a:pt x="9" y="4"/>
                  </a:moveTo>
                  <a:cubicBezTo>
                    <a:pt x="9" y="4"/>
                    <a:pt x="9" y="4"/>
                    <a:pt x="9" y="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ru-RU" sz="900"/>
            </a:p>
          </p:txBody>
        </p:sp>
        <p:sp>
          <p:nvSpPr>
            <p:cNvPr id="41" name="Freeform 94">
              <a:extLst>
                <a:ext uri="{FF2B5EF4-FFF2-40B4-BE49-F238E27FC236}">
                  <a16:creationId xmlns:a16="http://schemas.microsoft.com/office/drawing/2014/main" id="{A757AF55-A5D9-1982-BAF2-38580B08D85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2702241" y="3271584"/>
              <a:ext cx="849286" cy="633366"/>
            </a:xfrm>
            <a:custGeom>
              <a:avLst/>
              <a:gdLst>
                <a:gd name="T0" fmla="*/ 212 w 217"/>
                <a:gd name="T1" fmla="*/ 127 h 162"/>
                <a:gd name="T2" fmla="*/ 127 w 217"/>
                <a:gd name="T3" fmla="*/ 127 h 162"/>
                <a:gd name="T4" fmla="*/ 122 w 217"/>
                <a:gd name="T5" fmla="*/ 131 h 162"/>
                <a:gd name="T6" fmla="*/ 115 w 217"/>
                <a:gd name="T7" fmla="*/ 138 h 162"/>
                <a:gd name="T8" fmla="*/ 101 w 217"/>
                <a:gd name="T9" fmla="*/ 138 h 162"/>
                <a:gd name="T10" fmla="*/ 94 w 217"/>
                <a:gd name="T11" fmla="*/ 131 h 162"/>
                <a:gd name="T12" fmla="*/ 90 w 217"/>
                <a:gd name="T13" fmla="*/ 127 h 162"/>
                <a:gd name="T14" fmla="*/ 23 w 217"/>
                <a:gd name="T15" fmla="*/ 127 h 162"/>
                <a:gd name="T16" fmla="*/ 23 w 217"/>
                <a:gd name="T17" fmla="*/ 17 h 162"/>
                <a:gd name="T18" fmla="*/ 32 w 217"/>
                <a:gd name="T19" fmla="*/ 8 h 162"/>
                <a:gd name="T20" fmla="*/ 184 w 217"/>
                <a:gd name="T21" fmla="*/ 8 h 162"/>
                <a:gd name="T22" fmla="*/ 193 w 217"/>
                <a:gd name="T23" fmla="*/ 17 h 162"/>
                <a:gd name="T24" fmla="*/ 193 w 217"/>
                <a:gd name="T25" fmla="*/ 99 h 162"/>
                <a:gd name="T26" fmla="*/ 198 w 217"/>
                <a:gd name="T27" fmla="*/ 103 h 162"/>
                <a:gd name="T28" fmla="*/ 202 w 217"/>
                <a:gd name="T29" fmla="*/ 99 h 162"/>
                <a:gd name="T30" fmla="*/ 202 w 217"/>
                <a:gd name="T31" fmla="*/ 17 h 162"/>
                <a:gd name="T32" fmla="*/ 184 w 217"/>
                <a:gd name="T33" fmla="*/ 0 h 162"/>
                <a:gd name="T34" fmla="*/ 32 w 217"/>
                <a:gd name="T35" fmla="*/ 0 h 162"/>
                <a:gd name="T36" fmla="*/ 14 w 217"/>
                <a:gd name="T37" fmla="*/ 17 h 162"/>
                <a:gd name="T38" fmla="*/ 14 w 217"/>
                <a:gd name="T39" fmla="*/ 127 h 162"/>
                <a:gd name="T40" fmla="*/ 4 w 217"/>
                <a:gd name="T41" fmla="*/ 127 h 162"/>
                <a:gd name="T42" fmla="*/ 0 w 217"/>
                <a:gd name="T43" fmla="*/ 131 h 162"/>
                <a:gd name="T44" fmla="*/ 0 w 217"/>
                <a:gd name="T45" fmla="*/ 138 h 162"/>
                <a:gd name="T46" fmla="*/ 24 w 217"/>
                <a:gd name="T47" fmla="*/ 162 h 162"/>
                <a:gd name="T48" fmla="*/ 193 w 217"/>
                <a:gd name="T49" fmla="*/ 162 h 162"/>
                <a:gd name="T50" fmla="*/ 217 w 217"/>
                <a:gd name="T51" fmla="*/ 138 h 162"/>
                <a:gd name="T52" fmla="*/ 217 w 217"/>
                <a:gd name="T53" fmla="*/ 131 h 162"/>
                <a:gd name="T54" fmla="*/ 212 w 217"/>
                <a:gd name="T55" fmla="*/ 127 h 162"/>
                <a:gd name="T56" fmla="*/ 208 w 217"/>
                <a:gd name="T57" fmla="*/ 138 h 162"/>
                <a:gd name="T58" fmla="*/ 193 w 217"/>
                <a:gd name="T59" fmla="*/ 154 h 162"/>
                <a:gd name="T60" fmla="*/ 24 w 217"/>
                <a:gd name="T61" fmla="*/ 154 h 162"/>
                <a:gd name="T62" fmla="*/ 8 w 217"/>
                <a:gd name="T63" fmla="*/ 138 h 162"/>
                <a:gd name="T64" fmla="*/ 8 w 217"/>
                <a:gd name="T65" fmla="*/ 135 h 162"/>
                <a:gd name="T66" fmla="*/ 86 w 217"/>
                <a:gd name="T67" fmla="*/ 135 h 162"/>
                <a:gd name="T68" fmla="*/ 101 w 217"/>
                <a:gd name="T69" fmla="*/ 147 h 162"/>
                <a:gd name="T70" fmla="*/ 115 w 217"/>
                <a:gd name="T71" fmla="*/ 147 h 162"/>
                <a:gd name="T72" fmla="*/ 130 w 217"/>
                <a:gd name="T73" fmla="*/ 135 h 162"/>
                <a:gd name="T74" fmla="*/ 208 w 217"/>
                <a:gd name="T75" fmla="*/ 135 h 162"/>
                <a:gd name="T76" fmla="*/ 208 w 217"/>
                <a:gd name="T77" fmla="*/ 138 h 162"/>
                <a:gd name="T78" fmla="*/ 208 w 217"/>
                <a:gd name="T79" fmla="*/ 138 h 162"/>
                <a:gd name="T80" fmla="*/ 208 w 217"/>
                <a:gd name="T81" fmla="*/ 138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17" h="162">
                  <a:moveTo>
                    <a:pt x="212" y="127"/>
                  </a:moveTo>
                  <a:cubicBezTo>
                    <a:pt x="127" y="127"/>
                    <a:pt x="127" y="127"/>
                    <a:pt x="127" y="127"/>
                  </a:cubicBezTo>
                  <a:cubicBezTo>
                    <a:pt x="124" y="127"/>
                    <a:pt x="122" y="129"/>
                    <a:pt x="122" y="131"/>
                  </a:cubicBezTo>
                  <a:cubicBezTo>
                    <a:pt x="122" y="135"/>
                    <a:pt x="119" y="138"/>
                    <a:pt x="115" y="138"/>
                  </a:cubicBezTo>
                  <a:cubicBezTo>
                    <a:pt x="101" y="138"/>
                    <a:pt x="101" y="138"/>
                    <a:pt x="101" y="138"/>
                  </a:cubicBezTo>
                  <a:cubicBezTo>
                    <a:pt x="97" y="138"/>
                    <a:pt x="94" y="135"/>
                    <a:pt x="94" y="131"/>
                  </a:cubicBezTo>
                  <a:cubicBezTo>
                    <a:pt x="94" y="129"/>
                    <a:pt x="92" y="127"/>
                    <a:pt x="90" y="127"/>
                  </a:cubicBezTo>
                  <a:cubicBezTo>
                    <a:pt x="23" y="127"/>
                    <a:pt x="23" y="127"/>
                    <a:pt x="23" y="127"/>
                  </a:cubicBezTo>
                  <a:cubicBezTo>
                    <a:pt x="23" y="17"/>
                    <a:pt x="23" y="17"/>
                    <a:pt x="23" y="17"/>
                  </a:cubicBezTo>
                  <a:cubicBezTo>
                    <a:pt x="23" y="12"/>
                    <a:pt x="27" y="8"/>
                    <a:pt x="32" y="8"/>
                  </a:cubicBezTo>
                  <a:cubicBezTo>
                    <a:pt x="184" y="8"/>
                    <a:pt x="184" y="8"/>
                    <a:pt x="184" y="8"/>
                  </a:cubicBezTo>
                  <a:cubicBezTo>
                    <a:pt x="189" y="8"/>
                    <a:pt x="193" y="12"/>
                    <a:pt x="193" y="17"/>
                  </a:cubicBezTo>
                  <a:cubicBezTo>
                    <a:pt x="193" y="99"/>
                    <a:pt x="193" y="99"/>
                    <a:pt x="193" y="99"/>
                  </a:cubicBezTo>
                  <a:cubicBezTo>
                    <a:pt x="193" y="101"/>
                    <a:pt x="195" y="103"/>
                    <a:pt x="198" y="103"/>
                  </a:cubicBezTo>
                  <a:cubicBezTo>
                    <a:pt x="200" y="103"/>
                    <a:pt x="202" y="101"/>
                    <a:pt x="202" y="99"/>
                  </a:cubicBezTo>
                  <a:cubicBezTo>
                    <a:pt x="202" y="17"/>
                    <a:pt x="202" y="17"/>
                    <a:pt x="202" y="17"/>
                  </a:cubicBezTo>
                  <a:cubicBezTo>
                    <a:pt x="202" y="8"/>
                    <a:pt x="194" y="0"/>
                    <a:pt x="184" y="0"/>
                  </a:cubicBezTo>
                  <a:cubicBezTo>
                    <a:pt x="32" y="0"/>
                    <a:pt x="32" y="0"/>
                    <a:pt x="32" y="0"/>
                  </a:cubicBezTo>
                  <a:cubicBezTo>
                    <a:pt x="22" y="0"/>
                    <a:pt x="14" y="8"/>
                    <a:pt x="14" y="17"/>
                  </a:cubicBezTo>
                  <a:cubicBezTo>
                    <a:pt x="14" y="127"/>
                    <a:pt x="14" y="127"/>
                    <a:pt x="14" y="127"/>
                  </a:cubicBezTo>
                  <a:cubicBezTo>
                    <a:pt x="4" y="127"/>
                    <a:pt x="4" y="127"/>
                    <a:pt x="4" y="127"/>
                  </a:cubicBezTo>
                  <a:cubicBezTo>
                    <a:pt x="2" y="127"/>
                    <a:pt x="0" y="129"/>
                    <a:pt x="0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1"/>
                    <a:pt x="11" y="162"/>
                    <a:pt x="24" y="162"/>
                  </a:cubicBezTo>
                  <a:cubicBezTo>
                    <a:pt x="193" y="162"/>
                    <a:pt x="193" y="162"/>
                    <a:pt x="193" y="162"/>
                  </a:cubicBezTo>
                  <a:cubicBezTo>
                    <a:pt x="206" y="162"/>
                    <a:pt x="217" y="151"/>
                    <a:pt x="217" y="138"/>
                  </a:cubicBezTo>
                  <a:cubicBezTo>
                    <a:pt x="217" y="131"/>
                    <a:pt x="217" y="131"/>
                    <a:pt x="217" y="131"/>
                  </a:cubicBezTo>
                  <a:cubicBezTo>
                    <a:pt x="217" y="129"/>
                    <a:pt x="215" y="127"/>
                    <a:pt x="212" y="127"/>
                  </a:cubicBezTo>
                  <a:close/>
                  <a:moveTo>
                    <a:pt x="208" y="138"/>
                  </a:moveTo>
                  <a:cubicBezTo>
                    <a:pt x="208" y="147"/>
                    <a:pt x="201" y="154"/>
                    <a:pt x="193" y="154"/>
                  </a:cubicBezTo>
                  <a:cubicBezTo>
                    <a:pt x="24" y="154"/>
                    <a:pt x="24" y="154"/>
                    <a:pt x="24" y="154"/>
                  </a:cubicBezTo>
                  <a:cubicBezTo>
                    <a:pt x="15" y="154"/>
                    <a:pt x="8" y="147"/>
                    <a:pt x="8" y="138"/>
                  </a:cubicBezTo>
                  <a:cubicBezTo>
                    <a:pt x="8" y="135"/>
                    <a:pt x="8" y="135"/>
                    <a:pt x="8" y="135"/>
                  </a:cubicBezTo>
                  <a:cubicBezTo>
                    <a:pt x="86" y="135"/>
                    <a:pt x="86" y="135"/>
                    <a:pt x="86" y="135"/>
                  </a:cubicBezTo>
                  <a:cubicBezTo>
                    <a:pt x="88" y="142"/>
                    <a:pt x="94" y="147"/>
                    <a:pt x="101" y="147"/>
                  </a:cubicBezTo>
                  <a:cubicBezTo>
                    <a:pt x="115" y="147"/>
                    <a:pt x="115" y="147"/>
                    <a:pt x="115" y="147"/>
                  </a:cubicBezTo>
                  <a:cubicBezTo>
                    <a:pt x="122" y="147"/>
                    <a:pt x="128" y="142"/>
                    <a:pt x="130" y="135"/>
                  </a:cubicBezTo>
                  <a:cubicBezTo>
                    <a:pt x="208" y="135"/>
                    <a:pt x="208" y="135"/>
                    <a:pt x="208" y="135"/>
                  </a:cubicBezTo>
                  <a:lnTo>
                    <a:pt x="208" y="138"/>
                  </a:lnTo>
                  <a:close/>
                  <a:moveTo>
                    <a:pt x="208" y="138"/>
                  </a:moveTo>
                  <a:cubicBezTo>
                    <a:pt x="208" y="138"/>
                    <a:pt x="208" y="138"/>
                    <a:pt x="208" y="138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ru-RU" sz="900"/>
            </a:p>
          </p:txBody>
        </p:sp>
        <p:sp>
          <p:nvSpPr>
            <p:cNvPr id="42" name="Freeform 95">
              <a:extLst>
                <a:ext uri="{FF2B5EF4-FFF2-40B4-BE49-F238E27FC236}">
                  <a16:creationId xmlns:a16="http://schemas.microsoft.com/office/drawing/2014/main" id="{FBE7ECB1-35D8-AEF4-A1AC-B301D67B522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2831793" y="3341958"/>
              <a:ext cx="594181" cy="391056"/>
            </a:xfrm>
            <a:custGeom>
              <a:avLst/>
              <a:gdLst>
                <a:gd name="T0" fmla="*/ 147 w 152"/>
                <a:gd name="T1" fmla="*/ 0 h 100"/>
                <a:gd name="T2" fmla="*/ 4 w 152"/>
                <a:gd name="T3" fmla="*/ 0 h 100"/>
                <a:gd name="T4" fmla="*/ 0 w 152"/>
                <a:gd name="T5" fmla="*/ 4 h 100"/>
                <a:gd name="T6" fmla="*/ 0 w 152"/>
                <a:gd name="T7" fmla="*/ 95 h 100"/>
                <a:gd name="T8" fmla="*/ 4 w 152"/>
                <a:gd name="T9" fmla="*/ 100 h 100"/>
                <a:gd name="T10" fmla="*/ 147 w 152"/>
                <a:gd name="T11" fmla="*/ 100 h 100"/>
                <a:gd name="T12" fmla="*/ 152 w 152"/>
                <a:gd name="T13" fmla="*/ 95 h 100"/>
                <a:gd name="T14" fmla="*/ 152 w 152"/>
                <a:gd name="T15" fmla="*/ 4 h 100"/>
                <a:gd name="T16" fmla="*/ 147 w 152"/>
                <a:gd name="T17" fmla="*/ 0 h 100"/>
                <a:gd name="T18" fmla="*/ 143 w 152"/>
                <a:gd name="T19" fmla="*/ 91 h 100"/>
                <a:gd name="T20" fmla="*/ 128 w 152"/>
                <a:gd name="T21" fmla="*/ 91 h 100"/>
                <a:gd name="T22" fmla="*/ 128 w 152"/>
                <a:gd name="T23" fmla="*/ 40 h 100"/>
                <a:gd name="T24" fmla="*/ 124 w 152"/>
                <a:gd name="T25" fmla="*/ 36 h 100"/>
                <a:gd name="T26" fmla="*/ 119 w 152"/>
                <a:gd name="T27" fmla="*/ 40 h 100"/>
                <a:gd name="T28" fmla="*/ 119 w 152"/>
                <a:gd name="T29" fmla="*/ 91 h 100"/>
                <a:gd name="T30" fmla="*/ 104 w 152"/>
                <a:gd name="T31" fmla="*/ 91 h 100"/>
                <a:gd name="T32" fmla="*/ 104 w 152"/>
                <a:gd name="T33" fmla="*/ 72 h 100"/>
                <a:gd name="T34" fmla="*/ 100 w 152"/>
                <a:gd name="T35" fmla="*/ 68 h 100"/>
                <a:gd name="T36" fmla="*/ 96 w 152"/>
                <a:gd name="T37" fmla="*/ 72 h 100"/>
                <a:gd name="T38" fmla="*/ 96 w 152"/>
                <a:gd name="T39" fmla="*/ 91 h 100"/>
                <a:gd name="T40" fmla="*/ 80 w 152"/>
                <a:gd name="T41" fmla="*/ 91 h 100"/>
                <a:gd name="T42" fmla="*/ 80 w 152"/>
                <a:gd name="T43" fmla="*/ 63 h 100"/>
                <a:gd name="T44" fmla="*/ 76 w 152"/>
                <a:gd name="T45" fmla="*/ 58 h 100"/>
                <a:gd name="T46" fmla="*/ 72 w 152"/>
                <a:gd name="T47" fmla="*/ 63 h 100"/>
                <a:gd name="T48" fmla="*/ 72 w 152"/>
                <a:gd name="T49" fmla="*/ 91 h 100"/>
                <a:gd name="T50" fmla="*/ 56 w 152"/>
                <a:gd name="T51" fmla="*/ 91 h 100"/>
                <a:gd name="T52" fmla="*/ 56 w 152"/>
                <a:gd name="T53" fmla="*/ 87 h 100"/>
                <a:gd name="T54" fmla="*/ 52 w 152"/>
                <a:gd name="T55" fmla="*/ 83 h 100"/>
                <a:gd name="T56" fmla="*/ 48 w 152"/>
                <a:gd name="T57" fmla="*/ 87 h 100"/>
                <a:gd name="T58" fmla="*/ 48 w 152"/>
                <a:gd name="T59" fmla="*/ 91 h 100"/>
                <a:gd name="T60" fmla="*/ 33 w 152"/>
                <a:gd name="T61" fmla="*/ 91 h 100"/>
                <a:gd name="T62" fmla="*/ 33 w 152"/>
                <a:gd name="T63" fmla="*/ 74 h 100"/>
                <a:gd name="T64" fmla="*/ 28 w 152"/>
                <a:gd name="T65" fmla="*/ 70 h 100"/>
                <a:gd name="T66" fmla="*/ 24 w 152"/>
                <a:gd name="T67" fmla="*/ 74 h 100"/>
                <a:gd name="T68" fmla="*/ 24 w 152"/>
                <a:gd name="T69" fmla="*/ 91 h 100"/>
                <a:gd name="T70" fmla="*/ 9 w 152"/>
                <a:gd name="T71" fmla="*/ 91 h 100"/>
                <a:gd name="T72" fmla="*/ 9 w 152"/>
                <a:gd name="T73" fmla="*/ 8 h 100"/>
                <a:gd name="T74" fmla="*/ 143 w 152"/>
                <a:gd name="T75" fmla="*/ 8 h 100"/>
                <a:gd name="T76" fmla="*/ 143 w 152"/>
                <a:gd name="T77" fmla="*/ 91 h 100"/>
                <a:gd name="T78" fmla="*/ 143 w 152"/>
                <a:gd name="T79" fmla="*/ 91 h 100"/>
                <a:gd name="T80" fmla="*/ 143 w 152"/>
                <a:gd name="T81" fmla="*/ 91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52" h="100">
                  <a:moveTo>
                    <a:pt x="147" y="0"/>
                  </a:move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cubicBezTo>
                    <a:pt x="0" y="95"/>
                    <a:pt x="0" y="95"/>
                    <a:pt x="0" y="95"/>
                  </a:cubicBezTo>
                  <a:cubicBezTo>
                    <a:pt x="0" y="98"/>
                    <a:pt x="2" y="100"/>
                    <a:pt x="4" y="100"/>
                  </a:cubicBezTo>
                  <a:cubicBezTo>
                    <a:pt x="147" y="100"/>
                    <a:pt x="147" y="100"/>
                    <a:pt x="147" y="100"/>
                  </a:cubicBezTo>
                  <a:cubicBezTo>
                    <a:pt x="150" y="100"/>
                    <a:pt x="152" y="98"/>
                    <a:pt x="152" y="95"/>
                  </a:cubicBezTo>
                  <a:cubicBezTo>
                    <a:pt x="152" y="4"/>
                    <a:pt x="152" y="4"/>
                    <a:pt x="152" y="4"/>
                  </a:cubicBezTo>
                  <a:cubicBezTo>
                    <a:pt x="152" y="2"/>
                    <a:pt x="150" y="0"/>
                    <a:pt x="147" y="0"/>
                  </a:cubicBezTo>
                  <a:close/>
                  <a:moveTo>
                    <a:pt x="143" y="91"/>
                  </a:moveTo>
                  <a:cubicBezTo>
                    <a:pt x="128" y="91"/>
                    <a:pt x="128" y="91"/>
                    <a:pt x="128" y="91"/>
                  </a:cubicBezTo>
                  <a:cubicBezTo>
                    <a:pt x="128" y="40"/>
                    <a:pt x="128" y="40"/>
                    <a:pt x="128" y="40"/>
                  </a:cubicBezTo>
                  <a:cubicBezTo>
                    <a:pt x="128" y="38"/>
                    <a:pt x="126" y="36"/>
                    <a:pt x="124" y="36"/>
                  </a:cubicBezTo>
                  <a:cubicBezTo>
                    <a:pt x="121" y="36"/>
                    <a:pt x="119" y="38"/>
                    <a:pt x="119" y="40"/>
                  </a:cubicBezTo>
                  <a:cubicBezTo>
                    <a:pt x="119" y="91"/>
                    <a:pt x="119" y="91"/>
                    <a:pt x="119" y="91"/>
                  </a:cubicBezTo>
                  <a:cubicBezTo>
                    <a:pt x="104" y="91"/>
                    <a:pt x="104" y="91"/>
                    <a:pt x="104" y="91"/>
                  </a:cubicBezTo>
                  <a:cubicBezTo>
                    <a:pt x="104" y="72"/>
                    <a:pt x="104" y="72"/>
                    <a:pt x="104" y="72"/>
                  </a:cubicBezTo>
                  <a:cubicBezTo>
                    <a:pt x="104" y="70"/>
                    <a:pt x="102" y="68"/>
                    <a:pt x="100" y="68"/>
                  </a:cubicBezTo>
                  <a:cubicBezTo>
                    <a:pt x="97" y="68"/>
                    <a:pt x="96" y="70"/>
                    <a:pt x="96" y="72"/>
                  </a:cubicBezTo>
                  <a:cubicBezTo>
                    <a:pt x="96" y="91"/>
                    <a:pt x="96" y="91"/>
                    <a:pt x="96" y="91"/>
                  </a:cubicBezTo>
                  <a:cubicBezTo>
                    <a:pt x="80" y="91"/>
                    <a:pt x="80" y="91"/>
                    <a:pt x="80" y="91"/>
                  </a:cubicBezTo>
                  <a:cubicBezTo>
                    <a:pt x="80" y="63"/>
                    <a:pt x="80" y="63"/>
                    <a:pt x="80" y="63"/>
                  </a:cubicBezTo>
                  <a:cubicBezTo>
                    <a:pt x="80" y="60"/>
                    <a:pt x="78" y="58"/>
                    <a:pt x="76" y="58"/>
                  </a:cubicBezTo>
                  <a:cubicBezTo>
                    <a:pt x="74" y="58"/>
                    <a:pt x="72" y="60"/>
                    <a:pt x="72" y="63"/>
                  </a:cubicBezTo>
                  <a:cubicBezTo>
                    <a:pt x="72" y="91"/>
                    <a:pt x="72" y="91"/>
                    <a:pt x="72" y="91"/>
                  </a:cubicBezTo>
                  <a:cubicBezTo>
                    <a:pt x="56" y="91"/>
                    <a:pt x="56" y="91"/>
                    <a:pt x="56" y="91"/>
                  </a:cubicBezTo>
                  <a:cubicBezTo>
                    <a:pt x="56" y="87"/>
                    <a:pt x="56" y="87"/>
                    <a:pt x="56" y="87"/>
                  </a:cubicBezTo>
                  <a:cubicBezTo>
                    <a:pt x="56" y="85"/>
                    <a:pt x="55" y="83"/>
                    <a:pt x="52" y="83"/>
                  </a:cubicBezTo>
                  <a:cubicBezTo>
                    <a:pt x="50" y="83"/>
                    <a:pt x="48" y="85"/>
                    <a:pt x="48" y="87"/>
                  </a:cubicBezTo>
                  <a:cubicBezTo>
                    <a:pt x="48" y="91"/>
                    <a:pt x="48" y="91"/>
                    <a:pt x="48" y="91"/>
                  </a:cubicBezTo>
                  <a:cubicBezTo>
                    <a:pt x="33" y="91"/>
                    <a:pt x="33" y="91"/>
                    <a:pt x="33" y="91"/>
                  </a:cubicBezTo>
                  <a:cubicBezTo>
                    <a:pt x="33" y="74"/>
                    <a:pt x="33" y="74"/>
                    <a:pt x="33" y="74"/>
                  </a:cubicBezTo>
                  <a:cubicBezTo>
                    <a:pt x="33" y="72"/>
                    <a:pt x="31" y="70"/>
                    <a:pt x="28" y="70"/>
                  </a:cubicBezTo>
                  <a:cubicBezTo>
                    <a:pt x="26" y="70"/>
                    <a:pt x="24" y="72"/>
                    <a:pt x="24" y="74"/>
                  </a:cubicBezTo>
                  <a:cubicBezTo>
                    <a:pt x="24" y="91"/>
                    <a:pt x="24" y="91"/>
                    <a:pt x="24" y="91"/>
                  </a:cubicBezTo>
                  <a:cubicBezTo>
                    <a:pt x="9" y="91"/>
                    <a:pt x="9" y="91"/>
                    <a:pt x="9" y="91"/>
                  </a:cubicBezTo>
                  <a:cubicBezTo>
                    <a:pt x="9" y="8"/>
                    <a:pt x="9" y="8"/>
                    <a:pt x="9" y="8"/>
                  </a:cubicBezTo>
                  <a:cubicBezTo>
                    <a:pt x="143" y="8"/>
                    <a:pt x="143" y="8"/>
                    <a:pt x="143" y="8"/>
                  </a:cubicBezTo>
                  <a:lnTo>
                    <a:pt x="143" y="91"/>
                  </a:lnTo>
                  <a:close/>
                  <a:moveTo>
                    <a:pt x="143" y="91"/>
                  </a:moveTo>
                  <a:cubicBezTo>
                    <a:pt x="143" y="91"/>
                    <a:pt x="143" y="91"/>
                    <a:pt x="143" y="91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ru-RU" sz="900"/>
            </a:p>
          </p:txBody>
        </p:sp>
        <p:sp>
          <p:nvSpPr>
            <p:cNvPr id="43" name="Freeform 96">
              <a:extLst>
                <a:ext uri="{FF2B5EF4-FFF2-40B4-BE49-F238E27FC236}">
                  <a16:creationId xmlns:a16="http://schemas.microsoft.com/office/drawing/2014/main" id="{62A797B8-8D77-8D85-553E-F83555FF034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3457162" y="3705024"/>
              <a:ext cx="31189" cy="35187"/>
            </a:xfrm>
            <a:custGeom>
              <a:avLst/>
              <a:gdLst>
                <a:gd name="T0" fmla="*/ 8 w 8"/>
                <a:gd name="T1" fmla="*/ 4 h 9"/>
                <a:gd name="T2" fmla="*/ 4 w 8"/>
                <a:gd name="T3" fmla="*/ 9 h 9"/>
                <a:gd name="T4" fmla="*/ 0 w 8"/>
                <a:gd name="T5" fmla="*/ 4 h 9"/>
                <a:gd name="T6" fmla="*/ 4 w 8"/>
                <a:gd name="T7" fmla="*/ 0 h 9"/>
                <a:gd name="T8" fmla="*/ 8 w 8"/>
                <a:gd name="T9" fmla="*/ 4 h 9"/>
                <a:gd name="T10" fmla="*/ 8 w 8"/>
                <a:gd name="T11" fmla="*/ 4 h 9"/>
                <a:gd name="T12" fmla="*/ 8 w 8"/>
                <a:gd name="T13" fmla="*/ 4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9">
                  <a:moveTo>
                    <a:pt x="8" y="4"/>
                  </a:moveTo>
                  <a:cubicBezTo>
                    <a:pt x="8" y="7"/>
                    <a:pt x="7" y="9"/>
                    <a:pt x="4" y="9"/>
                  </a:cubicBezTo>
                  <a:cubicBezTo>
                    <a:pt x="2" y="9"/>
                    <a:pt x="0" y="7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7" y="0"/>
                    <a:pt x="8" y="2"/>
                    <a:pt x="8" y="4"/>
                  </a:cubicBezTo>
                  <a:close/>
                  <a:moveTo>
                    <a:pt x="8" y="4"/>
                  </a:moveTo>
                  <a:cubicBezTo>
                    <a:pt x="8" y="4"/>
                    <a:pt x="8" y="4"/>
                    <a:pt x="8" y="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ru-RU" sz="900"/>
            </a:p>
          </p:txBody>
        </p:sp>
      </p:grpSp>
      <p:sp>
        <p:nvSpPr>
          <p:cNvPr id="44" name="Freeform 114">
            <a:extLst>
              <a:ext uri="{FF2B5EF4-FFF2-40B4-BE49-F238E27FC236}">
                <a16:creationId xmlns:a16="http://schemas.microsoft.com/office/drawing/2014/main" id="{FA9CF6E9-27AD-7739-C074-DE8582AFC3BE}"/>
              </a:ext>
            </a:extLst>
          </p:cNvPr>
          <p:cNvSpPr>
            <a:spLocks noEditPoints="1"/>
          </p:cNvSpPr>
          <p:nvPr/>
        </p:nvSpPr>
        <p:spPr bwMode="auto">
          <a:xfrm>
            <a:off x="1961694" y="2019300"/>
            <a:ext cx="612603" cy="755614"/>
          </a:xfrm>
          <a:custGeom>
            <a:avLst/>
            <a:gdLst>
              <a:gd name="T0" fmla="*/ 109 w 176"/>
              <a:gd name="T1" fmla="*/ 17 h 217"/>
              <a:gd name="T2" fmla="*/ 67 w 176"/>
              <a:gd name="T3" fmla="*/ 17 h 217"/>
              <a:gd name="T4" fmla="*/ 0 w 176"/>
              <a:gd name="T5" fmla="*/ 28 h 217"/>
              <a:gd name="T6" fmla="*/ 12 w 176"/>
              <a:gd name="T7" fmla="*/ 160 h 217"/>
              <a:gd name="T8" fmla="*/ 47 w 176"/>
              <a:gd name="T9" fmla="*/ 211 h 217"/>
              <a:gd name="T10" fmla="*/ 51 w 176"/>
              <a:gd name="T11" fmla="*/ 217 h 217"/>
              <a:gd name="T12" fmla="*/ 73 w 176"/>
              <a:gd name="T13" fmla="*/ 160 h 217"/>
              <a:gd name="T14" fmla="*/ 121 w 176"/>
              <a:gd name="T15" fmla="*/ 214 h 217"/>
              <a:gd name="T16" fmla="*/ 126 w 176"/>
              <a:gd name="T17" fmla="*/ 217 h 217"/>
              <a:gd name="T18" fmla="*/ 111 w 176"/>
              <a:gd name="T19" fmla="*/ 160 h 217"/>
              <a:gd name="T20" fmla="*/ 176 w 176"/>
              <a:gd name="T21" fmla="*/ 149 h 217"/>
              <a:gd name="T22" fmla="*/ 164 w 176"/>
              <a:gd name="T23" fmla="*/ 17 h 217"/>
              <a:gd name="T24" fmla="*/ 100 w 176"/>
              <a:gd name="T25" fmla="*/ 17 h 217"/>
              <a:gd name="T26" fmla="*/ 88 w 176"/>
              <a:gd name="T27" fmla="*/ 8 h 217"/>
              <a:gd name="T28" fmla="*/ 164 w 176"/>
              <a:gd name="T29" fmla="*/ 152 h 217"/>
              <a:gd name="T30" fmla="*/ 153 w 176"/>
              <a:gd name="T31" fmla="*/ 91 h 217"/>
              <a:gd name="T32" fmla="*/ 145 w 176"/>
              <a:gd name="T33" fmla="*/ 91 h 217"/>
              <a:gd name="T34" fmla="*/ 132 w 176"/>
              <a:gd name="T35" fmla="*/ 152 h 217"/>
              <a:gd name="T36" fmla="*/ 128 w 176"/>
              <a:gd name="T37" fmla="*/ 100 h 217"/>
              <a:gd name="T38" fmla="*/ 123 w 176"/>
              <a:gd name="T39" fmla="*/ 152 h 217"/>
              <a:gd name="T40" fmla="*/ 111 w 176"/>
              <a:gd name="T41" fmla="*/ 118 h 217"/>
              <a:gd name="T42" fmla="*/ 103 w 176"/>
              <a:gd name="T43" fmla="*/ 118 h 217"/>
              <a:gd name="T44" fmla="*/ 92 w 176"/>
              <a:gd name="T45" fmla="*/ 152 h 217"/>
              <a:gd name="T46" fmla="*/ 88 w 176"/>
              <a:gd name="T47" fmla="*/ 103 h 217"/>
              <a:gd name="T48" fmla="*/ 84 w 176"/>
              <a:gd name="T49" fmla="*/ 152 h 217"/>
              <a:gd name="T50" fmla="*/ 71 w 176"/>
              <a:gd name="T51" fmla="*/ 128 h 217"/>
              <a:gd name="T52" fmla="*/ 63 w 176"/>
              <a:gd name="T53" fmla="*/ 128 h 217"/>
              <a:gd name="T54" fmla="*/ 53 w 176"/>
              <a:gd name="T55" fmla="*/ 152 h 217"/>
              <a:gd name="T56" fmla="*/ 49 w 176"/>
              <a:gd name="T57" fmla="*/ 126 h 217"/>
              <a:gd name="T58" fmla="*/ 45 w 176"/>
              <a:gd name="T59" fmla="*/ 152 h 217"/>
              <a:gd name="T60" fmla="*/ 33 w 176"/>
              <a:gd name="T61" fmla="*/ 135 h 217"/>
              <a:gd name="T62" fmla="*/ 25 w 176"/>
              <a:gd name="T63" fmla="*/ 135 h 217"/>
              <a:gd name="T64" fmla="*/ 12 w 176"/>
              <a:gd name="T65" fmla="*/ 152 h 217"/>
              <a:gd name="T66" fmla="*/ 9 w 176"/>
              <a:gd name="T67" fmla="*/ 28 h 217"/>
              <a:gd name="T68" fmla="*/ 164 w 176"/>
              <a:gd name="T69" fmla="*/ 25 h 217"/>
              <a:gd name="T70" fmla="*/ 167 w 176"/>
              <a:gd name="T71" fmla="*/ 149 h 217"/>
              <a:gd name="T72" fmla="*/ 167 w 176"/>
              <a:gd name="T73" fmla="*/ 149 h 2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176" h="217">
                <a:moveTo>
                  <a:pt x="164" y="17"/>
                </a:moveTo>
                <a:cubicBezTo>
                  <a:pt x="109" y="17"/>
                  <a:pt x="109" y="17"/>
                  <a:pt x="109" y="17"/>
                </a:cubicBezTo>
                <a:cubicBezTo>
                  <a:pt x="107" y="7"/>
                  <a:pt x="98" y="0"/>
                  <a:pt x="88" y="0"/>
                </a:cubicBezTo>
                <a:cubicBezTo>
                  <a:pt x="78" y="0"/>
                  <a:pt x="69" y="7"/>
                  <a:pt x="67" y="17"/>
                </a:cubicBezTo>
                <a:cubicBezTo>
                  <a:pt x="12" y="17"/>
                  <a:pt x="12" y="17"/>
                  <a:pt x="12" y="17"/>
                </a:cubicBezTo>
                <a:cubicBezTo>
                  <a:pt x="5" y="17"/>
                  <a:pt x="0" y="22"/>
                  <a:pt x="0" y="28"/>
                </a:cubicBezTo>
                <a:cubicBezTo>
                  <a:pt x="0" y="149"/>
                  <a:pt x="0" y="149"/>
                  <a:pt x="0" y="149"/>
                </a:cubicBezTo>
                <a:cubicBezTo>
                  <a:pt x="0" y="155"/>
                  <a:pt x="5" y="160"/>
                  <a:pt x="12" y="160"/>
                </a:cubicBezTo>
                <a:cubicBezTo>
                  <a:pt x="65" y="160"/>
                  <a:pt x="65" y="160"/>
                  <a:pt x="65" y="160"/>
                </a:cubicBezTo>
                <a:cubicBezTo>
                  <a:pt x="47" y="211"/>
                  <a:pt x="47" y="211"/>
                  <a:pt x="47" y="211"/>
                </a:cubicBezTo>
                <a:cubicBezTo>
                  <a:pt x="47" y="214"/>
                  <a:pt x="48" y="216"/>
                  <a:pt x="50" y="217"/>
                </a:cubicBezTo>
                <a:cubicBezTo>
                  <a:pt x="50" y="217"/>
                  <a:pt x="51" y="217"/>
                  <a:pt x="51" y="217"/>
                </a:cubicBezTo>
                <a:cubicBezTo>
                  <a:pt x="53" y="217"/>
                  <a:pt x="55" y="216"/>
                  <a:pt x="55" y="214"/>
                </a:cubicBezTo>
                <a:cubicBezTo>
                  <a:pt x="73" y="160"/>
                  <a:pt x="73" y="160"/>
                  <a:pt x="73" y="160"/>
                </a:cubicBezTo>
                <a:cubicBezTo>
                  <a:pt x="102" y="160"/>
                  <a:pt x="102" y="160"/>
                  <a:pt x="102" y="160"/>
                </a:cubicBezTo>
                <a:cubicBezTo>
                  <a:pt x="121" y="214"/>
                  <a:pt x="121" y="214"/>
                  <a:pt x="121" y="214"/>
                </a:cubicBezTo>
                <a:cubicBezTo>
                  <a:pt x="121" y="216"/>
                  <a:pt x="123" y="217"/>
                  <a:pt x="125" y="217"/>
                </a:cubicBezTo>
                <a:cubicBezTo>
                  <a:pt x="125" y="217"/>
                  <a:pt x="126" y="217"/>
                  <a:pt x="126" y="217"/>
                </a:cubicBezTo>
                <a:cubicBezTo>
                  <a:pt x="128" y="216"/>
                  <a:pt x="129" y="214"/>
                  <a:pt x="129" y="211"/>
                </a:cubicBezTo>
                <a:cubicBezTo>
                  <a:pt x="111" y="160"/>
                  <a:pt x="111" y="160"/>
                  <a:pt x="111" y="160"/>
                </a:cubicBezTo>
                <a:cubicBezTo>
                  <a:pt x="164" y="160"/>
                  <a:pt x="164" y="160"/>
                  <a:pt x="164" y="160"/>
                </a:cubicBezTo>
                <a:cubicBezTo>
                  <a:pt x="171" y="160"/>
                  <a:pt x="176" y="155"/>
                  <a:pt x="176" y="149"/>
                </a:cubicBezTo>
                <a:cubicBezTo>
                  <a:pt x="176" y="28"/>
                  <a:pt x="176" y="28"/>
                  <a:pt x="176" y="28"/>
                </a:cubicBezTo>
                <a:cubicBezTo>
                  <a:pt x="176" y="22"/>
                  <a:pt x="171" y="17"/>
                  <a:pt x="164" y="17"/>
                </a:cubicBezTo>
                <a:close/>
                <a:moveTo>
                  <a:pt x="88" y="8"/>
                </a:moveTo>
                <a:cubicBezTo>
                  <a:pt x="93" y="8"/>
                  <a:pt x="98" y="12"/>
                  <a:pt x="100" y="17"/>
                </a:cubicBezTo>
                <a:cubicBezTo>
                  <a:pt x="76" y="17"/>
                  <a:pt x="76" y="17"/>
                  <a:pt x="76" y="17"/>
                </a:cubicBezTo>
                <a:cubicBezTo>
                  <a:pt x="78" y="12"/>
                  <a:pt x="82" y="8"/>
                  <a:pt x="88" y="8"/>
                </a:cubicBezTo>
                <a:close/>
                <a:moveTo>
                  <a:pt x="167" y="149"/>
                </a:moveTo>
                <a:cubicBezTo>
                  <a:pt x="167" y="150"/>
                  <a:pt x="166" y="152"/>
                  <a:pt x="164" y="152"/>
                </a:cubicBezTo>
                <a:cubicBezTo>
                  <a:pt x="153" y="152"/>
                  <a:pt x="153" y="152"/>
                  <a:pt x="153" y="152"/>
                </a:cubicBezTo>
                <a:cubicBezTo>
                  <a:pt x="153" y="91"/>
                  <a:pt x="153" y="91"/>
                  <a:pt x="153" y="91"/>
                </a:cubicBezTo>
                <a:cubicBezTo>
                  <a:pt x="153" y="89"/>
                  <a:pt x="151" y="87"/>
                  <a:pt x="149" y="87"/>
                </a:cubicBezTo>
                <a:cubicBezTo>
                  <a:pt x="147" y="87"/>
                  <a:pt x="145" y="89"/>
                  <a:pt x="145" y="91"/>
                </a:cubicBezTo>
                <a:cubicBezTo>
                  <a:pt x="145" y="152"/>
                  <a:pt x="145" y="152"/>
                  <a:pt x="145" y="152"/>
                </a:cubicBezTo>
                <a:cubicBezTo>
                  <a:pt x="132" y="152"/>
                  <a:pt x="132" y="152"/>
                  <a:pt x="132" y="152"/>
                </a:cubicBezTo>
                <a:cubicBezTo>
                  <a:pt x="132" y="104"/>
                  <a:pt x="132" y="104"/>
                  <a:pt x="132" y="104"/>
                </a:cubicBezTo>
                <a:cubicBezTo>
                  <a:pt x="132" y="102"/>
                  <a:pt x="130" y="100"/>
                  <a:pt x="128" y="100"/>
                </a:cubicBezTo>
                <a:cubicBezTo>
                  <a:pt x="125" y="100"/>
                  <a:pt x="123" y="102"/>
                  <a:pt x="123" y="104"/>
                </a:cubicBezTo>
                <a:cubicBezTo>
                  <a:pt x="123" y="152"/>
                  <a:pt x="123" y="152"/>
                  <a:pt x="123" y="152"/>
                </a:cubicBezTo>
                <a:cubicBezTo>
                  <a:pt x="111" y="152"/>
                  <a:pt x="111" y="152"/>
                  <a:pt x="111" y="152"/>
                </a:cubicBezTo>
                <a:cubicBezTo>
                  <a:pt x="111" y="118"/>
                  <a:pt x="111" y="118"/>
                  <a:pt x="111" y="118"/>
                </a:cubicBezTo>
                <a:cubicBezTo>
                  <a:pt x="111" y="116"/>
                  <a:pt x="110" y="114"/>
                  <a:pt x="107" y="114"/>
                </a:cubicBezTo>
                <a:cubicBezTo>
                  <a:pt x="105" y="114"/>
                  <a:pt x="103" y="116"/>
                  <a:pt x="103" y="118"/>
                </a:cubicBezTo>
                <a:cubicBezTo>
                  <a:pt x="103" y="152"/>
                  <a:pt x="103" y="152"/>
                  <a:pt x="103" y="152"/>
                </a:cubicBezTo>
                <a:cubicBezTo>
                  <a:pt x="92" y="152"/>
                  <a:pt x="92" y="152"/>
                  <a:pt x="92" y="152"/>
                </a:cubicBezTo>
                <a:cubicBezTo>
                  <a:pt x="92" y="107"/>
                  <a:pt x="92" y="107"/>
                  <a:pt x="92" y="107"/>
                </a:cubicBezTo>
                <a:cubicBezTo>
                  <a:pt x="92" y="105"/>
                  <a:pt x="90" y="103"/>
                  <a:pt x="88" y="103"/>
                </a:cubicBezTo>
                <a:cubicBezTo>
                  <a:pt x="86" y="103"/>
                  <a:pt x="84" y="105"/>
                  <a:pt x="84" y="107"/>
                </a:cubicBezTo>
                <a:cubicBezTo>
                  <a:pt x="84" y="152"/>
                  <a:pt x="84" y="152"/>
                  <a:pt x="84" y="152"/>
                </a:cubicBezTo>
                <a:cubicBezTo>
                  <a:pt x="71" y="152"/>
                  <a:pt x="71" y="152"/>
                  <a:pt x="71" y="152"/>
                </a:cubicBezTo>
                <a:cubicBezTo>
                  <a:pt x="71" y="128"/>
                  <a:pt x="71" y="128"/>
                  <a:pt x="71" y="128"/>
                </a:cubicBezTo>
                <a:cubicBezTo>
                  <a:pt x="71" y="126"/>
                  <a:pt x="70" y="124"/>
                  <a:pt x="67" y="124"/>
                </a:cubicBezTo>
                <a:cubicBezTo>
                  <a:pt x="65" y="124"/>
                  <a:pt x="63" y="126"/>
                  <a:pt x="63" y="128"/>
                </a:cubicBezTo>
                <a:cubicBezTo>
                  <a:pt x="63" y="152"/>
                  <a:pt x="63" y="152"/>
                  <a:pt x="63" y="152"/>
                </a:cubicBezTo>
                <a:cubicBezTo>
                  <a:pt x="53" y="152"/>
                  <a:pt x="53" y="152"/>
                  <a:pt x="53" y="152"/>
                </a:cubicBezTo>
                <a:cubicBezTo>
                  <a:pt x="53" y="130"/>
                  <a:pt x="53" y="130"/>
                  <a:pt x="53" y="130"/>
                </a:cubicBezTo>
                <a:cubicBezTo>
                  <a:pt x="53" y="128"/>
                  <a:pt x="51" y="126"/>
                  <a:pt x="49" y="126"/>
                </a:cubicBezTo>
                <a:cubicBezTo>
                  <a:pt x="47" y="126"/>
                  <a:pt x="45" y="128"/>
                  <a:pt x="45" y="130"/>
                </a:cubicBezTo>
                <a:cubicBezTo>
                  <a:pt x="45" y="152"/>
                  <a:pt x="45" y="152"/>
                  <a:pt x="45" y="152"/>
                </a:cubicBezTo>
                <a:cubicBezTo>
                  <a:pt x="33" y="152"/>
                  <a:pt x="33" y="152"/>
                  <a:pt x="33" y="152"/>
                </a:cubicBezTo>
                <a:cubicBezTo>
                  <a:pt x="33" y="135"/>
                  <a:pt x="33" y="135"/>
                  <a:pt x="33" y="135"/>
                </a:cubicBezTo>
                <a:cubicBezTo>
                  <a:pt x="33" y="133"/>
                  <a:pt x="31" y="131"/>
                  <a:pt x="29" y="131"/>
                </a:cubicBezTo>
                <a:cubicBezTo>
                  <a:pt x="27" y="131"/>
                  <a:pt x="25" y="133"/>
                  <a:pt x="25" y="135"/>
                </a:cubicBezTo>
                <a:cubicBezTo>
                  <a:pt x="25" y="152"/>
                  <a:pt x="25" y="152"/>
                  <a:pt x="25" y="152"/>
                </a:cubicBezTo>
                <a:cubicBezTo>
                  <a:pt x="12" y="152"/>
                  <a:pt x="12" y="152"/>
                  <a:pt x="12" y="152"/>
                </a:cubicBezTo>
                <a:cubicBezTo>
                  <a:pt x="10" y="152"/>
                  <a:pt x="9" y="150"/>
                  <a:pt x="9" y="149"/>
                </a:cubicBezTo>
                <a:cubicBezTo>
                  <a:pt x="9" y="28"/>
                  <a:pt x="9" y="28"/>
                  <a:pt x="9" y="28"/>
                </a:cubicBezTo>
                <a:cubicBezTo>
                  <a:pt x="9" y="27"/>
                  <a:pt x="10" y="25"/>
                  <a:pt x="12" y="25"/>
                </a:cubicBezTo>
                <a:cubicBezTo>
                  <a:pt x="164" y="25"/>
                  <a:pt x="164" y="25"/>
                  <a:pt x="164" y="25"/>
                </a:cubicBezTo>
                <a:cubicBezTo>
                  <a:pt x="166" y="25"/>
                  <a:pt x="167" y="27"/>
                  <a:pt x="167" y="28"/>
                </a:cubicBezTo>
                <a:lnTo>
                  <a:pt x="167" y="149"/>
                </a:lnTo>
                <a:close/>
                <a:moveTo>
                  <a:pt x="167" y="149"/>
                </a:moveTo>
                <a:cubicBezTo>
                  <a:pt x="167" y="149"/>
                  <a:pt x="167" y="149"/>
                  <a:pt x="167" y="149"/>
                </a:cubicBezTo>
              </a:path>
            </a:pathLst>
          </a:cu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45720" tIns="22860" rIns="45720" bIns="22860" numCol="1" anchor="t" anchorCtr="0" compatLnSpc="1">
            <a:prstTxWarp prst="textNoShape">
              <a:avLst/>
            </a:prstTxWarp>
          </a:bodyPr>
          <a:lstStyle/>
          <a:p>
            <a:endParaRPr lang="ru-RU" sz="900"/>
          </a:p>
        </p:txBody>
      </p:sp>
      <p:grpSp>
        <p:nvGrpSpPr>
          <p:cNvPr id="45" name="Group 44" hidden="1">
            <a:extLst>
              <a:ext uri="{FF2B5EF4-FFF2-40B4-BE49-F238E27FC236}">
                <a16:creationId xmlns:a16="http://schemas.microsoft.com/office/drawing/2014/main" id="{259210DE-73E6-3383-0E79-17D2FE85FBC1}"/>
              </a:ext>
            </a:extLst>
          </p:cNvPr>
          <p:cNvGrpSpPr/>
          <p:nvPr/>
        </p:nvGrpSpPr>
        <p:grpSpPr>
          <a:xfrm>
            <a:off x="5723776" y="2030709"/>
            <a:ext cx="722857" cy="784203"/>
            <a:chOff x="10264924" y="10399056"/>
            <a:chExt cx="1201648" cy="1303628"/>
          </a:xfrm>
          <a:solidFill>
            <a:schemeClr val="tx1"/>
          </a:solidFill>
        </p:grpSpPr>
        <p:sp>
          <p:nvSpPr>
            <p:cNvPr id="46" name="Freeform 45">
              <a:extLst>
                <a:ext uri="{FF2B5EF4-FFF2-40B4-BE49-F238E27FC236}">
                  <a16:creationId xmlns:a16="http://schemas.microsoft.com/office/drawing/2014/main" id="{3053D17C-30E1-636F-073F-C8047F7CEC9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264924" y="11270189"/>
              <a:ext cx="1201648" cy="432495"/>
            </a:xfrm>
            <a:custGeom>
              <a:avLst/>
              <a:gdLst>
                <a:gd name="T0" fmla="*/ 185 w 200"/>
                <a:gd name="T1" fmla="*/ 34 h 72"/>
                <a:gd name="T2" fmla="*/ 185 w 200"/>
                <a:gd name="T3" fmla="*/ 24 h 72"/>
                <a:gd name="T4" fmla="*/ 169 w 200"/>
                <a:gd name="T5" fmla="*/ 8 h 72"/>
                <a:gd name="T6" fmla="*/ 104 w 200"/>
                <a:gd name="T7" fmla="*/ 8 h 72"/>
                <a:gd name="T8" fmla="*/ 104 w 200"/>
                <a:gd name="T9" fmla="*/ 4 h 72"/>
                <a:gd name="T10" fmla="*/ 100 w 200"/>
                <a:gd name="T11" fmla="*/ 0 h 72"/>
                <a:gd name="T12" fmla="*/ 96 w 200"/>
                <a:gd name="T13" fmla="*/ 4 h 72"/>
                <a:gd name="T14" fmla="*/ 96 w 200"/>
                <a:gd name="T15" fmla="*/ 8 h 72"/>
                <a:gd name="T16" fmla="*/ 31 w 200"/>
                <a:gd name="T17" fmla="*/ 8 h 72"/>
                <a:gd name="T18" fmla="*/ 15 w 200"/>
                <a:gd name="T19" fmla="*/ 24 h 72"/>
                <a:gd name="T20" fmla="*/ 15 w 200"/>
                <a:gd name="T21" fmla="*/ 34 h 72"/>
                <a:gd name="T22" fmla="*/ 0 w 200"/>
                <a:gd name="T23" fmla="*/ 53 h 72"/>
                <a:gd name="T24" fmla="*/ 20 w 200"/>
                <a:gd name="T25" fmla="*/ 72 h 72"/>
                <a:gd name="T26" fmla="*/ 39 w 200"/>
                <a:gd name="T27" fmla="*/ 53 h 72"/>
                <a:gd name="T28" fmla="*/ 24 w 200"/>
                <a:gd name="T29" fmla="*/ 34 h 72"/>
                <a:gd name="T30" fmla="*/ 24 w 200"/>
                <a:gd name="T31" fmla="*/ 24 h 72"/>
                <a:gd name="T32" fmla="*/ 31 w 200"/>
                <a:gd name="T33" fmla="*/ 17 h 72"/>
                <a:gd name="T34" fmla="*/ 96 w 200"/>
                <a:gd name="T35" fmla="*/ 17 h 72"/>
                <a:gd name="T36" fmla="*/ 96 w 200"/>
                <a:gd name="T37" fmla="*/ 34 h 72"/>
                <a:gd name="T38" fmla="*/ 81 w 200"/>
                <a:gd name="T39" fmla="*/ 53 h 72"/>
                <a:gd name="T40" fmla="*/ 100 w 200"/>
                <a:gd name="T41" fmla="*/ 72 h 72"/>
                <a:gd name="T42" fmla="*/ 119 w 200"/>
                <a:gd name="T43" fmla="*/ 53 h 72"/>
                <a:gd name="T44" fmla="*/ 104 w 200"/>
                <a:gd name="T45" fmla="*/ 34 h 72"/>
                <a:gd name="T46" fmla="*/ 104 w 200"/>
                <a:gd name="T47" fmla="*/ 17 h 72"/>
                <a:gd name="T48" fmla="*/ 169 w 200"/>
                <a:gd name="T49" fmla="*/ 17 h 72"/>
                <a:gd name="T50" fmla="*/ 177 w 200"/>
                <a:gd name="T51" fmla="*/ 24 h 72"/>
                <a:gd name="T52" fmla="*/ 177 w 200"/>
                <a:gd name="T53" fmla="*/ 34 h 72"/>
                <a:gd name="T54" fmla="*/ 162 w 200"/>
                <a:gd name="T55" fmla="*/ 53 h 72"/>
                <a:gd name="T56" fmla="*/ 181 w 200"/>
                <a:gd name="T57" fmla="*/ 72 h 72"/>
                <a:gd name="T58" fmla="*/ 200 w 200"/>
                <a:gd name="T59" fmla="*/ 53 h 72"/>
                <a:gd name="T60" fmla="*/ 185 w 200"/>
                <a:gd name="T61" fmla="*/ 34 h 72"/>
                <a:gd name="T62" fmla="*/ 30 w 200"/>
                <a:gd name="T63" fmla="*/ 53 h 72"/>
                <a:gd name="T64" fmla="*/ 20 w 200"/>
                <a:gd name="T65" fmla="*/ 63 h 72"/>
                <a:gd name="T66" fmla="*/ 9 w 200"/>
                <a:gd name="T67" fmla="*/ 53 h 72"/>
                <a:gd name="T68" fmla="*/ 20 w 200"/>
                <a:gd name="T69" fmla="*/ 42 h 72"/>
                <a:gd name="T70" fmla="*/ 30 w 200"/>
                <a:gd name="T71" fmla="*/ 53 h 72"/>
                <a:gd name="T72" fmla="*/ 111 w 200"/>
                <a:gd name="T73" fmla="*/ 53 h 72"/>
                <a:gd name="T74" fmla="*/ 100 w 200"/>
                <a:gd name="T75" fmla="*/ 63 h 72"/>
                <a:gd name="T76" fmla="*/ 89 w 200"/>
                <a:gd name="T77" fmla="*/ 53 h 72"/>
                <a:gd name="T78" fmla="*/ 100 w 200"/>
                <a:gd name="T79" fmla="*/ 42 h 72"/>
                <a:gd name="T80" fmla="*/ 111 w 200"/>
                <a:gd name="T81" fmla="*/ 53 h 72"/>
                <a:gd name="T82" fmla="*/ 181 w 200"/>
                <a:gd name="T83" fmla="*/ 63 h 72"/>
                <a:gd name="T84" fmla="*/ 170 w 200"/>
                <a:gd name="T85" fmla="*/ 53 h 72"/>
                <a:gd name="T86" fmla="*/ 181 w 200"/>
                <a:gd name="T87" fmla="*/ 42 h 72"/>
                <a:gd name="T88" fmla="*/ 192 w 200"/>
                <a:gd name="T89" fmla="*/ 53 h 72"/>
                <a:gd name="T90" fmla="*/ 181 w 200"/>
                <a:gd name="T91" fmla="*/ 63 h 72"/>
                <a:gd name="T92" fmla="*/ 181 w 200"/>
                <a:gd name="T93" fmla="*/ 63 h 72"/>
                <a:gd name="T94" fmla="*/ 181 w 200"/>
                <a:gd name="T95" fmla="*/ 63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200" h="72">
                  <a:moveTo>
                    <a:pt x="185" y="34"/>
                  </a:moveTo>
                  <a:cubicBezTo>
                    <a:pt x="185" y="24"/>
                    <a:pt x="185" y="24"/>
                    <a:pt x="185" y="24"/>
                  </a:cubicBezTo>
                  <a:cubicBezTo>
                    <a:pt x="185" y="16"/>
                    <a:pt x="178" y="8"/>
                    <a:pt x="169" y="8"/>
                  </a:cubicBezTo>
                  <a:cubicBezTo>
                    <a:pt x="104" y="8"/>
                    <a:pt x="104" y="8"/>
                    <a:pt x="104" y="8"/>
                  </a:cubicBezTo>
                  <a:cubicBezTo>
                    <a:pt x="104" y="4"/>
                    <a:pt x="104" y="4"/>
                    <a:pt x="104" y="4"/>
                  </a:cubicBezTo>
                  <a:cubicBezTo>
                    <a:pt x="104" y="2"/>
                    <a:pt x="103" y="0"/>
                    <a:pt x="100" y="0"/>
                  </a:cubicBezTo>
                  <a:cubicBezTo>
                    <a:pt x="98" y="0"/>
                    <a:pt x="96" y="2"/>
                    <a:pt x="96" y="4"/>
                  </a:cubicBezTo>
                  <a:cubicBezTo>
                    <a:pt x="96" y="8"/>
                    <a:pt x="96" y="8"/>
                    <a:pt x="96" y="8"/>
                  </a:cubicBezTo>
                  <a:cubicBezTo>
                    <a:pt x="31" y="8"/>
                    <a:pt x="31" y="8"/>
                    <a:pt x="31" y="8"/>
                  </a:cubicBezTo>
                  <a:cubicBezTo>
                    <a:pt x="22" y="8"/>
                    <a:pt x="15" y="16"/>
                    <a:pt x="15" y="2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7" y="36"/>
                    <a:pt x="0" y="43"/>
                    <a:pt x="0" y="53"/>
                  </a:cubicBezTo>
                  <a:cubicBezTo>
                    <a:pt x="0" y="63"/>
                    <a:pt x="9" y="72"/>
                    <a:pt x="20" y="72"/>
                  </a:cubicBezTo>
                  <a:cubicBezTo>
                    <a:pt x="30" y="72"/>
                    <a:pt x="39" y="63"/>
                    <a:pt x="39" y="53"/>
                  </a:cubicBezTo>
                  <a:cubicBezTo>
                    <a:pt x="39" y="43"/>
                    <a:pt x="32" y="36"/>
                    <a:pt x="24" y="34"/>
                  </a:cubicBezTo>
                  <a:cubicBezTo>
                    <a:pt x="24" y="24"/>
                    <a:pt x="24" y="24"/>
                    <a:pt x="24" y="24"/>
                  </a:cubicBezTo>
                  <a:cubicBezTo>
                    <a:pt x="24" y="20"/>
                    <a:pt x="27" y="17"/>
                    <a:pt x="31" y="17"/>
                  </a:cubicBezTo>
                  <a:cubicBezTo>
                    <a:pt x="96" y="17"/>
                    <a:pt x="96" y="17"/>
                    <a:pt x="96" y="17"/>
                  </a:cubicBezTo>
                  <a:cubicBezTo>
                    <a:pt x="96" y="34"/>
                    <a:pt x="96" y="34"/>
                    <a:pt x="96" y="34"/>
                  </a:cubicBezTo>
                  <a:cubicBezTo>
                    <a:pt x="87" y="36"/>
                    <a:pt x="81" y="43"/>
                    <a:pt x="81" y="53"/>
                  </a:cubicBezTo>
                  <a:cubicBezTo>
                    <a:pt x="81" y="63"/>
                    <a:pt x="90" y="72"/>
                    <a:pt x="100" y="72"/>
                  </a:cubicBezTo>
                  <a:cubicBezTo>
                    <a:pt x="111" y="72"/>
                    <a:pt x="119" y="63"/>
                    <a:pt x="119" y="53"/>
                  </a:cubicBezTo>
                  <a:cubicBezTo>
                    <a:pt x="119" y="43"/>
                    <a:pt x="113" y="36"/>
                    <a:pt x="104" y="34"/>
                  </a:cubicBezTo>
                  <a:cubicBezTo>
                    <a:pt x="104" y="17"/>
                    <a:pt x="104" y="17"/>
                    <a:pt x="104" y="17"/>
                  </a:cubicBezTo>
                  <a:cubicBezTo>
                    <a:pt x="169" y="17"/>
                    <a:pt x="169" y="17"/>
                    <a:pt x="169" y="17"/>
                  </a:cubicBezTo>
                  <a:cubicBezTo>
                    <a:pt x="173" y="17"/>
                    <a:pt x="177" y="20"/>
                    <a:pt x="177" y="24"/>
                  </a:cubicBezTo>
                  <a:cubicBezTo>
                    <a:pt x="177" y="34"/>
                    <a:pt x="177" y="34"/>
                    <a:pt x="177" y="34"/>
                  </a:cubicBezTo>
                  <a:cubicBezTo>
                    <a:pt x="168" y="36"/>
                    <a:pt x="162" y="43"/>
                    <a:pt x="162" y="53"/>
                  </a:cubicBezTo>
                  <a:cubicBezTo>
                    <a:pt x="162" y="63"/>
                    <a:pt x="170" y="72"/>
                    <a:pt x="181" y="72"/>
                  </a:cubicBezTo>
                  <a:cubicBezTo>
                    <a:pt x="191" y="72"/>
                    <a:pt x="200" y="63"/>
                    <a:pt x="200" y="53"/>
                  </a:cubicBezTo>
                  <a:cubicBezTo>
                    <a:pt x="200" y="43"/>
                    <a:pt x="194" y="36"/>
                    <a:pt x="185" y="34"/>
                  </a:cubicBezTo>
                  <a:close/>
                  <a:moveTo>
                    <a:pt x="30" y="53"/>
                  </a:moveTo>
                  <a:cubicBezTo>
                    <a:pt x="30" y="58"/>
                    <a:pt x="25" y="63"/>
                    <a:pt x="20" y="63"/>
                  </a:cubicBezTo>
                  <a:cubicBezTo>
                    <a:pt x="14" y="63"/>
                    <a:pt x="9" y="58"/>
                    <a:pt x="9" y="53"/>
                  </a:cubicBezTo>
                  <a:cubicBezTo>
                    <a:pt x="9" y="47"/>
                    <a:pt x="14" y="42"/>
                    <a:pt x="20" y="42"/>
                  </a:cubicBezTo>
                  <a:cubicBezTo>
                    <a:pt x="25" y="42"/>
                    <a:pt x="30" y="47"/>
                    <a:pt x="30" y="53"/>
                  </a:cubicBezTo>
                  <a:close/>
                  <a:moveTo>
                    <a:pt x="111" y="53"/>
                  </a:moveTo>
                  <a:cubicBezTo>
                    <a:pt x="111" y="58"/>
                    <a:pt x="106" y="63"/>
                    <a:pt x="100" y="63"/>
                  </a:cubicBezTo>
                  <a:cubicBezTo>
                    <a:pt x="94" y="63"/>
                    <a:pt x="89" y="58"/>
                    <a:pt x="89" y="53"/>
                  </a:cubicBezTo>
                  <a:cubicBezTo>
                    <a:pt x="89" y="47"/>
                    <a:pt x="94" y="42"/>
                    <a:pt x="100" y="42"/>
                  </a:cubicBezTo>
                  <a:cubicBezTo>
                    <a:pt x="106" y="42"/>
                    <a:pt x="111" y="47"/>
                    <a:pt x="111" y="53"/>
                  </a:cubicBezTo>
                  <a:close/>
                  <a:moveTo>
                    <a:pt x="181" y="63"/>
                  </a:moveTo>
                  <a:cubicBezTo>
                    <a:pt x="175" y="63"/>
                    <a:pt x="170" y="58"/>
                    <a:pt x="170" y="53"/>
                  </a:cubicBezTo>
                  <a:cubicBezTo>
                    <a:pt x="170" y="47"/>
                    <a:pt x="175" y="42"/>
                    <a:pt x="181" y="42"/>
                  </a:cubicBezTo>
                  <a:cubicBezTo>
                    <a:pt x="187" y="42"/>
                    <a:pt x="192" y="47"/>
                    <a:pt x="192" y="53"/>
                  </a:cubicBezTo>
                  <a:cubicBezTo>
                    <a:pt x="192" y="58"/>
                    <a:pt x="187" y="63"/>
                    <a:pt x="181" y="63"/>
                  </a:cubicBezTo>
                  <a:close/>
                  <a:moveTo>
                    <a:pt x="181" y="63"/>
                  </a:moveTo>
                  <a:cubicBezTo>
                    <a:pt x="181" y="63"/>
                    <a:pt x="181" y="63"/>
                    <a:pt x="181" y="6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ru-RU" sz="900"/>
            </a:p>
          </p:txBody>
        </p:sp>
        <p:sp>
          <p:nvSpPr>
            <p:cNvPr id="47" name="Freeform 46">
              <a:extLst>
                <a:ext uri="{FF2B5EF4-FFF2-40B4-BE49-F238E27FC236}">
                  <a16:creationId xmlns:a16="http://schemas.microsoft.com/office/drawing/2014/main" id="{7A59FD0F-BB66-A1BE-B591-D7C655B7ACD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468885" y="10399056"/>
              <a:ext cx="798641" cy="798641"/>
            </a:xfrm>
            <a:custGeom>
              <a:avLst/>
              <a:gdLst>
                <a:gd name="T0" fmla="*/ 66 w 133"/>
                <a:gd name="T1" fmla="*/ 0 h 133"/>
                <a:gd name="T2" fmla="*/ 0 w 133"/>
                <a:gd name="T3" fmla="*/ 66 h 133"/>
                <a:gd name="T4" fmla="*/ 24 w 133"/>
                <a:gd name="T5" fmla="*/ 118 h 133"/>
                <a:gd name="T6" fmla="*/ 25 w 133"/>
                <a:gd name="T7" fmla="*/ 118 h 133"/>
                <a:gd name="T8" fmla="*/ 35 w 133"/>
                <a:gd name="T9" fmla="*/ 125 h 133"/>
                <a:gd name="T10" fmla="*/ 35 w 133"/>
                <a:gd name="T11" fmla="*/ 125 h 133"/>
                <a:gd name="T12" fmla="*/ 66 w 133"/>
                <a:gd name="T13" fmla="*/ 133 h 133"/>
                <a:gd name="T14" fmla="*/ 103 w 133"/>
                <a:gd name="T15" fmla="*/ 121 h 133"/>
                <a:gd name="T16" fmla="*/ 103 w 133"/>
                <a:gd name="T17" fmla="*/ 121 h 133"/>
                <a:gd name="T18" fmla="*/ 108 w 133"/>
                <a:gd name="T19" fmla="*/ 118 h 133"/>
                <a:gd name="T20" fmla="*/ 108 w 133"/>
                <a:gd name="T21" fmla="*/ 118 h 133"/>
                <a:gd name="T22" fmla="*/ 133 w 133"/>
                <a:gd name="T23" fmla="*/ 66 h 133"/>
                <a:gd name="T24" fmla="*/ 66 w 133"/>
                <a:gd name="T25" fmla="*/ 0 h 133"/>
                <a:gd name="T26" fmla="*/ 66 w 133"/>
                <a:gd name="T27" fmla="*/ 124 h 133"/>
                <a:gd name="T28" fmla="*/ 32 w 133"/>
                <a:gd name="T29" fmla="*/ 113 h 133"/>
                <a:gd name="T30" fmla="*/ 66 w 133"/>
                <a:gd name="T31" fmla="*/ 89 h 133"/>
                <a:gd name="T32" fmla="*/ 100 w 133"/>
                <a:gd name="T33" fmla="*/ 113 h 133"/>
                <a:gd name="T34" fmla="*/ 66 w 133"/>
                <a:gd name="T35" fmla="*/ 124 h 133"/>
                <a:gd name="T36" fmla="*/ 51 w 133"/>
                <a:gd name="T37" fmla="*/ 66 h 133"/>
                <a:gd name="T38" fmla="*/ 65 w 133"/>
                <a:gd name="T39" fmla="*/ 52 h 133"/>
                <a:gd name="T40" fmla="*/ 79 w 133"/>
                <a:gd name="T41" fmla="*/ 66 h 133"/>
                <a:gd name="T42" fmla="*/ 65 w 133"/>
                <a:gd name="T43" fmla="*/ 80 h 133"/>
                <a:gd name="T44" fmla="*/ 51 w 133"/>
                <a:gd name="T45" fmla="*/ 66 h 133"/>
                <a:gd name="T46" fmla="*/ 107 w 133"/>
                <a:gd name="T47" fmla="*/ 107 h 133"/>
                <a:gd name="T48" fmla="*/ 94 w 133"/>
                <a:gd name="T49" fmla="*/ 90 h 133"/>
                <a:gd name="T50" fmla="*/ 80 w 133"/>
                <a:gd name="T51" fmla="*/ 83 h 133"/>
                <a:gd name="T52" fmla="*/ 88 w 133"/>
                <a:gd name="T53" fmla="*/ 66 h 133"/>
                <a:gd name="T54" fmla="*/ 65 w 133"/>
                <a:gd name="T55" fmla="*/ 44 h 133"/>
                <a:gd name="T56" fmla="*/ 42 w 133"/>
                <a:gd name="T57" fmla="*/ 66 h 133"/>
                <a:gd name="T58" fmla="*/ 50 w 133"/>
                <a:gd name="T59" fmla="*/ 83 h 133"/>
                <a:gd name="T60" fmla="*/ 38 w 133"/>
                <a:gd name="T61" fmla="*/ 90 h 133"/>
                <a:gd name="T62" fmla="*/ 25 w 133"/>
                <a:gd name="T63" fmla="*/ 107 h 133"/>
                <a:gd name="T64" fmla="*/ 8 w 133"/>
                <a:gd name="T65" fmla="*/ 66 h 133"/>
                <a:gd name="T66" fmla="*/ 66 w 133"/>
                <a:gd name="T67" fmla="*/ 8 h 133"/>
                <a:gd name="T68" fmla="*/ 124 w 133"/>
                <a:gd name="T69" fmla="*/ 66 h 133"/>
                <a:gd name="T70" fmla="*/ 107 w 133"/>
                <a:gd name="T71" fmla="*/ 107 h 133"/>
                <a:gd name="T72" fmla="*/ 107 w 133"/>
                <a:gd name="T73" fmla="*/ 107 h 133"/>
                <a:gd name="T74" fmla="*/ 107 w 133"/>
                <a:gd name="T75" fmla="*/ 107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33" h="133">
                  <a:moveTo>
                    <a:pt x="66" y="0"/>
                  </a:moveTo>
                  <a:cubicBezTo>
                    <a:pt x="30" y="0"/>
                    <a:pt x="0" y="30"/>
                    <a:pt x="0" y="66"/>
                  </a:cubicBezTo>
                  <a:cubicBezTo>
                    <a:pt x="0" y="87"/>
                    <a:pt x="9" y="106"/>
                    <a:pt x="24" y="118"/>
                  </a:cubicBezTo>
                  <a:cubicBezTo>
                    <a:pt x="25" y="118"/>
                    <a:pt x="25" y="118"/>
                    <a:pt x="25" y="118"/>
                  </a:cubicBezTo>
                  <a:cubicBezTo>
                    <a:pt x="28" y="121"/>
                    <a:pt x="32" y="123"/>
                    <a:pt x="35" y="125"/>
                  </a:cubicBezTo>
                  <a:cubicBezTo>
                    <a:pt x="35" y="125"/>
                    <a:pt x="35" y="125"/>
                    <a:pt x="35" y="125"/>
                  </a:cubicBezTo>
                  <a:cubicBezTo>
                    <a:pt x="45" y="130"/>
                    <a:pt x="55" y="133"/>
                    <a:pt x="66" y="133"/>
                  </a:cubicBezTo>
                  <a:cubicBezTo>
                    <a:pt x="80" y="133"/>
                    <a:pt x="93" y="129"/>
                    <a:pt x="103" y="121"/>
                  </a:cubicBezTo>
                  <a:cubicBezTo>
                    <a:pt x="103" y="121"/>
                    <a:pt x="103" y="121"/>
                    <a:pt x="103" y="121"/>
                  </a:cubicBezTo>
                  <a:cubicBezTo>
                    <a:pt x="105" y="120"/>
                    <a:pt x="106" y="119"/>
                    <a:pt x="108" y="118"/>
                  </a:cubicBezTo>
                  <a:cubicBezTo>
                    <a:pt x="108" y="118"/>
                    <a:pt x="108" y="118"/>
                    <a:pt x="108" y="118"/>
                  </a:cubicBezTo>
                  <a:cubicBezTo>
                    <a:pt x="123" y="106"/>
                    <a:pt x="133" y="87"/>
                    <a:pt x="133" y="66"/>
                  </a:cubicBezTo>
                  <a:cubicBezTo>
                    <a:pt x="133" y="30"/>
                    <a:pt x="103" y="0"/>
                    <a:pt x="66" y="0"/>
                  </a:cubicBezTo>
                  <a:close/>
                  <a:moveTo>
                    <a:pt x="66" y="124"/>
                  </a:moveTo>
                  <a:cubicBezTo>
                    <a:pt x="54" y="124"/>
                    <a:pt x="42" y="120"/>
                    <a:pt x="32" y="113"/>
                  </a:cubicBezTo>
                  <a:cubicBezTo>
                    <a:pt x="37" y="99"/>
                    <a:pt x="51" y="89"/>
                    <a:pt x="66" y="89"/>
                  </a:cubicBezTo>
                  <a:cubicBezTo>
                    <a:pt x="82" y="89"/>
                    <a:pt x="96" y="99"/>
                    <a:pt x="100" y="113"/>
                  </a:cubicBezTo>
                  <a:cubicBezTo>
                    <a:pt x="91" y="120"/>
                    <a:pt x="79" y="124"/>
                    <a:pt x="66" y="124"/>
                  </a:cubicBezTo>
                  <a:close/>
                  <a:moveTo>
                    <a:pt x="51" y="66"/>
                  </a:moveTo>
                  <a:cubicBezTo>
                    <a:pt x="51" y="58"/>
                    <a:pt x="57" y="52"/>
                    <a:pt x="65" y="52"/>
                  </a:cubicBezTo>
                  <a:cubicBezTo>
                    <a:pt x="73" y="52"/>
                    <a:pt x="79" y="58"/>
                    <a:pt x="79" y="66"/>
                  </a:cubicBezTo>
                  <a:cubicBezTo>
                    <a:pt x="79" y="74"/>
                    <a:pt x="73" y="80"/>
                    <a:pt x="65" y="80"/>
                  </a:cubicBezTo>
                  <a:cubicBezTo>
                    <a:pt x="57" y="80"/>
                    <a:pt x="51" y="74"/>
                    <a:pt x="51" y="66"/>
                  </a:cubicBezTo>
                  <a:close/>
                  <a:moveTo>
                    <a:pt x="107" y="107"/>
                  </a:moveTo>
                  <a:cubicBezTo>
                    <a:pt x="104" y="101"/>
                    <a:pt x="100" y="95"/>
                    <a:pt x="94" y="90"/>
                  </a:cubicBezTo>
                  <a:cubicBezTo>
                    <a:pt x="90" y="87"/>
                    <a:pt x="85" y="84"/>
                    <a:pt x="80" y="83"/>
                  </a:cubicBezTo>
                  <a:cubicBezTo>
                    <a:pt x="85" y="79"/>
                    <a:pt x="88" y="73"/>
                    <a:pt x="88" y="66"/>
                  </a:cubicBezTo>
                  <a:cubicBezTo>
                    <a:pt x="88" y="54"/>
                    <a:pt x="77" y="44"/>
                    <a:pt x="65" y="44"/>
                  </a:cubicBezTo>
                  <a:cubicBezTo>
                    <a:pt x="52" y="44"/>
                    <a:pt x="42" y="54"/>
                    <a:pt x="42" y="66"/>
                  </a:cubicBezTo>
                  <a:cubicBezTo>
                    <a:pt x="42" y="73"/>
                    <a:pt x="45" y="79"/>
                    <a:pt x="50" y="83"/>
                  </a:cubicBezTo>
                  <a:cubicBezTo>
                    <a:pt x="46" y="85"/>
                    <a:pt x="42" y="87"/>
                    <a:pt x="38" y="90"/>
                  </a:cubicBezTo>
                  <a:cubicBezTo>
                    <a:pt x="33" y="95"/>
                    <a:pt x="28" y="101"/>
                    <a:pt x="25" y="107"/>
                  </a:cubicBezTo>
                  <a:cubicBezTo>
                    <a:pt x="15" y="97"/>
                    <a:pt x="8" y="82"/>
                    <a:pt x="8" y="66"/>
                  </a:cubicBezTo>
                  <a:cubicBezTo>
                    <a:pt x="8" y="34"/>
                    <a:pt x="34" y="8"/>
                    <a:pt x="66" y="8"/>
                  </a:cubicBezTo>
                  <a:cubicBezTo>
                    <a:pt x="98" y="8"/>
                    <a:pt x="124" y="34"/>
                    <a:pt x="124" y="66"/>
                  </a:cubicBezTo>
                  <a:cubicBezTo>
                    <a:pt x="124" y="82"/>
                    <a:pt x="118" y="97"/>
                    <a:pt x="107" y="107"/>
                  </a:cubicBezTo>
                  <a:close/>
                  <a:moveTo>
                    <a:pt x="107" y="107"/>
                  </a:moveTo>
                  <a:cubicBezTo>
                    <a:pt x="107" y="107"/>
                    <a:pt x="107" y="107"/>
                    <a:pt x="107" y="107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ru-RU" sz="900"/>
            </a:p>
          </p:txBody>
        </p:sp>
        <p:sp>
          <p:nvSpPr>
            <p:cNvPr id="48" name="Freeform 47">
              <a:extLst>
                <a:ext uri="{FF2B5EF4-FFF2-40B4-BE49-F238E27FC236}">
                  <a16:creationId xmlns:a16="http://schemas.microsoft.com/office/drawing/2014/main" id="{E9022DA5-AD73-277A-392D-06DFCE49ED4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841175" y="11209984"/>
              <a:ext cx="47919" cy="47919"/>
            </a:xfrm>
            <a:custGeom>
              <a:avLst/>
              <a:gdLst>
                <a:gd name="T0" fmla="*/ 8 w 8"/>
                <a:gd name="T1" fmla="*/ 4 h 8"/>
                <a:gd name="T2" fmla="*/ 4 w 8"/>
                <a:gd name="T3" fmla="*/ 8 h 8"/>
                <a:gd name="T4" fmla="*/ 0 w 8"/>
                <a:gd name="T5" fmla="*/ 4 h 8"/>
                <a:gd name="T6" fmla="*/ 4 w 8"/>
                <a:gd name="T7" fmla="*/ 0 h 8"/>
                <a:gd name="T8" fmla="*/ 8 w 8"/>
                <a:gd name="T9" fmla="*/ 4 h 8"/>
                <a:gd name="T10" fmla="*/ 8 w 8"/>
                <a:gd name="T11" fmla="*/ 4 h 8"/>
                <a:gd name="T12" fmla="*/ 8 w 8"/>
                <a:gd name="T13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8">
                  <a:moveTo>
                    <a:pt x="8" y="4"/>
                  </a:moveTo>
                  <a:cubicBezTo>
                    <a:pt x="8" y="6"/>
                    <a:pt x="7" y="8"/>
                    <a:pt x="4" y="8"/>
                  </a:cubicBezTo>
                  <a:cubicBezTo>
                    <a:pt x="2" y="8"/>
                    <a:pt x="0" y="6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7" y="0"/>
                    <a:pt x="8" y="2"/>
                    <a:pt x="8" y="4"/>
                  </a:cubicBezTo>
                  <a:close/>
                  <a:moveTo>
                    <a:pt x="8" y="4"/>
                  </a:moveTo>
                  <a:cubicBezTo>
                    <a:pt x="8" y="4"/>
                    <a:pt x="8" y="4"/>
                    <a:pt x="8" y="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ru-RU" sz="900"/>
            </a:p>
          </p:txBody>
        </p:sp>
      </p:grpSp>
      <p:sp>
        <p:nvSpPr>
          <p:cNvPr id="2" name="Rectangle : coins arrondis 1">
            <a:hlinkClick r:id="rId2" action="ppaction://hlinksldjump"/>
            <a:extLst>
              <a:ext uri="{FF2B5EF4-FFF2-40B4-BE49-F238E27FC236}">
                <a16:creationId xmlns:a16="http://schemas.microsoft.com/office/drawing/2014/main" id="{535636DD-34D3-D9E9-BBFE-060538117630}"/>
              </a:ext>
            </a:extLst>
          </p:cNvPr>
          <p:cNvSpPr/>
          <p:nvPr/>
        </p:nvSpPr>
        <p:spPr>
          <a:xfrm>
            <a:off x="264555" y="445766"/>
            <a:ext cx="11001404" cy="468000"/>
          </a:xfrm>
          <a:prstGeom prst="roundRect">
            <a:avLst/>
          </a:prstGeom>
          <a:gradFill flip="none" rotWithShape="1">
            <a:gsLst>
              <a:gs pos="0">
                <a:schemeClr val="accent6">
                  <a:lumMod val="5000"/>
                  <a:lumOff val="95000"/>
                </a:schemeClr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0" scaled="0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857F92DB-FA63-D4F5-E1C4-70122102E736}"/>
              </a:ext>
            </a:extLst>
          </p:cNvPr>
          <p:cNvSpPr txBox="1"/>
          <p:nvPr/>
        </p:nvSpPr>
        <p:spPr>
          <a:xfrm>
            <a:off x="331519" y="500724"/>
            <a:ext cx="10671972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r-FR" sz="1600" b="1">
                <a:latin typeface="Segoe UI"/>
                <a:cs typeface="Segoe UI"/>
              </a:rPr>
              <a:t>2. Les objectifs </a:t>
            </a:r>
            <a:r>
              <a:rPr lang="fr-FR" sz="1600" b="1" err="1">
                <a:latin typeface="Segoe UI"/>
                <a:cs typeface="Segoe UI"/>
              </a:rPr>
              <a:t>Pix</a:t>
            </a:r>
          </a:p>
        </p:txBody>
      </p:sp>
      <p:pic>
        <p:nvPicPr>
          <p:cNvPr id="9" name="Graphique 8" descr="Mille contour">
            <a:extLst>
              <a:ext uri="{FF2B5EF4-FFF2-40B4-BE49-F238E27FC236}">
                <a16:creationId xmlns:a16="http://schemas.microsoft.com/office/drawing/2014/main" id="{40722D08-7B83-7FDF-1D1A-1EA8FDCB6E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493776" y="1967930"/>
            <a:ext cx="792000" cy="79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38857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 : coins arrondis 9">
            <a:hlinkClick r:id="rId3" action="ppaction://hlinksldjump"/>
            <a:extLst>
              <a:ext uri="{FF2B5EF4-FFF2-40B4-BE49-F238E27FC236}">
                <a16:creationId xmlns:a16="http://schemas.microsoft.com/office/drawing/2014/main" id="{26E581D8-43B3-9CEF-4781-50826C2E6900}"/>
              </a:ext>
            </a:extLst>
          </p:cNvPr>
          <p:cNvSpPr/>
          <p:nvPr/>
        </p:nvSpPr>
        <p:spPr>
          <a:xfrm>
            <a:off x="264555" y="445766"/>
            <a:ext cx="11001404" cy="468000"/>
          </a:xfrm>
          <a:prstGeom prst="roundRect">
            <a:avLst/>
          </a:prstGeom>
          <a:gradFill flip="none" rotWithShape="1">
            <a:gsLst>
              <a:gs pos="0">
                <a:srgbClr val="F3FFFE">
                  <a:lumMod val="100000"/>
                </a:srgbClr>
              </a:gs>
              <a:gs pos="74000">
                <a:srgbClr val="8DFFE4">
                  <a:alpha val="50000"/>
                </a:srgbClr>
              </a:gs>
              <a:gs pos="83000">
                <a:srgbClr val="8DFFE7">
                  <a:alpha val="50000"/>
                </a:srgbClr>
              </a:gs>
              <a:gs pos="100000">
                <a:srgbClr val="B3FFF4">
                  <a:alpha val="50000"/>
                </a:srgbClr>
              </a:gs>
            </a:gsLst>
            <a:lin ang="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EAD2DE91-EE0A-1006-56DB-B59A427A2B0A}"/>
              </a:ext>
            </a:extLst>
          </p:cNvPr>
          <p:cNvSpPr txBox="1"/>
          <p:nvPr/>
        </p:nvSpPr>
        <p:spPr>
          <a:xfrm>
            <a:off x="331519" y="500724"/>
            <a:ext cx="10671972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r-FR" sz="1600" b="1">
                <a:latin typeface="Segoe UI"/>
                <a:cs typeface="Segoe UI"/>
              </a:rPr>
              <a:t>3. Liste des parcours disponibles Sécurité sociale</a:t>
            </a:r>
            <a:endParaRPr lang="en-US"/>
          </a:p>
        </p:txBody>
      </p:sp>
      <p:grpSp>
        <p:nvGrpSpPr>
          <p:cNvPr id="46" name="Groupe 45">
            <a:extLst>
              <a:ext uri="{FF2B5EF4-FFF2-40B4-BE49-F238E27FC236}">
                <a16:creationId xmlns:a16="http://schemas.microsoft.com/office/drawing/2014/main" id="{7F168201-A3E0-BC9F-BBD7-670A0D06EA26}"/>
              </a:ext>
            </a:extLst>
          </p:cNvPr>
          <p:cNvGrpSpPr/>
          <p:nvPr/>
        </p:nvGrpSpPr>
        <p:grpSpPr>
          <a:xfrm>
            <a:off x="6591113" y="1128924"/>
            <a:ext cx="5040000" cy="6161798"/>
            <a:chOff x="219075" y="1290849"/>
            <a:chExt cx="5040000" cy="6161798"/>
          </a:xfrm>
        </p:grpSpPr>
        <p:grpSp>
          <p:nvGrpSpPr>
            <p:cNvPr id="6" name="Groupe 5">
              <a:extLst>
                <a:ext uri="{FF2B5EF4-FFF2-40B4-BE49-F238E27FC236}">
                  <a16:creationId xmlns:a16="http://schemas.microsoft.com/office/drawing/2014/main" id="{C64C3CDA-55C3-6C03-3665-FAE663C7D4AE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219075" y="1290849"/>
              <a:ext cx="5040000" cy="2934190"/>
              <a:chOff x="1828800" y="614571"/>
              <a:chExt cx="9611770" cy="5595729"/>
            </a:xfrm>
          </p:grpSpPr>
          <p:grpSp>
            <p:nvGrpSpPr>
              <p:cNvPr id="5" name="Groupe 4">
                <a:extLst>
                  <a:ext uri="{FF2B5EF4-FFF2-40B4-BE49-F238E27FC236}">
                    <a16:creationId xmlns:a16="http://schemas.microsoft.com/office/drawing/2014/main" id="{90C9ED02-B448-3C38-3C94-A1E5CE7A27BE}"/>
                  </a:ext>
                </a:extLst>
              </p:cNvPr>
              <p:cNvGrpSpPr/>
              <p:nvPr/>
            </p:nvGrpSpPr>
            <p:grpSpPr>
              <a:xfrm>
                <a:off x="1828800" y="4734896"/>
                <a:ext cx="7706770" cy="1475404"/>
                <a:chOff x="1828800" y="4734896"/>
                <a:chExt cx="7706770" cy="1475404"/>
              </a:xfrm>
            </p:grpSpPr>
            <p:sp>
              <p:nvSpPr>
                <p:cNvPr id="31" name="Rectangle 30">
                  <a:extLst>
                    <a:ext uri="{FF2B5EF4-FFF2-40B4-BE49-F238E27FC236}">
                      <a16:creationId xmlns:a16="http://schemas.microsoft.com/office/drawing/2014/main" id="{7EF7EE8D-B278-4F6A-85FF-D324F3E006D8}"/>
                    </a:ext>
                  </a:extLst>
                </p:cNvPr>
                <p:cNvSpPr/>
                <p:nvPr/>
              </p:nvSpPr>
              <p:spPr>
                <a:xfrm>
                  <a:off x="1828800" y="5148471"/>
                  <a:ext cx="7706770" cy="1061829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ffectLst>
                  <a:outerShdw blurRad="596900" sx="102000" sy="102000" algn="ctr" rotWithShape="0">
                    <a:prstClr val="black">
                      <a:alpha val="2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900"/>
                </a:p>
              </p:txBody>
            </p:sp>
            <p:sp>
              <p:nvSpPr>
                <p:cNvPr id="35" name="TextBox 34">
                  <a:extLst>
                    <a:ext uri="{FF2B5EF4-FFF2-40B4-BE49-F238E27FC236}">
                      <a16:creationId xmlns:a16="http://schemas.microsoft.com/office/drawing/2014/main" id="{B44392EA-90E5-44AB-BA81-6CE8E5D92E1F}"/>
                    </a:ext>
                  </a:extLst>
                </p:cNvPr>
                <p:cNvSpPr txBox="1"/>
                <p:nvPr/>
              </p:nvSpPr>
              <p:spPr>
                <a:xfrm>
                  <a:off x="3013708" y="5304451"/>
                  <a:ext cx="5282049" cy="70434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r-FR" b="1">
                      <a:solidFill>
                        <a:srgbClr val="7B7B7B"/>
                      </a:solidFill>
                    </a:rPr>
                    <a:t>Réseaux sociaux</a:t>
                  </a:r>
                </a:p>
              </p:txBody>
            </p:sp>
            <p:sp>
              <p:nvSpPr>
                <p:cNvPr id="65" name="Right Triangle 64">
                  <a:extLst>
                    <a:ext uri="{FF2B5EF4-FFF2-40B4-BE49-F238E27FC236}">
                      <a16:creationId xmlns:a16="http://schemas.microsoft.com/office/drawing/2014/main" id="{40A41566-ED1B-4DAD-92F0-4863C99EC728}"/>
                    </a:ext>
                  </a:extLst>
                </p:cNvPr>
                <p:cNvSpPr/>
                <p:nvPr/>
              </p:nvSpPr>
              <p:spPr>
                <a:xfrm rot="16200000" flipV="1">
                  <a:off x="2986743" y="4734896"/>
                  <a:ext cx="412245" cy="412245"/>
                </a:xfrm>
                <a:prstGeom prst="rtTriangle">
                  <a:avLst/>
                </a:prstGeom>
                <a:solidFill>
                  <a:schemeClr val="accent3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900"/>
                </a:p>
              </p:txBody>
            </p:sp>
            <p:sp>
              <p:nvSpPr>
                <p:cNvPr id="66" name="Rectangle 65">
                  <a:extLst>
                    <a:ext uri="{FF2B5EF4-FFF2-40B4-BE49-F238E27FC236}">
                      <a16:creationId xmlns:a16="http://schemas.microsoft.com/office/drawing/2014/main" id="{F3E3C7CA-B428-49ED-B694-B85C7284CCE9}"/>
                    </a:ext>
                  </a:extLst>
                </p:cNvPr>
                <p:cNvSpPr/>
                <p:nvPr/>
              </p:nvSpPr>
              <p:spPr>
                <a:xfrm rot="10800000">
                  <a:off x="2171700" y="4734896"/>
                  <a:ext cx="815042" cy="916507"/>
                </a:xfrm>
                <a:prstGeom prst="rect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900"/>
                </a:p>
              </p:txBody>
            </p:sp>
            <p:sp>
              <p:nvSpPr>
                <p:cNvPr id="75" name="TextBox 74">
                  <a:extLst>
                    <a:ext uri="{FF2B5EF4-FFF2-40B4-BE49-F238E27FC236}">
                      <a16:creationId xmlns:a16="http://schemas.microsoft.com/office/drawing/2014/main" id="{26767BA7-9C74-4B40-9E02-6973EF8F7D37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974577" y="4842224"/>
                  <a:ext cx="1180875" cy="92445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1pPr>
                  <a:lvl2pPr marL="742950" indent="-28575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2pPr>
                  <a:lvl3pPr marL="1143000" indent="-22860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3pPr>
                  <a:lvl4pPr marL="1600200" indent="-22860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4pPr>
                  <a:lvl5pPr marL="2057400" indent="-22860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5pPr>
                  <a:lvl6pPr marL="25146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6pPr>
                  <a:lvl7pPr marL="29718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7pPr>
                  <a:lvl8pPr marL="34290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8pPr>
                  <a:lvl9pPr marL="38862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9pPr>
                </a:lstStyle>
                <a:p>
                  <a:pPr algn="ctr" defTabSz="913607" eaLnBrk="0" fontAlgn="base" hangingPunct="0">
                    <a:lnSpc>
                      <a:spcPct val="80000"/>
                    </a:lnSpc>
                    <a:spcAft>
                      <a:spcPct val="0"/>
                    </a:spcAft>
                    <a:defRPr/>
                  </a:pPr>
                  <a:r>
                    <a:rPr lang="en-US" altLang="ru-RU" sz="3000">
                      <a:solidFill>
                        <a:schemeClr val="bg1"/>
                      </a:solidFill>
                      <a:latin typeface="Bebas Neue" panose="020B0606020202050201" pitchFamily="34" charset="0"/>
                    </a:rPr>
                    <a:t>11</a:t>
                  </a:r>
                </a:p>
              </p:txBody>
            </p:sp>
          </p:grpSp>
          <p:grpSp>
            <p:nvGrpSpPr>
              <p:cNvPr id="4" name="Groupe 3">
                <a:extLst>
                  <a:ext uri="{FF2B5EF4-FFF2-40B4-BE49-F238E27FC236}">
                    <a16:creationId xmlns:a16="http://schemas.microsoft.com/office/drawing/2014/main" id="{5DA20B62-A257-B82F-3BBD-AA0C3E0A6D7B}"/>
                  </a:ext>
                </a:extLst>
              </p:cNvPr>
              <p:cNvGrpSpPr/>
              <p:nvPr/>
            </p:nvGrpSpPr>
            <p:grpSpPr>
              <a:xfrm>
                <a:off x="3733800" y="3637171"/>
                <a:ext cx="7706770" cy="1650063"/>
                <a:chOff x="3733800" y="3637171"/>
                <a:chExt cx="7706770" cy="1650063"/>
              </a:xfrm>
            </p:grpSpPr>
            <p:sp>
              <p:nvSpPr>
                <p:cNvPr id="30" name="Rectangle 29">
                  <a:extLst>
                    <a:ext uri="{FF2B5EF4-FFF2-40B4-BE49-F238E27FC236}">
                      <a16:creationId xmlns:a16="http://schemas.microsoft.com/office/drawing/2014/main" id="{1E8B6C2F-1111-41DA-BA69-EE0779873C13}"/>
                    </a:ext>
                  </a:extLst>
                </p:cNvPr>
                <p:cNvSpPr/>
                <p:nvPr/>
              </p:nvSpPr>
              <p:spPr>
                <a:xfrm>
                  <a:off x="3733800" y="3637171"/>
                  <a:ext cx="7706770" cy="1061829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ffectLst>
                  <a:outerShdw blurRad="596900" sx="102000" sy="102000" algn="ctr" rotWithShape="0">
                    <a:prstClr val="black">
                      <a:alpha val="2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900"/>
                </a:p>
              </p:txBody>
            </p:sp>
            <p:sp>
              <p:nvSpPr>
                <p:cNvPr id="33" name="TextBox 32">
                  <a:extLst>
                    <a:ext uri="{FF2B5EF4-FFF2-40B4-BE49-F238E27FC236}">
                      <a16:creationId xmlns:a16="http://schemas.microsoft.com/office/drawing/2014/main" id="{765C05C9-A341-415D-BDF5-2E589608FB29}"/>
                    </a:ext>
                  </a:extLst>
                </p:cNvPr>
                <p:cNvSpPr txBox="1"/>
                <p:nvPr/>
              </p:nvSpPr>
              <p:spPr>
                <a:xfrm>
                  <a:off x="5488604" y="3790285"/>
                  <a:ext cx="4786146" cy="70434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lang="fr-FR" b="1">
                      <a:solidFill>
                        <a:srgbClr val="BF9000"/>
                      </a:solidFill>
                    </a:rPr>
                    <a:t>Tableurs</a:t>
                  </a:r>
                </a:p>
              </p:txBody>
            </p:sp>
            <p:sp>
              <p:nvSpPr>
                <p:cNvPr id="71" name="Right Triangle 70">
                  <a:extLst>
                    <a:ext uri="{FF2B5EF4-FFF2-40B4-BE49-F238E27FC236}">
                      <a16:creationId xmlns:a16="http://schemas.microsoft.com/office/drawing/2014/main" id="{8E866B70-439F-469F-B7C4-F010BC828564}"/>
                    </a:ext>
                  </a:extLst>
                </p:cNvPr>
                <p:cNvSpPr/>
                <p:nvPr/>
              </p:nvSpPr>
              <p:spPr>
                <a:xfrm rot="5400000" flipV="1">
                  <a:off x="9859812" y="4703099"/>
                  <a:ext cx="412245" cy="412245"/>
                </a:xfrm>
                <a:prstGeom prst="rtTriangle">
                  <a:avLst/>
                </a:prstGeom>
                <a:solidFill>
                  <a:schemeClr val="accent4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900"/>
                </a:p>
              </p:txBody>
            </p:sp>
            <p:sp>
              <p:nvSpPr>
                <p:cNvPr id="72" name="Rectangle 71">
                  <a:extLst>
                    <a:ext uri="{FF2B5EF4-FFF2-40B4-BE49-F238E27FC236}">
                      <a16:creationId xmlns:a16="http://schemas.microsoft.com/office/drawing/2014/main" id="{65AF69BB-7A5D-4ACC-BC7B-EF0AB3D79463}"/>
                    </a:ext>
                  </a:extLst>
                </p:cNvPr>
                <p:cNvSpPr/>
                <p:nvPr/>
              </p:nvSpPr>
              <p:spPr>
                <a:xfrm>
                  <a:off x="10272059" y="4198837"/>
                  <a:ext cx="815042" cy="916507"/>
                </a:xfrm>
                <a:prstGeom prst="rect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900"/>
                </a:p>
              </p:txBody>
            </p:sp>
            <p:sp>
              <p:nvSpPr>
                <p:cNvPr id="74" name="TextBox 73">
                  <a:extLst>
                    <a:ext uri="{FF2B5EF4-FFF2-40B4-BE49-F238E27FC236}">
                      <a16:creationId xmlns:a16="http://schemas.microsoft.com/office/drawing/2014/main" id="{494B0B05-5C81-42B1-B92F-031F9759712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0089142" y="4362782"/>
                  <a:ext cx="1180875" cy="92445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1pPr>
                  <a:lvl2pPr marL="742950" indent="-28575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2pPr>
                  <a:lvl3pPr marL="1143000" indent="-22860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3pPr>
                  <a:lvl4pPr marL="1600200" indent="-22860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4pPr>
                  <a:lvl5pPr marL="2057400" indent="-22860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5pPr>
                  <a:lvl6pPr marL="25146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6pPr>
                  <a:lvl7pPr marL="29718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7pPr>
                  <a:lvl8pPr marL="34290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8pPr>
                  <a:lvl9pPr marL="38862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9pPr>
                </a:lstStyle>
                <a:p>
                  <a:pPr algn="ctr" defTabSz="913607" eaLnBrk="0" fontAlgn="base" hangingPunct="0">
                    <a:lnSpc>
                      <a:spcPct val="80000"/>
                    </a:lnSpc>
                    <a:spcAft>
                      <a:spcPct val="0"/>
                    </a:spcAft>
                    <a:defRPr/>
                  </a:pPr>
                  <a:r>
                    <a:rPr lang="en-US" altLang="ru-RU" sz="3000">
                      <a:solidFill>
                        <a:schemeClr val="bg1"/>
                      </a:solidFill>
                      <a:latin typeface="Bebas Neue" panose="020B0606020202050201" pitchFamily="34" charset="0"/>
                    </a:rPr>
                    <a:t>10</a:t>
                  </a:r>
                </a:p>
              </p:txBody>
            </p:sp>
          </p:grpSp>
          <p:grpSp>
            <p:nvGrpSpPr>
              <p:cNvPr id="3" name="Groupe 2">
                <a:extLst>
                  <a:ext uri="{FF2B5EF4-FFF2-40B4-BE49-F238E27FC236}">
                    <a16:creationId xmlns:a16="http://schemas.microsoft.com/office/drawing/2014/main" id="{A5E14D87-59FE-C9BB-EDBD-67D99DB5B780}"/>
                  </a:ext>
                </a:extLst>
              </p:cNvPr>
              <p:cNvGrpSpPr/>
              <p:nvPr/>
            </p:nvGrpSpPr>
            <p:grpSpPr>
              <a:xfrm>
                <a:off x="1828800" y="1711907"/>
                <a:ext cx="7706770" cy="1475793"/>
                <a:chOff x="1828800" y="1711907"/>
                <a:chExt cx="7706770" cy="1475793"/>
              </a:xfrm>
            </p:grpSpPr>
            <p:sp>
              <p:nvSpPr>
                <p:cNvPr id="28" name="Rectangle 27">
                  <a:extLst>
                    <a:ext uri="{FF2B5EF4-FFF2-40B4-BE49-F238E27FC236}">
                      <a16:creationId xmlns:a16="http://schemas.microsoft.com/office/drawing/2014/main" id="{482F4F58-84A9-45D2-8AF0-E43C97F9B564}"/>
                    </a:ext>
                  </a:extLst>
                </p:cNvPr>
                <p:cNvSpPr/>
                <p:nvPr/>
              </p:nvSpPr>
              <p:spPr>
                <a:xfrm>
                  <a:off x="1828800" y="2125871"/>
                  <a:ext cx="7706770" cy="1061829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ffectLst>
                  <a:outerShdw blurRad="596900" sx="102000" sy="102000" algn="ctr" rotWithShape="0">
                    <a:prstClr val="black">
                      <a:alpha val="2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900"/>
                </a:p>
              </p:txBody>
            </p:sp>
            <p:sp>
              <p:nvSpPr>
                <p:cNvPr id="34" name="TextBox 33">
                  <a:extLst>
                    <a:ext uri="{FF2B5EF4-FFF2-40B4-BE49-F238E27FC236}">
                      <a16:creationId xmlns:a16="http://schemas.microsoft.com/office/drawing/2014/main" id="{3278BB2C-5C15-4E07-AAA2-7739D4D68677}"/>
                    </a:ext>
                  </a:extLst>
                </p:cNvPr>
                <p:cNvSpPr txBox="1"/>
                <p:nvPr/>
              </p:nvSpPr>
              <p:spPr>
                <a:xfrm>
                  <a:off x="3016056" y="2270279"/>
                  <a:ext cx="5219132" cy="70434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r-FR" b="1">
                      <a:solidFill>
                        <a:srgbClr val="C35911"/>
                      </a:solidFill>
                    </a:rPr>
                    <a:t>Diaporama</a:t>
                  </a:r>
                </a:p>
              </p:txBody>
            </p:sp>
            <p:sp>
              <p:nvSpPr>
                <p:cNvPr id="61" name="Rectangle 60">
                  <a:extLst>
                    <a:ext uri="{FF2B5EF4-FFF2-40B4-BE49-F238E27FC236}">
                      <a16:creationId xmlns:a16="http://schemas.microsoft.com/office/drawing/2014/main" id="{EC58A703-5109-44F9-A635-58341601F598}"/>
                    </a:ext>
                  </a:extLst>
                </p:cNvPr>
                <p:cNvSpPr/>
                <p:nvPr/>
              </p:nvSpPr>
              <p:spPr>
                <a:xfrm rot="10800000">
                  <a:off x="2171700" y="1711907"/>
                  <a:ext cx="815042" cy="916507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900"/>
                </a:p>
              </p:txBody>
            </p:sp>
            <p:sp>
              <p:nvSpPr>
                <p:cNvPr id="60" name="Right Triangle 59">
                  <a:extLst>
                    <a:ext uri="{FF2B5EF4-FFF2-40B4-BE49-F238E27FC236}">
                      <a16:creationId xmlns:a16="http://schemas.microsoft.com/office/drawing/2014/main" id="{E261A543-F363-4950-B5B9-128CAD7695A1}"/>
                    </a:ext>
                  </a:extLst>
                </p:cNvPr>
                <p:cNvSpPr/>
                <p:nvPr/>
              </p:nvSpPr>
              <p:spPr>
                <a:xfrm rot="16200000" flipV="1">
                  <a:off x="2986743" y="1711907"/>
                  <a:ext cx="412245" cy="412245"/>
                </a:xfrm>
                <a:prstGeom prst="rtTriangle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900"/>
                </a:p>
              </p:txBody>
            </p:sp>
            <p:sp>
              <p:nvSpPr>
                <p:cNvPr id="73" name="TextBox 72">
                  <a:extLst>
                    <a:ext uri="{FF2B5EF4-FFF2-40B4-BE49-F238E27FC236}">
                      <a16:creationId xmlns:a16="http://schemas.microsoft.com/office/drawing/2014/main" id="{10D9DC78-0626-4158-8F1C-82320C87F887}"/>
                    </a:ext>
                  </a:extLst>
                </p:cNvPr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986120" y="1721892"/>
                  <a:ext cx="1182560" cy="99782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1pPr>
                  <a:lvl2pPr marL="742950" indent="-28575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2pPr>
                  <a:lvl3pPr marL="1143000" indent="-22860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3pPr>
                  <a:lvl4pPr marL="1600200" indent="-22860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4pPr>
                  <a:lvl5pPr marL="2057400" indent="-22860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5pPr>
                  <a:lvl6pPr marL="25146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6pPr>
                  <a:lvl7pPr marL="29718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7pPr>
                  <a:lvl8pPr marL="34290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8pPr>
                  <a:lvl9pPr marL="38862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9pPr>
                </a:lstStyle>
                <a:p>
                  <a:pPr algn="ctr" defTabSz="913607" eaLnBrk="0" fontAlgn="base" hangingPunct="0">
                    <a:spcAft>
                      <a:spcPct val="0"/>
                    </a:spcAft>
                    <a:defRPr/>
                  </a:pPr>
                  <a:r>
                    <a:rPr lang="en-US" altLang="ru-RU" sz="2800">
                      <a:solidFill>
                        <a:schemeClr val="bg1"/>
                      </a:solidFill>
                      <a:latin typeface="Bebas Neue" panose="020B0606020202050201" pitchFamily="34" charset="0"/>
                    </a:rPr>
                    <a:t>9</a:t>
                  </a:r>
                  <a:endParaRPr lang="en-US" altLang="ru-RU" sz="1200">
                    <a:solidFill>
                      <a:schemeClr val="bg1"/>
                    </a:solidFill>
                    <a:latin typeface="Bebas Neue" panose="020B0606020202050201" pitchFamily="34" charset="0"/>
                  </a:endParaRPr>
                </a:p>
              </p:txBody>
            </p:sp>
          </p:grpSp>
          <p:grpSp>
            <p:nvGrpSpPr>
              <p:cNvPr id="2" name="Groupe 1">
                <a:extLst>
                  <a:ext uri="{FF2B5EF4-FFF2-40B4-BE49-F238E27FC236}">
                    <a16:creationId xmlns:a16="http://schemas.microsoft.com/office/drawing/2014/main" id="{CE727FD6-70FA-2E81-E9C1-3FC7E08CE2C9}"/>
                  </a:ext>
                </a:extLst>
              </p:cNvPr>
              <p:cNvGrpSpPr/>
              <p:nvPr/>
            </p:nvGrpSpPr>
            <p:grpSpPr>
              <a:xfrm>
                <a:off x="3704183" y="614571"/>
                <a:ext cx="7736387" cy="1629033"/>
                <a:chOff x="3704183" y="614571"/>
                <a:chExt cx="7736387" cy="1629033"/>
              </a:xfrm>
            </p:grpSpPr>
            <p:sp>
              <p:nvSpPr>
                <p:cNvPr id="26" name="Rectangle 25">
                  <a:extLst>
                    <a:ext uri="{FF2B5EF4-FFF2-40B4-BE49-F238E27FC236}">
                      <a16:creationId xmlns:a16="http://schemas.microsoft.com/office/drawing/2014/main" id="{E59B8B3B-678D-475B-A879-27FC4F398D64}"/>
                    </a:ext>
                  </a:extLst>
                </p:cNvPr>
                <p:cNvSpPr/>
                <p:nvPr/>
              </p:nvSpPr>
              <p:spPr>
                <a:xfrm>
                  <a:off x="3733800" y="614571"/>
                  <a:ext cx="7706770" cy="1061829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ffectLst>
                  <a:outerShdw blurRad="596900" sx="102000" sy="102000" algn="ctr" rotWithShape="0">
                    <a:prstClr val="black">
                      <a:alpha val="2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900"/>
                </a:p>
              </p:txBody>
            </p:sp>
            <p:grpSp>
              <p:nvGrpSpPr>
                <p:cNvPr id="67" name="Group 66">
                  <a:extLst>
                    <a:ext uri="{FF2B5EF4-FFF2-40B4-BE49-F238E27FC236}">
                      <a16:creationId xmlns:a16="http://schemas.microsoft.com/office/drawing/2014/main" id="{8D4B4E53-317F-459B-9EE5-200FA7C2F298}"/>
                    </a:ext>
                  </a:extLst>
                </p:cNvPr>
                <p:cNvGrpSpPr/>
                <p:nvPr/>
              </p:nvGrpSpPr>
              <p:grpSpPr>
                <a:xfrm rot="16200000">
                  <a:off x="10015203" y="1017234"/>
                  <a:ext cx="916507" cy="1227288"/>
                  <a:chOff x="1768872" y="6334048"/>
                  <a:chExt cx="1833014" cy="2454576"/>
                </a:xfrm>
              </p:grpSpPr>
              <p:sp>
                <p:nvSpPr>
                  <p:cNvPr id="68" name="Right Triangle 67">
                    <a:extLst>
                      <a:ext uri="{FF2B5EF4-FFF2-40B4-BE49-F238E27FC236}">
                        <a16:creationId xmlns:a16="http://schemas.microsoft.com/office/drawing/2014/main" id="{26CB5645-D3C6-4C21-ACFD-CB061FF5EAE9}"/>
                      </a:ext>
                    </a:extLst>
                  </p:cNvPr>
                  <p:cNvSpPr/>
                  <p:nvPr/>
                </p:nvSpPr>
                <p:spPr>
                  <a:xfrm rot="10800000" flipV="1">
                    <a:off x="1768872" y="6334048"/>
                    <a:ext cx="824490" cy="824490"/>
                  </a:xfrm>
                  <a:prstGeom prst="rtTriangle">
                    <a:avLst/>
                  </a:prstGeom>
                  <a:solidFill>
                    <a:schemeClr val="accent1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900"/>
                  </a:p>
                </p:txBody>
              </p:sp>
              <p:sp>
                <p:nvSpPr>
                  <p:cNvPr id="69" name="Rectangle 68">
                    <a:extLst>
                      <a:ext uri="{FF2B5EF4-FFF2-40B4-BE49-F238E27FC236}">
                        <a16:creationId xmlns:a16="http://schemas.microsoft.com/office/drawing/2014/main" id="{55F29033-FD8F-4EE1-9538-753B2720D5B6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1870337" y="7057076"/>
                    <a:ext cx="1630083" cy="1833014"/>
                  </a:xfrm>
                  <a:prstGeom prst="rect">
                    <a:avLst/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900"/>
                  </a:p>
                </p:txBody>
              </p:sp>
            </p:grpSp>
            <p:sp>
              <p:nvSpPr>
                <p:cNvPr id="32" name="TextBox 31">
                  <a:extLst>
                    <a:ext uri="{FF2B5EF4-FFF2-40B4-BE49-F238E27FC236}">
                      <a16:creationId xmlns:a16="http://schemas.microsoft.com/office/drawing/2014/main" id="{B78F4B46-83A0-4E49-BD91-1713546CBD8B}"/>
                    </a:ext>
                  </a:extLst>
                </p:cNvPr>
                <p:cNvSpPr txBox="1"/>
                <p:nvPr/>
              </p:nvSpPr>
              <p:spPr>
                <a:xfrm>
                  <a:off x="3704183" y="822662"/>
                  <a:ext cx="6538257" cy="70434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lang="fr-FR" b="1">
                      <a:solidFill>
                        <a:srgbClr val="2F5597"/>
                      </a:solidFill>
                    </a:rPr>
                    <a:t>Traitement de texte</a:t>
                  </a:r>
                </a:p>
              </p:txBody>
            </p:sp>
            <p:sp>
              <p:nvSpPr>
                <p:cNvPr id="62" name="TextBox 61">
                  <a:extLst>
                    <a:ext uri="{FF2B5EF4-FFF2-40B4-BE49-F238E27FC236}">
                      <a16:creationId xmlns:a16="http://schemas.microsoft.com/office/drawing/2014/main" id="{5BE23BC1-2896-4D57-886D-912C7A31AF61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0065934" y="1319150"/>
                  <a:ext cx="1180875" cy="92445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1pPr>
                  <a:lvl2pPr marL="742950" indent="-28575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2pPr>
                  <a:lvl3pPr marL="1143000" indent="-22860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3pPr>
                  <a:lvl4pPr marL="1600200" indent="-22860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4pPr>
                  <a:lvl5pPr marL="2057400" indent="-22860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5pPr>
                  <a:lvl6pPr marL="25146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6pPr>
                  <a:lvl7pPr marL="29718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7pPr>
                  <a:lvl8pPr marL="34290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8pPr>
                  <a:lvl9pPr marL="38862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9pPr>
                </a:lstStyle>
                <a:p>
                  <a:pPr algn="ctr" defTabSz="913607" eaLnBrk="0" fontAlgn="base" hangingPunct="0">
                    <a:lnSpc>
                      <a:spcPct val="80000"/>
                    </a:lnSpc>
                    <a:spcAft>
                      <a:spcPct val="0"/>
                    </a:spcAft>
                    <a:defRPr/>
                  </a:pPr>
                  <a:r>
                    <a:rPr lang="en-US" altLang="ru-RU" sz="3000">
                      <a:solidFill>
                        <a:schemeClr val="bg1"/>
                      </a:solidFill>
                      <a:latin typeface="Bebas Neue" panose="020B0606020202050201" pitchFamily="34" charset="0"/>
                    </a:rPr>
                    <a:t>8</a:t>
                  </a:r>
                </a:p>
              </p:txBody>
            </p:sp>
          </p:grpSp>
        </p:grpSp>
        <p:grpSp>
          <p:nvGrpSpPr>
            <p:cNvPr id="12" name="Groupe 11">
              <a:extLst>
                <a:ext uri="{FF2B5EF4-FFF2-40B4-BE49-F238E27FC236}">
                  <a16:creationId xmlns:a16="http://schemas.microsoft.com/office/drawing/2014/main" id="{2C1DC069-2DBD-01ED-28C0-D029E9D9DD9C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219075" y="4518457"/>
              <a:ext cx="5040000" cy="2934190"/>
              <a:chOff x="1828800" y="614571"/>
              <a:chExt cx="9611770" cy="5595729"/>
            </a:xfrm>
          </p:grpSpPr>
          <p:grpSp>
            <p:nvGrpSpPr>
              <p:cNvPr id="13" name="Groupe 12" hidden="1">
                <a:extLst>
                  <a:ext uri="{FF2B5EF4-FFF2-40B4-BE49-F238E27FC236}">
                    <a16:creationId xmlns:a16="http://schemas.microsoft.com/office/drawing/2014/main" id="{68E8F812-8504-75E2-E10A-FB02AAF3B570}"/>
                  </a:ext>
                </a:extLst>
              </p:cNvPr>
              <p:cNvGrpSpPr/>
              <p:nvPr/>
            </p:nvGrpSpPr>
            <p:grpSpPr>
              <a:xfrm>
                <a:off x="1828800" y="4734896"/>
                <a:ext cx="7706770" cy="1475404"/>
                <a:chOff x="1828800" y="4734896"/>
                <a:chExt cx="7706770" cy="1475404"/>
              </a:xfrm>
            </p:grpSpPr>
            <p:sp>
              <p:nvSpPr>
                <p:cNvPr id="41" name="Rectangle 40">
                  <a:extLst>
                    <a:ext uri="{FF2B5EF4-FFF2-40B4-BE49-F238E27FC236}">
                      <a16:creationId xmlns:a16="http://schemas.microsoft.com/office/drawing/2014/main" id="{3F6F81E9-8FDB-39C0-7C92-6A3AFF8B13BB}"/>
                    </a:ext>
                  </a:extLst>
                </p:cNvPr>
                <p:cNvSpPr/>
                <p:nvPr/>
              </p:nvSpPr>
              <p:spPr>
                <a:xfrm>
                  <a:off x="1828800" y="5148471"/>
                  <a:ext cx="7706770" cy="1061829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ffectLst>
                  <a:outerShdw blurRad="596900" sx="102000" sy="102000" algn="ctr" rotWithShape="0">
                    <a:prstClr val="black">
                      <a:alpha val="2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900"/>
                </a:p>
              </p:txBody>
            </p:sp>
            <p:sp>
              <p:nvSpPr>
                <p:cNvPr id="42" name="TextBox 34">
                  <a:extLst>
                    <a:ext uri="{FF2B5EF4-FFF2-40B4-BE49-F238E27FC236}">
                      <a16:creationId xmlns:a16="http://schemas.microsoft.com/office/drawing/2014/main" id="{6623869C-C5E8-EB19-A962-DE6E6CE10687}"/>
                    </a:ext>
                  </a:extLst>
                </p:cNvPr>
                <p:cNvSpPr txBox="1"/>
                <p:nvPr/>
              </p:nvSpPr>
              <p:spPr>
                <a:xfrm>
                  <a:off x="3398989" y="5304451"/>
                  <a:ext cx="5282049" cy="70434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r-FR" b="1">
                      <a:solidFill>
                        <a:srgbClr val="4472C4"/>
                      </a:solidFill>
                    </a:rPr>
                    <a:t>Cybersécurité du SI light</a:t>
                  </a:r>
                </a:p>
              </p:txBody>
            </p:sp>
            <p:sp>
              <p:nvSpPr>
                <p:cNvPr id="43" name="Right Triangle 64">
                  <a:extLst>
                    <a:ext uri="{FF2B5EF4-FFF2-40B4-BE49-F238E27FC236}">
                      <a16:creationId xmlns:a16="http://schemas.microsoft.com/office/drawing/2014/main" id="{6793E416-CCD4-C6B6-7900-932C7D5D28FE}"/>
                    </a:ext>
                  </a:extLst>
                </p:cNvPr>
                <p:cNvSpPr/>
                <p:nvPr/>
              </p:nvSpPr>
              <p:spPr>
                <a:xfrm rot="16200000" flipV="1">
                  <a:off x="2986743" y="4734896"/>
                  <a:ext cx="412245" cy="412245"/>
                </a:xfrm>
                <a:prstGeom prst="rtTriangle">
                  <a:avLst/>
                </a:prstGeom>
                <a:solidFill>
                  <a:schemeClr val="accent3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900"/>
                </a:p>
              </p:txBody>
            </p:sp>
            <p:sp>
              <p:nvSpPr>
                <p:cNvPr id="44" name="Rectangle 43">
                  <a:extLst>
                    <a:ext uri="{FF2B5EF4-FFF2-40B4-BE49-F238E27FC236}">
                      <a16:creationId xmlns:a16="http://schemas.microsoft.com/office/drawing/2014/main" id="{BEABB9EC-09EC-6A49-12D0-858061FE2A59}"/>
                    </a:ext>
                  </a:extLst>
                </p:cNvPr>
                <p:cNvSpPr/>
                <p:nvPr/>
              </p:nvSpPr>
              <p:spPr>
                <a:xfrm rot="10800000">
                  <a:off x="2171700" y="4734896"/>
                  <a:ext cx="815042" cy="916507"/>
                </a:xfrm>
                <a:prstGeom prst="rect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900"/>
                </a:p>
              </p:txBody>
            </p:sp>
            <p:sp>
              <p:nvSpPr>
                <p:cNvPr id="45" name="TextBox 74">
                  <a:extLst>
                    <a:ext uri="{FF2B5EF4-FFF2-40B4-BE49-F238E27FC236}">
                      <a16:creationId xmlns:a16="http://schemas.microsoft.com/office/drawing/2014/main" id="{E23A6B61-742C-40A7-CCEF-D9B93F0F3185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974577" y="4842224"/>
                  <a:ext cx="1180875" cy="92445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1pPr>
                  <a:lvl2pPr marL="742950" indent="-28575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2pPr>
                  <a:lvl3pPr marL="1143000" indent="-22860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3pPr>
                  <a:lvl4pPr marL="1600200" indent="-22860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4pPr>
                  <a:lvl5pPr marL="2057400" indent="-22860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5pPr>
                  <a:lvl6pPr marL="25146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6pPr>
                  <a:lvl7pPr marL="29718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7pPr>
                  <a:lvl8pPr marL="34290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8pPr>
                  <a:lvl9pPr marL="38862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9pPr>
                </a:lstStyle>
                <a:p>
                  <a:pPr algn="ctr" defTabSz="913607" eaLnBrk="0" fontAlgn="base" hangingPunct="0">
                    <a:lnSpc>
                      <a:spcPct val="80000"/>
                    </a:lnSpc>
                    <a:spcAft>
                      <a:spcPct val="0"/>
                    </a:spcAft>
                    <a:defRPr/>
                  </a:pPr>
                  <a:r>
                    <a:rPr lang="en-US" altLang="ru-RU" sz="3000">
                      <a:solidFill>
                        <a:schemeClr val="bg1"/>
                      </a:solidFill>
                      <a:latin typeface="Bebas Neue" panose="020B0606020202050201" pitchFamily="34" charset="0"/>
                    </a:rPr>
                    <a:t>4</a:t>
                  </a:r>
                </a:p>
              </p:txBody>
            </p:sp>
          </p:grpSp>
          <p:grpSp>
            <p:nvGrpSpPr>
              <p:cNvPr id="14" name="Groupe 13">
                <a:extLst>
                  <a:ext uri="{FF2B5EF4-FFF2-40B4-BE49-F238E27FC236}">
                    <a16:creationId xmlns:a16="http://schemas.microsoft.com/office/drawing/2014/main" id="{778E71B7-21DB-BB46-477C-1D5827CB4640}"/>
                  </a:ext>
                </a:extLst>
              </p:cNvPr>
              <p:cNvGrpSpPr/>
              <p:nvPr/>
            </p:nvGrpSpPr>
            <p:grpSpPr>
              <a:xfrm>
                <a:off x="3733800" y="3637171"/>
                <a:ext cx="7706770" cy="1650063"/>
                <a:chOff x="3733800" y="3637171"/>
                <a:chExt cx="7706770" cy="1650063"/>
              </a:xfrm>
            </p:grpSpPr>
            <p:sp>
              <p:nvSpPr>
                <p:cNvPr id="36" name="Rectangle 35">
                  <a:extLst>
                    <a:ext uri="{FF2B5EF4-FFF2-40B4-BE49-F238E27FC236}">
                      <a16:creationId xmlns:a16="http://schemas.microsoft.com/office/drawing/2014/main" id="{3E7DE24B-34F6-AF7B-3A5C-016A03CD9B11}"/>
                    </a:ext>
                  </a:extLst>
                </p:cNvPr>
                <p:cNvSpPr/>
                <p:nvPr/>
              </p:nvSpPr>
              <p:spPr>
                <a:xfrm>
                  <a:off x="3733800" y="3637171"/>
                  <a:ext cx="7706770" cy="1061829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ffectLst>
                  <a:outerShdw blurRad="596900" sx="102000" sy="102000" algn="ctr" rotWithShape="0">
                    <a:prstClr val="black">
                      <a:alpha val="2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900"/>
                </a:p>
              </p:txBody>
            </p:sp>
            <p:sp>
              <p:nvSpPr>
                <p:cNvPr id="37" name="TextBox 32">
                  <a:extLst>
                    <a:ext uri="{FF2B5EF4-FFF2-40B4-BE49-F238E27FC236}">
                      <a16:creationId xmlns:a16="http://schemas.microsoft.com/office/drawing/2014/main" id="{4B26746F-2D96-736F-8266-D1FA41553B67}"/>
                    </a:ext>
                  </a:extLst>
                </p:cNvPr>
                <p:cNvSpPr txBox="1"/>
                <p:nvPr/>
              </p:nvSpPr>
              <p:spPr>
                <a:xfrm>
                  <a:off x="5488579" y="3790285"/>
                  <a:ext cx="4786146" cy="70434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lang="fr-FR" b="1">
                      <a:solidFill>
                        <a:srgbClr val="7030A0"/>
                      </a:solidFill>
                    </a:rPr>
                    <a:t>Cybersécurité</a:t>
                  </a:r>
                </a:p>
              </p:txBody>
            </p:sp>
            <p:sp>
              <p:nvSpPr>
                <p:cNvPr id="38" name="Right Triangle 70">
                  <a:extLst>
                    <a:ext uri="{FF2B5EF4-FFF2-40B4-BE49-F238E27FC236}">
                      <a16:creationId xmlns:a16="http://schemas.microsoft.com/office/drawing/2014/main" id="{87E49E2E-C377-6BAA-DD8D-773E564E94D3}"/>
                    </a:ext>
                  </a:extLst>
                </p:cNvPr>
                <p:cNvSpPr/>
                <p:nvPr/>
              </p:nvSpPr>
              <p:spPr>
                <a:xfrm rot="5400000" flipV="1">
                  <a:off x="9859812" y="4703099"/>
                  <a:ext cx="412245" cy="412245"/>
                </a:xfrm>
                <a:prstGeom prst="rtTriangle">
                  <a:avLst/>
                </a:prstGeom>
                <a:solidFill>
                  <a:srgbClr val="7030A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900"/>
                </a:p>
              </p:txBody>
            </p:sp>
            <p:sp>
              <p:nvSpPr>
                <p:cNvPr id="39" name="Rectangle 38">
                  <a:extLst>
                    <a:ext uri="{FF2B5EF4-FFF2-40B4-BE49-F238E27FC236}">
                      <a16:creationId xmlns:a16="http://schemas.microsoft.com/office/drawing/2014/main" id="{BFF2AB2C-491B-AA1F-CC49-394DBE1EA8BA}"/>
                    </a:ext>
                  </a:extLst>
                </p:cNvPr>
                <p:cNvSpPr/>
                <p:nvPr/>
              </p:nvSpPr>
              <p:spPr>
                <a:xfrm>
                  <a:off x="10272059" y="4198837"/>
                  <a:ext cx="815042" cy="916507"/>
                </a:xfrm>
                <a:prstGeom prst="rect">
                  <a:avLst/>
                </a:prstGeom>
                <a:solidFill>
                  <a:srgbClr val="F97DF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900"/>
                </a:p>
              </p:txBody>
            </p:sp>
            <p:sp>
              <p:nvSpPr>
                <p:cNvPr id="40" name="TextBox 73">
                  <a:extLst>
                    <a:ext uri="{FF2B5EF4-FFF2-40B4-BE49-F238E27FC236}">
                      <a16:creationId xmlns:a16="http://schemas.microsoft.com/office/drawing/2014/main" id="{7D1E7A74-9F4F-BB75-3168-E42B51FF5EB1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0089142" y="4362782"/>
                  <a:ext cx="1180875" cy="92445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1pPr>
                  <a:lvl2pPr marL="742950" indent="-28575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2pPr>
                  <a:lvl3pPr marL="1143000" indent="-22860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3pPr>
                  <a:lvl4pPr marL="1600200" indent="-22860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4pPr>
                  <a:lvl5pPr marL="2057400" indent="-22860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5pPr>
                  <a:lvl6pPr marL="25146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6pPr>
                  <a:lvl7pPr marL="29718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7pPr>
                  <a:lvl8pPr marL="34290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8pPr>
                  <a:lvl9pPr marL="38862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9pPr>
                </a:lstStyle>
                <a:p>
                  <a:pPr algn="ctr" defTabSz="913607" eaLnBrk="0" fontAlgn="base" hangingPunct="0">
                    <a:lnSpc>
                      <a:spcPct val="80000"/>
                    </a:lnSpc>
                    <a:spcAft>
                      <a:spcPct val="0"/>
                    </a:spcAft>
                    <a:defRPr/>
                  </a:pPr>
                  <a:r>
                    <a:rPr lang="en-US" altLang="ru-RU" sz="3000">
                      <a:solidFill>
                        <a:schemeClr val="bg1"/>
                      </a:solidFill>
                      <a:latin typeface="Bebas Neue" panose="020B0606020202050201" pitchFamily="34" charset="0"/>
                    </a:rPr>
                    <a:t>14</a:t>
                  </a:r>
                </a:p>
              </p:txBody>
            </p:sp>
          </p:grpSp>
          <p:grpSp>
            <p:nvGrpSpPr>
              <p:cNvPr id="15" name="Groupe 14">
                <a:extLst>
                  <a:ext uri="{FF2B5EF4-FFF2-40B4-BE49-F238E27FC236}">
                    <a16:creationId xmlns:a16="http://schemas.microsoft.com/office/drawing/2014/main" id="{EFCE3621-B3DF-220E-E30F-9E90544335CD}"/>
                  </a:ext>
                </a:extLst>
              </p:cNvPr>
              <p:cNvGrpSpPr/>
              <p:nvPr/>
            </p:nvGrpSpPr>
            <p:grpSpPr>
              <a:xfrm>
                <a:off x="1828800" y="1711907"/>
                <a:ext cx="7706770" cy="1475793"/>
                <a:chOff x="1828800" y="1711907"/>
                <a:chExt cx="7706770" cy="1475793"/>
              </a:xfrm>
            </p:grpSpPr>
            <p:sp>
              <p:nvSpPr>
                <p:cNvPr id="23" name="Rectangle 22">
                  <a:extLst>
                    <a:ext uri="{FF2B5EF4-FFF2-40B4-BE49-F238E27FC236}">
                      <a16:creationId xmlns:a16="http://schemas.microsoft.com/office/drawing/2014/main" id="{114D782B-D2E0-C088-799F-54DD27773D68}"/>
                    </a:ext>
                  </a:extLst>
                </p:cNvPr>
                <p:cNvSpPr/>
                <p:nvPr/>
              </p:nvSpPr>
              <p:spPr>
                <a:xfrm>
                  <a:off x="1828800" y="2125871"/>
                  <a:ext cx="7706770" cy="1061829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ffectLst>
                  <a:outerShdw blurRad="596900" sx="102000" sy="102000" algn="ctr" rotWithShape="0">
                    <a:prstClr val="black">
                      <a:alpha val="2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900"/>
                </a:p>
              </p:txBody>
            </p:sp>
            <p:sp>
              <p:nvSpPr>
                <p:cNvPr id="24" name="TextBox 33">
                  <a:extLst>
                    <a:ext uri="{FF2B5EF4-FFF2-40B4-BE49-F238E27FC236}">
                      <a16:creationId xmlns:a16="http://schemas.microsoft.com/office/drawing/2014/main" id="{B00084A6-B683-0A87-A57A-E2693A4F6459}"/>
                    </a:ext>
                  </a:extLst>
                </p:cNvPr>
                <p:cNvSpPr txBox="1"/>
                <p:nvPr/>
              </p:nvSpPr>
              <p:spPr>
                <a:xfrm>
                  <a:off x="3016054" y="2270279"/>
                  <a:ext cx="5219132" cy="70434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r-FR" b="1">
                      <a:solidFill>
                        <a:srgbClr val="2F5597"/>
                      </a:solidFill>
                    </a:rPr>
                    <a:t>RGPD</a:t>
                  </a:r>
                </a:p>
              </p:txBody>
            </p:sp>
            <p:sp>
              <p:nvSpPr>
                <p:cNvPr id="25" name="Rectangle 24">
                  <a:extLst>
                    <a:ext uri="{FF2B5EF4-FFF2-40B4-BE49-F238E27FC236}">
                      <a16:creationId xmlns:a16="http://schemas.microsoft.com/office/drawing/2014/main" id="{E55D5BA6-F364-91AA-6B7E-95CC3DE97188}"/>
                    </a:ext>
                  </a:extLst>
                </p:cNvPr>
                <p:cNvSpPr/>
                <p:nvPr/>
              </p:nvSpPr>
              <p:spPr>
                <a:xfrm rot="10800000">
                  <a:off x="2171700" y="1711907"/>
                  <a:ext cx="815042" cy="916507"/>
                </a:xfrm>
                <a:prstGeom prst="rect">
                  <a:avLst/>
                </a:prstGeom>
                <a:solidFill>
                  <a:srgbClr val="4472C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900"/>
                </a:p>
              </p:txBody>
            </p:sp>
            <p:sp>
              <p:nvSpPr>
                <p:cNvPr id="27" name="Right Triangle 59">
                  <a:extLst>
                    <a:ext uri="{FF2B5EF4-FFF2-40B4-BE49-F238E27FC236}">
                      <a16:creationId xmlns:a16="http://schemas.microsoft.com/office/drawing/2014/main" id="{F0635FAE-8A46-9003-B72F-FC7D109FDB8C}"/>
                    </a:ext>
                  </a:extLst>
                </p:cNvPr>
                <p:cNvSpPr/>
                <p:nvPr/>
              </p:nvSpPr>
              <p:spPr>
                <a:xfrm rot="16200000" flipV="1">
                  <a:off x="2986743" y="1711907"/>
                  <a:ext cx="412245" cy="412245"/>
                </a:xfrm>
                <a:prstGeom prst="rtTriangle">
                  <a:avLst/>
                </a:prstGeom>
                <a:solidFill>
                  <a:srgbClr val="2F559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900"/>
                </a:p>
              </p:txBody>
            </p:sp>
            <p:sp>
              <p:nvSpPr>
                <p:cNvPr id="29" name="TextBox 72">
                  <a:extLst>
                    <a:ext uri="{FF2B5EF4-FFF2-40B4-BE49-F238E27FC236}">
                      <a16:creationId xmlns:a16="http://schemas.microsoft.com/office/drawing/2014/main" id="{4F413B70-93CD-62BA-BA6B-12FDCAE3FA7F}"/>
                    </a:ext>
                  </a:extLst>
                </p:cNvPr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986120" y="1721892"/>
                  <a:ext cx="1182560" cy="99782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1pPr>
                  <a:lvl2pPr marL="742950" indent="-28575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2pPr>
                  <a:lvl3pPr marL="1143000" indent="-22860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3pPr>
                  <a:lvl4pPr marL="1600200" indent="-22860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4pPr>
                  <a:lvl5pPr marL="2057400" indent="-22860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5pPr>
                  <a:lvl6pPr marL="25146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6pPr>
                  <a:lvl7pPr marL="29718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7pPr>
                  <a:lvl8pPr marL="34290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8pPr>
                  <a:lvl9pPr marL="38862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9pPr>
                </a:lstStyle>
                <a:p>
                  <a:pPr algn="ctr" defTabSz="913607" eaLnBrk="0" fontAlgn="base" hangingPunct="0">
                    <a:spcAft>
                      <a:spcPct val="0"/>
                    </a:spcAft>
                    <a:defRPr/>
                  </a:pPr>
                  <a:r>
                    <a:rPr lang="en-US" altLang="ru-RU" sz="2800">
                      <a:solidFill>
                        <a:schemeClr val="bg1"/>
                      </a:solidFill>
                      <a:latin typeface="Bebas Neue" panose="020B0606020202050201" pitchFamily="34" charset="0"/>
                    </a:rPr>
                    <a:t>13</a:t>
                  </a:r>
                  <a:endParaRPr lang="en-US" altLang="ru-RU" sz="1200">
                    <a:solidFill>
                      <a:schemeClr val="bg1"/>
                    </a:solidFill>
                    <a:latin typeface="Bebas Neue" panose="020B0606020202050201" pitchFamily="34" charset="0"/>
                  </a:endParaRPr>
                </a:p>
              </p:txBody>
            </p:sp>
          </p:grpSp>
          <p:grpSp>
            <p:nvGrpSpPr>
              <p:cNvPr id="16" name="Groupe 15">
                <a:extLst>
                  <a:ext uri="{FF2B5EF4-FFF2-40B4-BE49-F238E27FC236}">
                    <a16:creationId xmlns:a16="http://schemas.microsoft.com/office/drawing/2014/main" id="{989232B8-F067-8E82-1D48-E78E4DE7D2E9}"/>
                  </a:ext>
                </a:extLst>
              </p:cNvPr>
              <p:cNvGrpSpPr/>
              <p:nvPr/>
            </p:nvGrpSpPr>
            <p:grpSpPr>
              <a:xfrm>
                <a:off x="3724461" y="614571"/>
                <a:ext cx="7716109" cy="1629033"/>
                <a:chOff x="3724461" y="614571"/>
                <a:chExt cx="7716109" cy="1629033"/>
              </a:xfrm>
            </p:grpSpPr>
            <p:sp>
              <p:nvSpPr>
                <p:cNvPr id="17" name="Rectangle 16">
                  <a:extLst>
                    <a:ext uri="{FF2B5EF4-FFF2-40B4-BE49-F238E27FC236}">
                      <a16:creationId xmlns:a16="http://schemas.microsoft.com/office/drawing/2014/main" id="{5AB75860-A2D0-F3AC-41F1-97BE3EA9E22E}"/>
                    </a:ext>
                  </a:extLst>
                </p:cNvPr>
                <p:cNvSpPr/>
                <p:nvPr/>
              </p:nvSpPr>
              <p:spPr>
                <a:xfrm>
                  <a:off x="3733800" y="614571"/>
                  <a:ext cx="7706770" cy="1061829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ffectLst>
                  <a:outerShdw blurRad="596900" sx="102000" sy="102000" algn="ctr" rotWithShape="0">
                    <a:prstClr val="black">
                      <a:alpha val="2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900"/>
                </a:p>
              </p:txBody>
            </p:sp>
            <p:grpSp>
              <p:nvGrpSpPr>
                <p:cNvPr id="18" name="Group 66">
                  <a:extLst>
                    <a:ext uri="{FF2B5EF4-FFF2-40B4-BE49-F238E27FC236}">
                      <a16:creationId xmlns:a16="http://schemas.microsoft.com/office/drawing/2014/main" id="{1214FB90-9667-1A9F-0B75-1C7E8E8DC19A}"/>
                    </a:ext>
                  </a:extLst>
                </p:cNvPr>
                <p:cNvGrpSpPr/>
                <p:nvPr/>
              </p:nvGrpSpPr>
              <p:grpSpPr>
                <a:xfrm rot="16200000">
                  <a:off x="10015203" y="1017234"/>
                  <a:ext cx="916507" cy="1227288"/>
                  <a:chOff x="1768872" y="6334048"/>
                  <a:chExt cx="1833014" cy="2454576"/>
                </a:xfrm>
              </p:grpSpPr>
              <p:sp>
                <p:nvSpPr>
                  <p:cNvPr id="21" name="Right Triangle 67">
                    <a:extLst>
                      <a:ext uri="{FF2B5EF4-FFF2-40B4-BE49-F238E27FC236}">
                        <a16:creationId xmlns:a16="http://schemas.microsoft.com/office/drawing/2014/main" id="{70BC302F-2FA8-02E5-3F73-CCC99B3FE447}"/>
                      </a:ext>
                    </a:extLst>
                  </p:cNvPr>
                  <p:cNvSpPr/>
                  <p:nvPr/>
                </p:nvSpPr>
                <p:spPr>
                  <a:xfrm rot="10800000" flipV="1">
                    <a:off x="1768872" y="6334048"/>
                    <a:ext cx="824490" cy="824490"/>
                  </a:xfrm>
                  <a:prstGeom prst="rtTriangle">
                    <a:avLst/>
                  </a:prstGeom>
                  <a:solidFill>
                    <a:srgbClr val="548235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900"/>
                  </a:p>
                </p:txBody>
              </p:sp>
              <p:sp>
                <p:nvSpPr>
                  <p:cNvPr id="22" name="Rectangle 21">
                    <a:extLst>
                      <a:ext uri="{FF2B5EF4-FFF2-40B4-BE49-F238E27FC236}">
                        <a16:creationId xmlns:a16="http://schemas.microsoft.com/office/drawing/2014/main" id="{EE121B4E-ACD0-EDFE-0778-A113527621AC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1870337" y="7057076"/>
                    <a:ext cx="1630083" cy="1833014"/>
                  </a:xfrm>
                  <a:prstGeom prst="rect">
                    <a:avLst/>
                  </a:prstGeom>
                  <a:solidFill>
                    <a:srgbClr val="89C06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900"/>
                  </a:p>
                </p:txBody>
              </p:sp>
            </p:grpSp>
            <p:sp>
              <p:nvSpPr>
                <p:cNvPr id="19" name="TextBox 31">
                  <a:extLst>
                    <a:ext uri="{FF2B5EF4-FFF2-40B4-BE49-F238E27FC236}">
                      <a16:creationId xmlns:a16="http://schemas.microsoft.com/office/drawing/2014/main" id="{01C733B4-BD93-B828-B916-95D394285590}"/>
                    </a:ext>
                  </a:extLst>
                </p:cNvPr>
                <p:cNvSpPr txBox="1"/>
                <p:nvPr/>
              </p:nvSpPr>
              <p:spPr>
                <a:xfrm>
                  <a:off x="3724461" y="822662"/>
                  <a:ext cx="6538257" cy="70434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lang="fr-FR" b="1">
                      <a:solidFill>
                        <a:srgbClr val="548235"/>
                      </a:solidFill>
                    </a:rPr>
                    <a:t>Office 365</a:t>
                  </a:r>
                </a:p>
              </p:txBody>
            </p:sp>
            <p:sp>
              <p:nvSpPr>
                <p:cNvPr id="20" name="TextBox 61">
                  <a:extLst>
                    <a:ext uri="{FF2B5EF4-FFF2-40B4-BE49-F238E27FC236}">
                      <a16:creationId xmlns:a16="http://schemas.microsoft.com/office/drawing/2014/main" id="{2B1A020D-791F-2931-6D79-A0C2CB624E12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0065934" y="1319150"/>
                  <a:ext cx="1180875" cy="92445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1pPr>
                  <a:lvl2pPr marL="742950" indent="-28575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2pPr>
                  <a:lvl3pPr marL="1143000" indent="-22860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3pPr>
                  <a:lvl4pPr marL="1600200" indent="-22860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4pPr>
                  <a:lvl5pPr marL="2057400" indent="-22860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5pPr>
                  <a:lvl6pPr marL="25146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6pPr>
                  <a:lvl7pPr marL="29718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7pPr>
                  <a:lvl8pPr marL="34290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8pPr>
                  <a:lvl9pPr marL="38862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9pPr>
                </a:lstStyle>
                <a:p>
                  <a:pPr algn="ctr" defTabSz="913607" eaLnBrk="0" fontAlgn="base" hangingPunct="0">
                    <a:lnSpc>
                      <a:spcPct val="80000"/>
                    </a:lnSpc>
                    <a:spcAft>
                      <a:spcPct val="0"/>
                    </a:spcAft>
                    <a:defRPr/>
                  </a:pPr>
                  <a:r>
                    <a:rPr lang="en-US" altLang="ru-RU" sz="3000">
                      <a:solidFill>
                        <a:schemeClr val="bg1"/>
                      </a:solidFill>
                      <a:latin typeface="Bebas Neue" panose="020B0606020202050201" pitchFamily="34" charset="0"/>
                    </a:rPr>
                    <a:t>12</a:t>
                  </a:r>
                </a:p>
              </p:txBody>
            </p:sp>
          </p:grpSp>
        </p:grpSp>
      </p:grpSp>
      <p:grpSp>
        <p:nvGrpSpPr>
          <p:cNvPr id="47" name="Groupe 46">
            <a:extLst>
              <a:ext uri="{FF2B5EF4-FFF2-40B4-BE49-F238E27FC236}">
                <a16:creationId xmlns:a16="http://schemas.microsoft.com/office/drawing/2014/main" id="{9C982CC1-760F-9DA2-0FD8-35EDD7783C60}"/>
              </a:ext>
            </a:extLst>
          </p:cNvPr>
          <p:cNvGrpSpPr/>
          <p:nvPr/>
        </p:nvGrpSpPr>
        <p:grpSpPr>
          <a:xfrm>
            <a:off x="264555" y="1128924"/>
            <a:ext cx="5040000" cy="6161798"/>
            <a:chOff x="219075" y="1290849"/>
            <a:chExt cx="5040000" cy="6161798"/>
          </a:xfrm>
        </p:grpSpPr>
        <p:grpSp>
          <p:nvGrpSpPr>
            <p:cNvPr id="48" name="Groupe 47">
              <a:extLst>
                <a:ext uri="{FF2B5EF4-FFF2-40B4-BE49-F238E27FC236}">
                  <a16:creationId xmlns:a16="http://schemas.microsoft.com/office/drawing/2014/main" id="{D808AD75-C9E8-F8D1-2CE4-FB57CFB7CDA7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219075" y="1290849"/>
              <a:ext cx="5040000" cy="2934190"/>
              <a:chOff x="1828800" y="614571"/>
              <a:chExt cx="9611770" cy="5595729"/>
            </a:xfrm>
          </p:grpSpPr>
          <p:grpSp>
            <p:nvGrpSpPr>
              <p:cNvPr id="88" name="Groupe 87">
                <a:extLst>
                  <a:ext uri="{FF2B5EF4-FFF2-40B4-BE49-F238E27FC236}">
                    <a16:creationId xmlns:a16="http://schemas.microsoft.com/office/drawing/2014/main" id="{70900EA6-7FA2-4E12-8963-F04D73A4B795}"/>
                  </a:ext>
                </a:extLst>
              </p:cNvPr>
              <p:cNvGrpSpPr/>
              <p:nvPr/>
            </p:nvGrpSpPr>
            <p:grpSpPr>
              <a:xfrm>
                <a:off x="1828800" y="4734896"/>
                <a:ext cx="7706770" cy="1475404"/>
                <a:chOff x="1828800" y="4734896"/>
                <a:chExt cx="7706770" cy="1475404"/>
              </a:xfrm>
            </p:grpSpPr>
            <p:sp>
              <p:nvSpPr>
                <p:cNvPr id="108" name="Rectangle 107">
                  <a:extLst>
                    <a:ext uri="{FF2B5EF4-FFF2-40B4-BE49-F238E27FC236}">
                      <a16:creationId xmlns:a16="http://schemas.microsoft.com/office/drawing/2014/main" id="{F99F49BF-36E6-EA4C-FE93-C848ED9878D6}"/>
                    </a:ext>
                  </a:extLst>
                </p:cNvPr>
                <p:cNvSpPr/>
                <p:nvPr/>
              </p:nvSpPr>
              <p:spPr>
                <a:xfrm>
                  <a:off x="1828800" y="5148471"/>
                  <a:ext cx="7706770" cy="1061829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ffectLst>
                  <a:outerShdw blurRad="596900" sx="102000" sy="102000" algn="ctr" rotWithShape="0">
                    <a:prstClr val="black">
                      <a:alpha val="2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900"/>
                </a:p>
              </p:txBody>
            </p:sp>
            <p:sp>
              <p:nvSpPr>
                <p:cNvPr id="109" name="TextBox 34">
                  <a:extLst>
                    <a:ext uri="{FF2B5EF4-FFF2-40B4-BE49-F238E27FC236}">
                      <a16:creationId xmlns:a16="http://schemas.microsoft.com/office/drawing/2014/main" id="{2D0E1ED0-CD62-2161-8258-1CBFFCFB9C56}"/>
                    </a:ext>
                  </a:extLst>
                </p:cNvPr>
                <p:cNvSpPr txBox="1"/>
                <p:nvPr/>
              </p:nvSpPr>
              <p:spPr>
                <a:xfrm>
                  <a:off x="3013727" y="5304451"/>
                  <a:ext cx="5282049" cy="70434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r-FR" b="1">
                      <a:solidFill>
                        <a:srgbClr val="7B7B7B"/>
                      </a:solidFill>
                    </a:rPr>
                    <a:t>QVT responsabilité écolo</a:t>
                  </a:r>
                </a:p>
              </p:txBody>
            </p:sp>
            <p:sp>
              <p:nvSpPr>
                <p:cNvPr id="110" name="Right Triangle 64">
                  <a:extLst>
                    <a:ext uri="{FF2B5EF4-FFF2-40B4-BE49-F238E27FC236}">
                      <a16:creationId xmlns:a16="http://schemas.microsoft.com/office/drawing/2014/main" id="{7F46D77B-5FDE-3FED-7FE9-96E2186E9377}"/>
                    </a:ext>
                  </a:extLst>
                </p:cNvPr>
                <p:cNvSpPr/>
                <p:nvPr/>
              </p:nvSpPr>
              <p:spPr>
                <a:xfrm rot="16200000" flipV="1">
                  <a:off x="2986743" y="4734896"/>
                  <a:ext cx="412245" cy="412245"/>
                </a:xfrm>
                <a:prstGeom prst="rtTriangle">
                  <a:avLst/>
                </a:prstGeom>
                <a:solidFill>
                  <a:schemeClr val="accent3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900"/>
                </a:p>
              </p:txBody>
            </p:sp>
            <p:sp>
              <p:nvSpPr>
                <p:cNvPr id="111" name="Rectangle 110">
                  <a:extLst>
                    <a:ext uri="{FF2B5EF4-FFF2-40B4-BE49-F238E27FC236}">
                      <a16:creationId xmlns:a16="http://schemas.microsoft.com/office/drawing/2014/main" id="{BCC3B051-FC48-D1BA-A49B-0E0584E09527}"/>
                    </a:ext>
                  </a:extLst>
                </p:cNvPr>
                <p:cNvSpPr/>
                <p:nvPr/>
              </p:nvSpPr>
              <p:spPr>
                <a:xfrm rot="10800000">
                  <a:off x="2171700" y="4734896"/>
                  <a:ext cx="815042" cy="916507"/>
                </a:xfrm>
                <a:prstGeom prst="rect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900"/>
                </a:p>
              </p:txBody>
            </p:sp>
            <p:sp>
              <p:nvSpPr>
                <p:cNvPr id="112" name="TextBox 74">
                  <a:extLst>
                    <a:ext uri="{FF2B5EF4-FFF2-40B4-BE49-F238E27FC236}">
                      <a16:creationId xmlns:a16="http://schemas.microsoft.com/office/drawing/2014/main" id="{09864F6F-53B5-DE44-0A1A-1A1473FB67BE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974577" y="4842224"/>
                  <a:ext cx="1180875" cy="92445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1pPr>
                  <a:lvl2pPr marL="742950" indent="-28575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2pPr>
                  <a:lvl3pPr marL="1143000" indent="-22860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3pPr>
                  <a:lvl4pPr marL="1600200" indent="-22860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4pPr>
                  <a:lvl5pPr marL="2057400" indent="-22860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5pPr>
                  <a:lvl6pPr marL="25146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6pPr>
                  <a:lvl7pPr marL="29718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7pPr>
                  <a:lvl8pPr marL="34290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8pPr>
                  <a:lvl9pPr marL="38862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9pPr>
                </a:lstStyle>
                <a:p>
                  <a:pPr algn="ctr" defTabSz="913607" eaLnBrk="0" fontAlgn="base" hangingPunct="0">
                    <a:lnSpc>
                      <a:spcPct val="80000"/>
                    </a:lnSpc>
                    <a:spcAft>
                      <a:spcPct val="0"/>
                    </a:spcAft>
                    <a:defRPr/>
                  </a:pPr>
                  <a:r>
                    <a:rPr lang="en-US" altLang="ru-RU" sz="3000">
                      <a:solidFill>
                        <a:schemeClr val="bg1"/>
                      </a:solidFill>
                      <a:latin typeface="Bebas Neue" panose="020B0606020202050201" pitchFamily="34" charset="0"/>
                    </a:rPr>
                    <a:t>4</a:t>
                  </a:r>
                </a:p>
              </p:txBody>
            </p:sp>
          </p:grpSp>
          <p:grpSp>
            <p:nvGrpSpPr>
              <p:cNvPr id="89" name="Groupe 88">
                <a:extLst>
                  <a:ext uri="{FF2B5EF4-FFF2-40B4-BE49-F238E27FC236}">
                    <a16:creationId xmlns:a16="http://schemas.microsoft.com/office/drawing/2014/main" id="{75EBC1B8-60E9-3B0D-5779-36E9CEF3059B}"/>
                  </a:ext>
                </a:extLst>
              </p:cNvPr>
              <p:cNvGrpSpPr/>
              <p:nvPr/>
            </p:nvGrpSpPr>
            <p:grpSpPr>
              <a:xfrm>
                <a:off x="3733800" y="3637171"/>
                <a:ext cx="7706770" cy="1650063"/>
                <a:chOff x="3733800" y="3637171"/>
                <a:chExt cx="7706770" cy="1650063"/>
              </a:xfrm>
            </p:grpSpPr>
            <p:sp>
              <p:nvSpPr>
                <p:cNvPr id="103" name="Rectangle 102">
                  <a:extLst>
                    <a:ext uri="{FF2B5EF4-FFF2-40B4-BE49-F238E27FC236}">
                      <a16:creationId xmlns:a16="http://schemas.microsoft.com/office/drawing/2014/main" id="{A47EB1CB-F588-6192-7B58-17B63DD7F979}"/>
                    </a:ext>
                  </a:extLst>
                </p:cNvPr>
                <p:cNvSpPr/>
                <p:nvPr/>
              </p:nvSpPr>
              <p:spPr>
                <a:xfrm>
                  <a:off x="3733800" y="3637171"/>
                  <a:ext cx="7706770" cy="1061829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ffectLst>
                  <a:outerShdw blurRad="596900" sx="102000" sy="102000" algn="ctr" rotWithShape="0">
                    <a:prstClr val="black">
                      <a:alpha val="2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900"/>
                </a:p>
              </p:txBody>
            </p:sp>
            <p:sp>
              <p:nvSpPr>
                <p:cNvPr id="104" name="TextBox 32">
                  <a:extLst>
                    <a:ext uri="{FF2B5EF4-FFF2-40B4-BE49-F238E27FC236}">
                      <a16:creationId xmlns:a16="http://schemas.microsoft.com/office/drawing/2014/main" id="{1E97CEBA-239E-68A4-E004-947C1DA61C13}"/>
                    </a:ext>
                  </a:extLst>
                </p:cNvPr>
                <p:cNvSpPr txBox="1"/>
                <p:nvPr/>
              </p:nvSpPr>
              <p:spPr>
                <a:xfrm>
                  <a:off x="5468314" y="3790285"/>
                  <a:ext cx="4786146" cy="70434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lang="fr-FR" b="1">
                      <a:solidFill>
                        <a:srgbClr val="BF9000"/>
                      </a:solidFill>
                    </a:rPr>
                    <a:t>Travail collaboratif</a:t>
                  </a:r>
                </a:p>
              </p:txBody>
            </p:sp>
            <p:sp>
              <p:nvSpPr>
                <p:cNvPr id="105" name="Right Triangle 70">
                  <a:extLst>
                    <a:ext uri="{FF2B5EF4-FFF2-40B4-BE49-F238E27FC236}">
                      <a16:creationId xmlns:a16="http://schemas.microsoft.com/office/drawing/2014/main" id="{3ED3B358-89D5-C4E1-755C-E1FD1CD2327E}"/>
                    </a:ext>
                  </a:extLst>
                </p:cNvPr>
                <p:cNvSpPr/>
                <p:nvPr/>
              </p:nvSpPr>
              <p:spPr>
                <a:xfrm rot="5400000" flipV="1">
                  <a:off x="9859812" y="4703099"/>
                  <a:ext cx="412245" cy="412245"/>
                </a:xfrm>
                <a:prstGeom prst="rtTriangle">
                  <a:avLst/>
                </a:prstGeom>
                <a:solidFill>
                  <a:schemeClr val="accent4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900"/>
                </a:p>
              </p:txBody>
            </p:sp>
            <p:sp>
              <p:nvSpPr>
                <p:cNvPr id="106" name="Rectangle 105">
                  <a:extLst>
                    <a:ext uri="{FF2B5EF4-FFF2-40B4-BE49-F238E27FC236}">
                      <a16:creationId xmlns:a16="http://schemas.microsoft.com/office/drawing/2014/main" id="{25922BA3-364A-6A1F-09A8-FCEEFD631D91}"/>
                    </a:ext>
                  </a:extLst>
                </p:cNvPr>
                <p:cNvSpPr/>
                <p:nvPr/>
              </p:nvSpPr>
              <p:spPr>
                <a:xfrm>
                  <a:off x="10272059" y="4198837"/>
                  <a:ext cx="815042" cy="916507"/>
                </a:xfrm>
                <a:prstGeom prst="rect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900"/>
                </a:p>
              </p:txBody>
            </p:sp>
            <p:sp>
              <p:nvSpPr>
                <p:cNvPr id="107" name="TextBox 73">
                  <a:extLst>
                    <a:ext uri="{FF2B5EF4-FFF2-40B4-BE49-F238E27FC236}">
                      <a16:creationId xmlns:a16="http://schemas.microsoft.com/office/drawing/2014/main" id="{305DFF56-24E4-6C06-400B-785FEED86F3B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0089142" y="4362782"/>
                  <a:ext cx="1180875" cy="92445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1pPr>
                  <a:lvl2pPr marL="742950" indent="-28575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2pPr>
                  <a:lvl3pPr marL="1143000" indent="-22860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3pPr>
                  <a:lvl4pPr marL="1600200" indent="-22860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4pPr>
                  <a:lvl5pPr marL="2057400" indent="-22860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5pPr>
                  <a:lvl6pPr marL="25146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6pPr>
                  <a:lvl7pPr marL="29718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7pPr>
                  <a:lvl8pPr marL="34290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8pPr>
                  <a:lvl9pPr marL="38862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9pPr>
                </a:lstStyle>
                <a:p>
                  <a:pPr algn="ctr" defTabSz="913607" eaLnBrk="0" fontAlgn="base" hangingPunct="0">
                    <a:lnSpc>
                      <a:spcPct val="80000"/>
                    </a:lnSpc>
                    <a:spcAft>
                      <a:spcPct val="0"/>
                    </a:spcAft>
                    <a:defRPr/>
                  </a:pPr>
                  <a:r>
                    <a:rPr lang="en-US" altLang="ru-RU" sz="3000">
                      <a:solidFill>
                        <a:schemeClr val="bg1"/>
                      </a:solidFill>
                      <a:latin typeface="Bebas Neue" panose="020B0606020202050201" pitchFamily="34" charset="0"/>
                    </a:rPr>
                    <a:t>3</a:t>
                  </a:r>
                </a:p>
              </p:txBody>
            </p:sp>
          </p:grpSp>
          <p:grpSp>
            <p:nvGrpSpPr>
              <p:cNvPr id="90" name="Groupe 89">
                <a:extLst>
                  <a:ext uri="{FF2B5EF4-FFF2-40B4-BE49-F238E27FC236}">
                    <a16:creationId xmlns:a16="http://schemas.microsoft.com/office/drawing/2014/main" id="{AB535942-9435-FFF0-8E8C-9202E182035C}"/>
                  </a:ext>
                </a:extLst>
              </p:cNvPr>
              <p:cNvGrpSpPr/>
              <p:nvPr/>
            </p:nvGrpSpPr>
            <p:grpSpPr>
              <a:xfrm>
                <a:off x="1828800" y="1711907"/>
                <a:ext cx="7706770" cy="1475793"/>
                <a:chOff x="1828800" y="1711907"/>
                <a:chExt cx="7706770" cy="1475793"/>
              </a:xfrm>
            </p:grpSpPr>
            <p:sp>
              <p:nvSpPr>
                <p:cNvPr id="98" name="Rectangle 97">
                  <a:extLst>
                    <a:ext uri="{FF2B5EF4-FFF2-40B4-BE49-F238E27FC236}">
                      <a16:creationId xmlns:a16="http://schemas.microsoft.com/office/drawing/2014/main" id="{C062C3B7-629E-64F3-D542-422C21AA0011}"/>
                    </a:ext>
                  </a:extLst>
                </p:cNvPr>
                <p:cNvSpPr/>
                <p:nvPr/>
              </p:nvSpPr>
              <p:spPr>
                <a:xfrm>
                  <a:off x="1828800" y="2125871"/>
                  <a:ext cx="7706770" cy="1061829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ffectLst>
                  <a:outerShdw blurRad="596900" sx="102000" sy="102000" algn="ctr" rotWithShape="0">
                    <a:prstClr val="black">
                      <a:alpha val="2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900"/>
                </a:p>
              </p:txBody>
            </p:sp>
            <p:sp>
              <p:nvSpPr>
                <p:cNvPr id="99" name="TextBox 33">
                  <a:extLst>
                    <a:ext uri="{FF2B5EF4-FFF2-40B4-BE49-F238E27FC236}">
                      <a16:creationId xmlns:a16="http://schemas.microsoft.com/office/drawing/2014/main" id="{AA8C7ED9-F3A7-4D30-6928-33A27E0C6C88}"/>
                    </a:ext>
                  </a:extLst>
                </p:cNvPr>
                <p:cNvSpPr txBox="1"/>
                <p:nvPr/>
              </p:nvSpPr>
              <p:spPr>
                <a:xfrm>
                  <a:off x="3016056" y="2270279"/>
                  <a:ext cx="5219132" cy="70434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r-FR" b="1">
                      <a:solidFill>
                        <a:srgbClr val="C35911"/>
                      </a:solidFill>
                    </a:rPr>
                    <a:t>Aidants numériques</a:t>
                  </a:r>
                </a:p>
              </p:txBody>
            </p:sp>
            <p:sp>
              <p:nvSpPr>
                <p:cNvPr id="100" name="Rectangle 99">
                  <a:extLst>
                    <a:ext uri="{FF2B5EF4-FFF2-40B4-BE49-F238E27FC236}">
                      <a16:creationId xmlns:a16="http://schemas.microsoft.com/office/drawing/2014/main" id="{12CAD614-4063-41C5-F987-DC743F7AEBF0}"/>
                    </a:ext>
                  </a:extLst>
                </p:cNvPr>
                <p:cNvSpPr/>
                <p:nvPr/>
              </p:nvSpPr>
              <p:spPr>
                <a:xfrm rot="10800000">
                  <a:off x="2171700" y="1711907"/>
                  <a:ext cx="815042" cy="916507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900"/>
                </a:p>
              </p:txBody>
            </p:sp>
            <p:sp>
              <p:nvSpPr>
                <p:cNvPr id="101" name="Right Triangle 59">
                  <a:extLst>
                    <a:ext uri="{FF2B5EF4-FFF2-40B4-BE49-F238E27FC236}">
                      <a16:creationId xmlns:a16="http://schemas.microsoft.com/office/drawing/2014/main" id="{4C9AE3D5-C659-C244-309C-CA726D433BC4}"/>
                    </a:ext>
                  </a:extLst>
                </p:cNvPr>
                <p:cNvSpPr/>
                <p:nvPr/>
              </p:nvSpPr>
              <p:spPr>
                <a:xfrm rot="16200000" flipV="1">
                  <a:off x="2986743" y="1711907"/>
                  <a:ext cx="412245" cy="412245"/>
                </a:xfrm>
                <a:prstGeom prst="rtTriangle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900"/>
                </a:p>
              </p:txBody>
            </p:sp>
            <p:sp>
              <p:nvSpPr>
                <p:cNvPr id="102" name="TextBox 72">
                  <a:extLst>
                    <a:ext uri="{FF2B5EF4-FFF2-40B4-BE49-F238E27FC236}">
                      <a16:creationId xmlns:a16="http://schemas.microsoft.com/office/drawing/2014/main" id="{88946DDB-4CD5-2D78-4CC8-EBAEE1ADC649}"/>
                    </a:ext>
                  </a:extLst>
                </p:cNvPr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986120" y="1721892"/>
                  <a:ext cx="1182560" cy="99782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1pPr>
                  <a:lvl2pPr marL="742950" indent="-28575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2pPr>
                  <a:lvl3pPr marL="1143000" indent="-22860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3pPr>
                  <a:lvl4pPr marL="1600200" indent="-22860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4pPr>
                  <a:lvl5pPr marL="2057400" indent="-22860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5pPr>
                  <a:lvl6pPr marL="25146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6pPr>
                  <a:lvl7pPr marL="29718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7pPr>
                  <a:lvl8pPr marL="34290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8pPr>
                  <a:lvl9pPr marL="38862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9pPr>
                </a:lstStyle>
                <a:p>
                  <a:pPr algn="ctr" defTabSz="913607" eaLnBrk="0" fontAlgn="base" hangingPunct="0">
                    <a:spcAft>
                      <a:spcPct val="0"/>
                    </a:spcAft>
                    <a:defRPr/>
                  </a:pPr>
                  <a:r>
                    <a:rPr lang="en-US" altLang="ru-RU" sz="2800">
                      <a:solidFill>
                        <a:schemeClr val="bg1"/>
                      </a:solidFill>
                      <a:latin typeface="Bebas Neue" panose="020B0606020202050201" pitchFamily="34" charset="0"/>
                    </a:rPr>
                    <a:t>2</a:t>
                  </a:r>
                  <a:endParaRPr lang="en-US" altLang="ru-RU" sz="1200">
                    <a:solidFill>
                      <a:schemeClr val="bg1"/>
                    </a:solidFill>
                    <a:latin typeface="Bebas Neue" panose="020B0606020202050201" pitchFamily="34" charset="0"/>
                  </a:endParaRPr>
                </a:p>
              </p:txBody>
            </p:sp>
          </p:grpSp>
          <p:grpSp>
            <p:nvGrpSpPr>
              <p:cNvPr id="91" name="Groupe 90">
                <a:extLst>
                  <a:ext uri="{FF2B5EF4-FFF2-40B4-BE49-F238E27FC236}">
                    <a16:creationId xmlns:a16="http://schemas.microsoft.com/office/drawing/2014/main" id="{7DDD7E87-49E5-D426-9B39-480077A7B45E}"/>
                  </a:ext>
                </a:extLst>
              </p:cNvPr>
              <p:cNvGrpSpPr/>
              <p:nvPr/>
            </p:nvGrpSpPr>
            <p:grpSpPr>
              <a:xfrm>
                <a:off x="3733800" y="614571"/>
                <a:ext cx="7706770" cy="1629033"/>
                <a:chOff x="3733800" y="614571"/>
                <a:chExt cx="7706770" cy="1629033"/>
              </a:xfrm>
            </p:grpSpPr>
            <p:sp>
              <p:nvSpPr>
                <p:cNvPr id="92" name="Rectangle 91">
                  <a:extLst>
                    <a:ext uri="{FF2B5EF4-FFF2-40B4-BE49-F238E27FC236}">
                      <a16:creationId xmlns:a16="http://schemas.microsoft.com/office/drawing/2014/main" id="{E8FF7373-C1A2-41A2-C281-87DE01BE55CE}"/>
                    </a:ext>
                  </a:extLst>
                </p:cNvPr>
                <p:cNvSpPr/>
                <p:nvPr/>
              </p:nvSpPr>
              <p:spPr>
                <a:xfrm>
                  <a:off x="3733800" y="614571"/>
                  <a:ext cx="7706770" cy="1061829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ffectLst>
                  <a:outerShdw blurRad="596900" sx="102000" sy="102000" algn="ctr" rotWithShape="0">
                    <a:prstClr val="black">
                      <a:alpha val="2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900"/>
                </a:p>
              </p:txBody>
            </p:sp>
            <p:grpSp>
              <p:nvGrpSpPr>
                <p:cNvPr id="93" name="Group 66">
                  <a:extLst>
                    <a:ext uri="{FF2B5EF4-FFF2-40B4-BE49-F238E27FC236}">
                      <a16:creationId xmlns:a16="http://schemas.microsoft.com/office/drawing/2014/main" id="{485B84C3-9DE6-CE87-3CB1-7992BE15FF9E}"/>
                    </a:ext>
                  </a:extLst>
                </p:cNvPr>
                <p:cNvGrpSpPr/>
                <p:nvPr/>
              </p:nvGrpSpPr>
              <p:grpSpPr>
                <a:xfrm rot="16200000">
                  <a:off x="10015203" y="1017234"/>
                  <a:ext cx="916507" cy="1227288"/>
                  <a:chOff x="1768872" y="6334048"/>
                  <a:chExt cx="1833014" cy="2454576"/>
                </a:xfrm>
              </p:grpSpPr>
              <p:sp>
                <p:nvSpPr>
                  <p:cNvPr id="96" name="Right Triangle 67">
                    <a:extLst>
                      <a:ext uri="{FF2B5EF4-FFF2-40B4-BE49-F238E27FC236}">
                        <a16:creationId xmlns:a16="http://schemas.microsoft.com/office/drawing/2014/main" id="{0A0A2E6A-712A-0931-7D8C-F546324DB6D4}"/>
                      </a:ext>
                    </a:extLst>
                  </p:cNvPr>
                  <p:cNvSpPr/>
                  <p:nvPr/>
                </p:nvSpPr>
                <p:spPr>
                  <a:xfrm rot="10800000" flipV="1">
                    <a:off x="1768872" y="6334048"/>
                    <a:ext cx="824490" cy="824490"/>
                  </a:xfrm>
                  <a:prstGeom prst="rtTriangle">
                    <a:avLst/>
                  </a:prstGeom>
                  <a:solidFill>
                    <a:schemeClr val="accent1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900"/>
                  </a:p>
                </p:txBody>
              </p:sp>
              <p:sp>
                <p:nvSpPr>
                  <p:cNvPr id="97" name="Rectangle 96">
                    <a:extLst>
                      <a:ext uri="{FF2B5EF4-FFF2-40B4-BE49-F238E27FC236}">
                        <a16:creationId xmlns:a16="http://schemas.microsoft.com/office/drawing/2014/main" id="{84FD70AD-CF16-2C7B-5FF2-97617BA8739F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1870337" y="7057076"/>
                    <a:ext cx="1630083" cy="1833014"/>
                  </a:xfrm>
                  <a:prstGeom prst="rect">
                    <a:avLst/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900"/>
                  </a:p>
                </p:txBody>
              </p:sp>
            </p:grpSp>
            <p:sp>
              <p:nvSpPr>
                <p:cNvPr id="94" name="TextBox 31">
                  <a:extLst>
                    <a:ext uri="{FF2B5EF4-FFF2-40B4-BE49-F238E27FC236}">
                      <a16:creationId xmlns:a16="http://schemas.microsoft.com/office/drawing/2014/main" id="{A64956B3-CFFB-8D24-42EC-D00ECB9CBA5C}"/>
                    </a:ext>
                  </a:extLst>
                </p:cNvPr>
                <p:cNvSpPr txBox="1"/>
                <p:nvPr/>
              </p:nvSpPr>
              <p:spPr>
                <a:xfrm>
                  <a:off x="5095841" y="822662"/>
                  <a:ext cx="5146597" cy="70434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lang="fr-FR" b="1">
                      <a:solidFill>
                        <a:srgbClr val="2F5597"/>
                      </a:solidFill>
                    </a:rPr>
                    <a:t>Socle de base</a:t>
                  </a:r>
                </a:p>
              </p:txBody>
            </p:sp>
            <p:sp>
              <p:nvSpPr>
                <p:cNvPr id="95" name="TextBox 61">
                  <a:extLst>
                    <a:ext uri="{FF2B5EF4-FFF2-40B4-BE49-F238E27FC236}">
                      <a16:creationId xmlns:a16="http://schemas.microsoft.com/office/drawing/2014/main" id="{A0CED9FA-FB67-3E41-F5EA-B8C912EA599F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0065934" y="1319150"/>
                  <a:ext cx="1180875" cy="92445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1pPr>
                  <a:lvl2pPr marL="742950" indent="-28575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2pPr>
                  <a:lvl3pPr marL="1143000" indent="-22860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3pPr>
                  <a:lvl4pPr marL="1600200" indent="-22860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4pPr>
                  <a:lvl5pPr marL="2057400" indent="-22860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5pPr>
                  <a:lvl6pPr marL="25146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6pPr>
                  <a:lvl7pPr marL="29718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7pPr>
                  <a:lvl8pPr marL="34290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8pPr>
                  <a:lvl9pPr marL="38862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9pPr>
                </a:lstStyle>
                <a:p>
                  <a:pPr algn="ctr" defTabSz="913607" eaLnBrk="0" fontAlgn="base" hangingPunct="0">
                    <a:lnSpc>
                      <a:spcPct val="80000"/>
                    </a:lnSpc>
                    <a:spcAft>
                      <a:spcPct val="0"/>
                    </a:spcAft>
                    <a:defRPr/>
                  </a:pPr>
                  <a:r>
                    <a:rPr lang="en-US" altLang="ru-RU" sz="3000">
                      <a:solidFill>
                        <a:schemeClr val="bg1"/>
                      </a:solidFill>
                      <a:latin typeface="Bebas Neue" panose="020B0606020202050201" pitchFamily="34" charset="0"/>
                    </a:rPr>
                    <a:t>1</a:t>
                  </a:r>
                </a:p>
              </p:txBody>
            </p:sp>
          </p:grpSp>
        </p:grpSp>
        <p:grpSp>
          <p:nvGrpSpPr>
            <p:cNvPr id="49" name="Groupe 48">
              <a:extLst>
                <a:ext uri="{FF2B5EF4-FFF2-40B4-BE49-F238E27FC236}">
                  <a16:creationId xmlns:a16="http://schemas.microsoft.com/office/drawing/2014/main" id="{41AB49EC-6EC7-D4D2-8653-EECFAD92326A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219075" y="4518457"/>
              <a:ext cx="5040000" cy="2934190"/>
              <a:chOff x="1828800" y="614571"/>
              <a:chExt cx="9611770" cy="5595729"/>
            </a:xfrm>
          </p:grpSpPr>
          <p:grpSp>
            <p:nvGrpSpPr>
              <p:cNvPr id="50" name="Groupe 49" hidden="1">
                <a:extLst>
                  <a:ext uri="{FF2B5EF4-FFF2-40B4-BE49-F238E27FC236}">
                    <a16:creationId xmlns:a16="http://schemas.microsoft.com/office/drawing/2014/main" id="{1AAEAB41-6F14-778B-2B5C-D9C6F4811D28}"/>
                  </a:ext>
                </a:extLst>
              </p:cNvPr>
              <p:cNvGrpSpPr/>
              <p:nvPr/>
            </p:nvGrpSpPr>
            <p:grpSpPr>
              <a:xfrm>
                <a:off x="1828800" y="4734896"/>
                <a:ext cx="7706770" cy="1475404"/>
                <a:chOff x="1828800" y="4734896"/>
                <a:chExt cx="7706770" cy="1475404"/>
              </a:xfrm>
            </p:grpSpPr>
            <p:sp>
              <p:nvSpPr>
                <p:cNvPr id="83" name="Rectangle 82">
                  <a:extLst>
                    <a:ext uri="{FF2B5EF4-FFF2-40B4-BE49-F238E27FC236}">
                      <a16:creationId xmlns:a16="http://schemas.microsoft.com/office/drawing/2014/main" id="{1DF6038A-A6AA-883B-FE46-C94C70D214B7}"/>
                    </a:ext>
                  </a:extLst>
                </p:cNvPr>
                <p:cNvSpPr/>
                <p:nvPr/>
              </p:nvSpPr>
              <p:spPr>
                <a:xfrm>
                  <a:off x="1828800" y="5148471"/>
                  <a:ext cx="7706770" cy="1061829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ffectLst>
                  <a:outerShdw blurRad="596900" sx="102000" sy="102000" algn="ctr" rotWithShape="0">
                    <a:prstClr val="black">
                      <a:alpha val="2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900"/>
                </a:p>
              </p:txBody>
            </p:sp>
            <p:sp>
              <p:nvSpPr>
                <p:cNvPr id="84" name="TextBox 34">
                  <a:extLst>
                    <a:ext uri="{FF2B5EF4-FFF2-40B4-BE49-F238E27FC236}">
                      <a16:creationId xmlns:a16="http://schemas.microsoft.com/office/drawing/2014/main" id="{04EFD1DD-CB86-12AB-8FDB-DD3A44A0DEC2}"/>
                    </a:ext>
                  </a:extLst>
                </p:cNvPr>
                <p:cNvSpPr txBox="1"/>
                <p:nvPr/>
              </p:nvSpPr>
              <p:spPr>
                <a:xfrm>
                  <a:off x="3398989" y="5304451"/>
                  <a:ext cx="5282049" cy="70434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r-FR" b="1">
                      <a:solidFill>
                        <a:srgbClr val="4472C4"/>
                      </a:solidFill>
                    </a:rPr>
                    <a:t>Cybersécurité du SI light</a:t>
                  </a:r>
                </a:p>
              </p:txBody>
            </p:sp>
            <p:sp>
              <p:nvSpPr>
                <p:cNvPr id="85" name="Right Triangle 64">
                  <a:extLst>
                    <a:ext uri="{FF2B5EF4-FFF2-40B4-BE49-F238E27FC236}">
                      <a16:creationId xmlns:a16="http://schemas.microsoft.com/office/drawing/2014/main" id="{A831F11C-1415-BB6F-4FC2-C4507102C36C}"/>
                    </a:ext>
                  </a:extLst>
                </p:cNvPr>
                <p:cNvSpPr/>
                <p:nvPr/>
              </p:nvSpPr>
              <p:spPr>
                <a:xfrm rot="16200000" flipV="1">
                  <a:off x="2986743" y="4734896"/>
                  <a:ext cx="412245" cy="412245"/>
                </a:xfrm>
                <a:prstGeom prst="rtTriangle">
                  <a:avLst/>
                </a:prstGeom>
                <a:solidFill>
                  <a:schemeClr val="accent3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900"/>
                </a:p>
              </p:txBody>
            </p:sp>
            <p:sp>
              <p:nvSpPr>
                <p:cNvPr id="86" name="Rectangle 85">
                  <a:extLst>
                    <a:ext uri="{FF2B5EF4-FFF2-40B4-BE49-F238E27FC236}">
                      <a16:creationId xmlns:a16="http://schemas.microsoft.com/office/drawing/2014/main" id="{06EB8AD3-5372-A36A-220C-9C0A355F5CFB}"/>
                    </a:ext>
                  </a:extLst>
                </p:cNvPr>
                <p:cNvSpPr/>
                <p:nvPr/>
              </p:nvSpPr>
              <p:spPr>
                <a:xfrm rot="10800000">
                  <a:off x="2171700" y="4734896"/>
                  <a:ext cx="815042" cy="916507"/>
                </a:xfrm>
                <a:prstGeom prst="rect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900"/>
                </a:p>
              </p:txBody>
            </p:sp>
            <p:sp>
              <p:nvSpPr>
                <p:cNvPr id="87" name="TextBox 74">
                  <a:extLst>
                    <a:ext uri="{FF2B5EF4-FFF2-40B4-BE49-F238E27FC236}">
                      <a16:creationId xmlns:a16="http://schemas.microsoft.com/office/drawing/2014/main" id="{E4E249DD-E9C7-B35C-79A4-2F9DB57D6A94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974577" y="4842224"/>
                  <a:ext cx="1180875" cy="92445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1pPr>
                  <a:lvl2pPr marL="742950" indent="-28575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2pPr>
                  <a:lvl3pPr marL="1143000" indent="-22860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3pPr>
                  <a:lvl4pPr marL="1600200" indent="-22860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4pPr>
                  <a:lvl5pPr marL="2057400" indent="-22860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5pPr>
                  <a:lvl6pPr marL="25146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6pPr>
                  <a:lvl7pPr marL="29718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7pPr>
                  <a:lvl8pPr marL="34290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8pPr>
                  <a:lvl9pPr marL="38862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9pPr>
                </a:lstStyle>
                <a:p>
                  <a:pPr algn="ctr" defTabSz="913607" eaLnBrk="0" fontAlgn="base" hangingPunct="0">
                    <a:lnSpc>
                      <a:spcPct val="80000"/>
                    </a:lnSpc>
                    <a:spcAft>
                      <a:spcPct val="0"/>
                    </a:spcAft>
                    <a:defRPr/>
                  </a:pPr>
                  <a:r>
                    <a:rPr lang="en-US" altLang="ru-RU" sz="3000">
                      <a:solidFill>
                        <a:schemeClr val="bg1"/>
                      </a:solidFill>
                      <a:latin typeface="Bebas Neue" panose="020B0606020202050201" pitchFamily="34" charset="0"/>
                    </a:rPr>
                    <a:t>4</a:t>
                  </a:r>
                </a:p>
              </p:txBody>
            </p:sp>
          </p:grpSp>
          <p:grpSp>
            <p:nvGrpSpPr>
              <p:cNvPr id="51" name="Groupe 50">
                <a:extLst>
                  <a:ext uri="{FF2B5EF4-FFF2-40B4-BE49-F238E27FC236}">
                    <a16:creationId xmlns:a16="http://schemas.microsoft.com/office/drawing/2014/main" id="{6DD5A023-3870-3A6D-BD68-182F1A804CAE}"/>
                  </a:ext>
                </a:extLst>
              </p:cNvPr>
              <p:cNvGrpSpPr/>
              <p:nvPr/>
            </p:nvGrpSpPr>
            <p:grpSpPr>
              <a:xfrm>
                <a:off x="3733800" y="3637171"/>
                <a:ext cx="7706770" cy="1650063"/>
                <a:chOff x="3733800" y="3637171"/>
                <a:chExt cx="7706770" cy="1650063"/>
              </a:xfrm>
            </p:grpSpPr>
            <p:sp>
              <p:nvSpPr>
                <p:cNvPr id="78" name="Rectangle 77">
                  <a:extLst>
                    <a:ext uri="{FF2B5EF4-FFF2-40B4-BE49-F238E27FC236}">
                      <a16:creationId xmlns:a16="http://schemas.microsoft.com/office/drawing/2014/main" id="{634E3761-5A3B-E4DA-466D-E5550E12E450}"/>
                    </a:ext>
                  </a:extLst>
                </p:cNvPr>
                <p:cNvSpPr/>
                <p:nvPr/>
              </p:nvSpPr>
              <p:spPr>
                <a:xfrm>
                  <a:off x="3733800" y="3637171"/>
                  <a:ext cx="7706770" cy="1061829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ffectLst>
                  <a:outerShdw blurRad="596900" sx="102000" sy="102000" algn="ctr" rotWithShape="0">
                    <a:prstClr val="black">
                      <a:alpha val="2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900"/>
                </a:p>
              </p:txBody>
            </p:sp>
            <p:sp>
              <p:nvSpPr>
                <p:cNvPr id="79" name="TextBox 32">
                  <a:extLst>
                    <a:ext uri="{FF2B5EF4-FFF2-40B4-BE49-F238E27FC236}">
                      <a16:creationId xmlns:a16="http://schemas.microsoft.com/office/drawing/2014/main" id="{CC22042C-A3E4-BD37-83EC-EF0BC35D4C74}"/>
                    </a:ext>
                  </a:extLst>
                </p:cNvPr>
                <p:cNvSpPr txBox="1"/>
                <p:nvPr/>
              </p:nvSpPr>
              <p:spPr>
                <a:xfrm>
                  <a:off x="5488610" y="3790285"/>
                  <a:ext cx="4786146" cy="70434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lang="fr-FR" b="1">
                      <a:solidFill>
                        <a:srgbClr val="7030A0"/>
                      </a:solidFill>
                    </a:rPr>
                    <a:t>Bureautique</a:t>
                  </a:r>
                </a:p>
              </p:txBody>
            </p:sp>
            <p:sp>
              <p:nvSpPr>
                <p:cNvPr id="80" name="Right Triangle 70">
                  <a:extLst>
                    <a:ext uri="{FF2B5EF4-FFF2-40B4-BE49-F238E27FC236}">
                      <a16:creationId xmlns:a16="http://schemas.microsoft.com/office/drawing/2014/main" id="{55E46078-E119-1997-914F-93F8780F1D39}"/>
                    </a:ext>
                  </a:extLst>
                </p:cNvPr>
                <p:cNvSpPr/>
                <p:nvPr/>
              </p:nvSpPr>
              <p:spPr>
                <a:xfrm rot="5400000" flipV="1">
                  <a:off x="9859812" y="4703099"/>
                  <a:ext cx="412245" cy="412245"/>
                </a:xfrm>
                <a:prstGeom prst="rtTriangle">
                  <a:avLst/>
                </a:prstGeom>
                <a:solidFill>
                  <a:srgbClr val="7030A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900"/>
                </a:p>
              </p:txBody>
            </p:sp>
            <p:sp>
              <p:nvSpPr>
                <p:cNvPr id="81" name="Rectangle 80">
                  <a:extLst>
                    <a:ext uri="{FF2B5EF4-FFF2-40B4-BE49-F238E27FC236}">
                      <a16:creationId xmlns:a16="http://schemas.microsoft.com/office/drawing/2014/main" id="{4CF14BFA-02E9-2A40-9118-F1A7B2AE1A1E}"/>
                    </a:ext>
                  </a:extLst>
                </p:cNvPr>
                <p:cNvSpPr/>
                <p:nvPr/>
              </p:nvSpPr>
              <p:spPr>
                <a:xfrm>
                  <a:off x="10272059" y="4198837"/>
                  <a:ext cx="815042" cy="916507"/>
                </a:xfrm>
                <a:prstGeom prst="rect">
                  <a:avLst/>
                </a:prstGeom>
                <a:solidFill>
                  <a:srgbClr val="F97DF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900"/>
                </a:p>
              </p:txBody>
            </p:sp>
            <p:sp>
              <p:nvSpPr>
                <p:cNvPr id="82" name="TextBox 73">
                  <a:extLst>
                    <a:ext uri="{FF2B5EF4-FFF2-40B4-BE49-F238E27FC236}">
                      <a16:creationId xmlns:a16="http://schemas.microsoft.com/office/drawing/2014/main" id="{DAC9FA01-EFF1-0C37-B14C-2C4AE74E3DB9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0089142" y="4362782"/>
                  <a:ext cx="1180875" cy="92445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1pPr>
                  <a:lvl2pPr marL="742950" indent="-28575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2pPr>
                  <a:lvl3pPr marL="1143000" indent="-22860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3pPr>
                  <a:lvl4pPr marL="1600200" indent="-22860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4pPr>
                  <a:lvl5pPr marL="2057400" indent="-22860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5pPr>
                  <a:lvl6pPr marL="25146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6pPr>
                  <a:lvl7pPr marL="29718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7pPr>
                  <a:lvl8pPr marL="34290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8pPr>
                  <a:lvl9pPr marL="38862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9pPr>
                </a:lstStyle>
                <a:p>
                  <a:pPr algn="ctr" defTabSz="913607" eaLnBrk="0" fontAlgn="base" hangingPunct="0">
                    <a:lnSpc>
                      <a:spcPct val="80000"/>
                    </a:lnSpc>
                    <a:spcAft>
                      <a:spcPct val="0"/>
                    </a:spcAft>
                    <a:defRPr/>
                  </a:pPr>
                  <a:r>
                    <a:rPr lang="en-US" altLang="ru-RU" sz="3000">
                      <a:solidFill>
                        <a:schemeClr val="bg1"/>
                      </a:solidFill>
                      <a:latin typeface="Bebas Neue" panose="020B0606020202050201" pitchFamily="34" charset="0"/>
                    </a:rPr>
                    <a:t>7</a:t>
                  </a:r>
                </a:p>
              </p:txBody>
            </p:sp>
          </p:grpSp>
          <p:grpSp>
            <p:nvGrpSpPr>
              <p:cNvPr id="52" name="Groupe 51">
                <a:extLst>
                  <a:ext uri="{FF2B5EF4-FFF2-40B4-BE49-F238E27FC236}">
                    <a16:creationId xmlns:a16="http://schemas.microsoft.com/office/drawing/2014/main" id="{6CD3AF44-DCC3-7C37-8CA9-0DA25C52D252}"/>
                  </a:ext>
                </a:extLst>
              </p:cNvPr>
              <p:cNvGrpSpPr/>
              <p:nvPr/>
            </p:nvGrpSpPr>
            <p:grpSpPr>
              <a:xfrm>
                <a:off x="1828800" y="1711907"/>
                <a:ext cx="7706770" cy="1475793"/>
                <a:chOff x="1828800" y="1711907"/>
                <a:chExt cx="7706770" cy="1475793"/>
              </a:xfrm>
            </p:grpSpPr>
            <p:sp>
              <p:nvSpPr>
                <p:cNvPr id="63" name="Rectangle 62">
                  <a:extLst>
                    <a:ext uri="{FF2B5EF4-FFF2-40B4-BE49-F238E27FC236}">
                      <a16:creationId xmlns:a16="http://schemas.microsoft.com/office/drawing/2014/main" id="{66302A78-A5E1-A73D-4E66-5412E5B8FA29}"/>
                    </a:ext>
                  </a:extLst>
                </p:cNvPr>
                <p:cNvSpPr/>
                <p:nvPr/>
              </p:nvSpPr>
              <p:spPr>
                <a:xfrm>
                  <a:off x="1828800" y="2125871"/>
                  <a:ext cx="7706770" cy="1061829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ffectLst>
                  <a:outerShdw blurRad="596900" sx="102000" sy="102000" algn="ctr" rotWithShape="0">
                    <a:prstClr val="black">
                      <a:alpha val="2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900"/>
                </a:p>
              </p:txBody>
            </p:sp>
            <p:sp>
              <p:nvSpPr>
                <p:cNvPr id="64" name="TextBox 33">
                  <a:extLst>
                    <a:ext uri="{FF2B5EF4-FFF2-40B4-BE49-F238E27FC236}">
                      <a16:creationId xmlns:a16="http://schemas.microsoft.com/office/drawing/2014/main" id="{CECA0FAF-1EF2-CF89-7AFA-384CB03F201C}"/>
                    </a:ext>
                  </a:extLst>
                </p:cNvPr>
                <p:cNvSpPr txBox="1"/>
                <p:nvPr/>
              </p:nvSpPr>
              <p:spPr>
                <a:xfrm>
                  <a:off x="3016056" y="2270279"/>
                  <a:ext cx="5219132" cy="70434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r-FR" b="1">
                      <a:solidFill>
                        <a:srgbClr val="2F5597"/>
                      </a:solidFill>
                    </a:rPr>
                    <a:t>Cyberharcèlement</a:t>
                  </a:r>
                </a:p>
              </p:txBody>
            </p:sp>
            <p:sp>
              <p:nvSpPr>
                <p:cNvPr id="70" name="Rectangle 69">
                  <a:extLst>
                    <a:ext uri="{FF2B5EF4-FFF2-40B4-BE49-F238E27FC236}">
                      <a16:creationId xmlns:a16="http://schemas.microsoft.com/office/drawing/2014/main" id="{D68E9FEE-20D4-0215-F1EC-7E7C7EED3D86}"/>
                    </a:ext>
                  </a:extLst>
                </p:cNvPr>
                <p:cNvSpPr/>
                <p:nvPr/>
              </p:nvSpPr>
              <p:spPr>
                <a:xfrm rot="10800000">
                  <a:off x="2171700" y="1711907"/>
                  <a:ext cx="815042" cy="916507"/>
                </a:xfrm>
                <a:prstGeom prst="rect">
                  <a:avLst/>
                </a:prstGeom>
                <a:solidFill>
                  <a:srgbClr val="4472C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900"/>
                </a:p>
              </p:txBody>
            </p:sp>
            <p:sp>
              <p:nvSpPr>
                <p:cNvPr id="76" name="Right Triangle 59">
                  <a:extLst>
                    <a:ext uri="{FF2B5EF4-FFF2-40B4-BE49-F238E27FC236}">
                      <a16:creationId xmlns:a16="http://schemas.microsoft.com/office/drawing/2014/main" id="{0387C0E1-A62A-D1CE-6D4E-1C848D858187}"/>
                    </a:ext>
                  </a:extLst>
                </p:cNvPr>
                <p:cNvSpPr/>
                <p:nvPr/>
              </p:nvSpPr>
              <p:spPr>
                <a:xfrm rot="16200000" flipV="1">
                  <a:off x="2986743" y="1711907"/>
                  <a:ext cx="412245" cy="412245"/>
                </a:xfrm>
                <a:prstGeom prst="rtTriangle">
                  <a:avLst/>
                </a:prstGeom>
                <a:solidFill>
                  <a:srgbClr val="2F559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900"/>
                </a:p>
              </p:txBody>
            </p:sp>
            <p:sp>
              <p:nvSpPr>
                <p:cNvPr id="77" name="TextBox 72">
                  <a:extLst>
                    <a:ext uri="{FF2B5EF4-FFF2-40B4-BE49-F238E27FC236}">
                      <a16:creationId xmlns:a16="http://schemas.microsoft.com/office/drawing/2014/main" id="{41D46394-2DAB-4985-28B1-98E4F065F688}"/>
                    </a:ext>
                  </a:extLst>
                </p:cNvPr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986120" y="1721892"/>
                  <a:ext cx="1182560" cy="99782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1pPr>
                  <a:lvl2pPr marL="742950" indent="-28575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2pPr>
                  <a:lvl3pPr marL="1143000" indent="-22860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3pPr>
                  <a:lvl4pPr marL="1600200" indent="-22860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4pPr>
                  <a:lvl5pPr marL="2057400" indent="-22860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5pPr>
                  <a:lvl6pPr marL="25146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6pPr>
                  <a:lvl7pPr marL="29718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7pPr>
                  <a:lvl8pPr marL="34290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8pPr>
                  <a:lvl9pPr marL="38862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9pPr>
                </a:lstStyle>
                <a:p>
                  <a:pPr algn="ctr" defTabSz="913607" eaLnBrk="0" fontAlgn="base" hangingPunct="0">
                    <a:spcAft>
                      <a:spcPct val="0"/>
                    </a:spcAft>
                    <a:defRPr/>
                  </a:pPr>
                  <a:r>
                    <a:rPr lang="en-US" altLang="ru-RU" sz="2800">
                      <a:solidFill>
                        <a:schemeClr val="bg1"/>
                      </a:solidFill>
                      <a:latin typeface="Bebas Neue" panose="020B0606020202050201" pitchFamily="34" charset="0"/>
                    </a:rPr>
                    <a:t>6</a:t>
                  </a:r>
                  <a:endParaRPr lang="en-US" altLang="ru-RU" sz="1200">
                    <a:solidFill>
                      <a:schemeClr val="bg1"/>
                    </a:solidFill>
                    <a:latin typeface="Bebas Neue" panose="020B0606020202050201" pitchFamily="34" charset="0"/>
                  </a:endParaRPr>
                </a:p>
              </p:txBody>
            </p:sp>
          </p:grpSp>
          <p:grpSp>
            <p:nvGrpSpPr>
              <p:cNvPr id="53" name="Groupe 52">
                <a:extLst>
                  <a:ext uri="{FF2B5EF4-FFF2-40B4-BE49-F238E27FC236}">
                    <a16:creationId xmlns:a16="http://schemas.microsoft.com/office/drawing/2014/main" id="{BB6FF8B1-E867-151A-6D38-8F12AC5C77DE}"/>
                  </a:ext>
                </a:extLst>
              </p:cNvPr>
              <p:cNvGrpSpPr/>
              <p:nvPr/>
            </p:nvGrpSpPr>
            <p:grpSpPr>
              <a:xfrm>
                <a:off x="3704183" y="614571"/>
                <a:ext cx="7736387" cy="1629033"/>
                <a:chOff x="3704183" y="614571"/>
                <a:chExt cx="7736387" cy="1629033"/>
              </a:xfrm>
            </p:grpSpPr>
            <p:sp>
              <p:nvSpPr>
                <p:cNvPr id="54" name="Rectangle 53">
                  <a:extLst>
                    <a:ext uri="{FF2B5EF4-FFF2-40B4-BE49-F238E27FC236}">
                      <a16:creationId xmlns:a16="http://schemas.microsoft.com/office/drawing/2014/main" id="{5AB2D8FC-CA75-6571-0842-56ACB78B92D7}"/>
                    </a:ext>
                  </a:extLst>
                </p:cNvPr>
                <p:cNvSpPr/>
                <p:nvPr/>
              </p:nvSpPr>
              <p:spPr>
                <a:xfrm>
                  <a:off x="3733800" y="614571"/>
                  <a:ext cx="7706770" cy="1061829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ffectLst>
                  <a:outerShdw blurRad="596900" sx="102000" sy="102000" algn="ctr" rotWithShape="0">
                    <a:prstClr val="black">
                      <a:alpha val="2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900"/>
                </a:p>
              </p:txBody>
            </p:sp>
            <p:grpSp>
              <p:nvGrpSpPr>
                <p:cNvPr id="55" name="Group 66">
                  <a:extLst>
                    <a:ext uri="{FF2B5EF4-FFF2-40B4-BE49-F238E27FC236}">
                      <a16:creationId xmlns:a16="http://schemas.microsoft.com/office/drawing/2014/main" id="{EF18DECA-8D14-D00A-8F8B-5BBB2F248491}"/>
                    </a:ext>
                  </a:extLst>
                </p:cNvPr>
                <p:cNvGrpSpPr/>
                <p:nvPr/>
              </p:nvGrpSpPr>
              <p:grpSpPr>
                <a:xfrm rot="16200000">
                  <a:off x="10015203" y="1017234"/>
                  <a:ext cx="916507" cy="1227288"/>
                  <a:chOff x="1768872" y="6334048"/>
                  <a:chExt cx="1833014" cy="2454576"/>
                </a:xfrm>
              </p:grpSpPr>
              <p:sp>
                <p:nvSpPr>
                  <p:cNvPr id="58" name="Right Triangle 67">
                    <a:extLst>
                      <a:ext uri="{FF2B5EF4-FFF2-40B4-BE49-F238E27FC236}">
                        <a16:creationId xmlns:a16="http://schemas.microsoft.com/office/drawing/2014/main" id="{F0A2CCF9-4AB5-4FCA-6358-4A9C46E3E93E}"/>
                      </a:ext>
                    </a:extLst>
                  </p:cNvPr>
                  <p:cNvSpPr/>
                  <p:nvPr/>
                </p:nvSpPr>
                <p:spPr>
                  <a:xfrm rot="10800000" flipV="1">
                    <a:off x="1768872" y="6334048"/>
                    <a:ext cx="824490" cy="824490"/>
                  </a:xfrm>
                  <a:prstGeom prst="rtTriangle">
                    <a:avLst/>
                  </a:prstGeom>
                  <a:solidFill>
                    <a:srgbClr val="548235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900"/>
                  </a:p>
                </p:txBody>
              </p:sp>
              <p:sp>
                <p:nvSpPr>
                  <p:cNvPr id="59" name="Rectangle 58">
                    <a:extLst>
                      <a:ext uri="{FF2B5EF4-FFF2-40B4-BE49-F238E27FC236}">
                        <a16:creationId xmlns:a16="http://schemas.microsoft.com/office/drawing/2014/main" id="{0456B687-16DC-6D94-A3D4-BDBF5D882A41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1870337" y="7057076"/>
                    <a:ext cx="1630083" cy="1833014"/>
                  </a:xfrm>
                  <a:prstGeom prst="rect">
                    <a:avLst/>
                  </a:prstGeom>
                  <a:solidFill>
                    <a:srgbClr val="89C06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900"/>
                  </a:p>
                </p:txBody>
              </p:sp>
            </p:grpSp>
            <p:sp>
              <p:nvSpPr>
                <p:cNvPr id="56" name="TextBox 31">
                  <a:extLst>
                    <a:ext uri="{FF2B5EF4-FFF2-40B4-BE49-F238E27FC236}">
                      <a16:creationId xmlns:a16="http://schemas.microsoft.com/office/drawing/2014/main" id="{B4407263-3F53-EC5F-0436-494915D728F7}"/>
                    </a:ext>
                  </a:extLst>
                </p:cNvPr>
                <p:cNvSpPr txBox="1"/>
                <p:nvPr/>
              </p:nvSpPr>
              <p:spPr>
                <a:xfrm>
                  <a:off x="3704183" y="822662"/>
                  <a:ext cx="6538257" cy="70434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lang="fr-FR" b="1">
                      <a:solidFill>
                        <a:srgbClr val="548235"/>
                      </a:solidFill>
                    </a:rPr>
                    <a:t>Numérique responsable</a:t>
                  </a:r>
                </a:p>
              </p:txBody>
            </p:sp>
            <p:sp>
              <p:nvSpPr>
                <p:cNvPr id="57" name="TextBox 61">
                  <a:extLst>
                    <a:ext uri="{FF2B5EF4-FFF2-40B4-BE49-F238E27FC236}">
                      <a16:creationId xmlns:a16="http://schemas.microsoft.com/office/drawing/2014/main" id="{8F3B3A04-8826-8D51-5049-56FAFEACAC55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0065934" y="1319150"/>
                  <a:ext cx="1180875" cy="92445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1pPr>
                  <a:lvl2pPr marL="742950" indent="-28575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2pPr>
                  <a:lvl3pPr marL="1143000" indent="-22860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3pPr>
                  <a:lvl4pPr marL="1600200" indent="-22860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4pPr>
                  <a:lvl5pPr marL="2057400" indent="-22860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5pPr>
                  <a:lvl6pPr marL="25146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6pPr>
                  <a:lvl7pPr marL="29718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7pPr>
                  <a:lvl8pPr marL="34290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8pPr>
                  <a:lvl9pPr marL="38862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9pPr>
                </a:lstStyle>
                <a:p>
                  <a:pPr algn="ctr" defTabSz="913607" eaLnBrk="0" fontAlgn="base" hangingPunct="0">
                    <a:lnSpc>
                      <a:spcPct val="80000"/>
                    </a:lnSpc>
                    <a:spcAft>
                      <a:spcPct val="0"/>
                    </a:spcAft>
                    <a:defRPr/>
                  </a:pPr>
                  <a:r>
                    <a:rPr lang="en-US" altLang="ru-RU" sz="3000">
                      <a:solidFill>
                        <a:schemeClr val="bg1"/>
                      </a:solidFill>
                      <a:latin typeface="Bebas Neue" panose="020B0606020202050201" pitchFamily="34" charset="0"/>
                    </a:rPr>
                    <a:t>5</a:t>
                  </a: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31684869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0785AD-6B3C-B2E0-E194-9F6724E4F3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 : coins arrondis 9">
            <a:hlinkClick r:id="rId2" action="ppaction://hlinksldjump"/>
            <a:extLst>
              <a:ext uri="{FF2B5EF4-FFF2-40B4-BE49-F238E27FC236}">
                <a16:creationId xmlns:a16="http://schemas.microsoft.com/office/drawing/2014/main" id="{62AD8D17-E04F-58A9-3C5A-9964987E9D8A}"/>
              </a:ext>
            </a:extLst>
          </p:cNvPr>
          <p:cNvSpPr/>
          <p:nvPr/>
        </p:nvSpPr>
        <p:spPr>
          <a:xfrm>
            <a:off x="264555" y="445766"/>
            <a:ext cx="11001404" cy="468000"/>
          </a:xfrm>
          <a:prstGeom prst="roundRect">
            <a:avLst/>
          </a:prstGeom>
          <a:gradFill flip="none" rotWithShape="1">
            <a:gsLst>
              <a:gs pos="0">
                <a:srgbClr val="F3FFFE">
                  <a:lumMod val="100000"/>
                </a:srgbClr>
              </a:gs>
              <a:gs pos="74000">
                <a:srgbClr val="8DFFE4">
                  <a:alpha val="50000"/>
                </a:srgbClr>
              </a:gs>
              <a:gs pos="83000">
                <a:srgbClr val="8DFFE7">
                  <a:alpha val="50000"/>
                </a:srgbClr>
              </a:gs>
              <a:gs pos="100000">
                <a:srgbClr val="B3FFF4">
                  <a:alpha val="50000"/>
                </a:srgbClr>
              </a:gs>
            </a:gsLst>
            <a:lin ang="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F06388D2-AD84-044A-FA95-CBCB0C741D86}"/>
              </a:ext>
            </a:extLst>
          </p:cNvPr>
          <p:cNvSpPr txBox="1"/>
          <p:nvPr/>
        </p:nvSpPr>
        <p:spPr>
          <a:xfrm>
            <a:off x="331519" y="500724"/>
            <a:ext cx="10671972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r-FR" sz="1600" b="1">
                <a:latin typeface="Segoe UI"/>
                <a:cs typeface="Segoe UI"/>
              </a:rPr>
              <a:t>4. Liste des parcours disponibles de la branche Famille</a:t>
            </a:r>
            <a:endParaRPr lang="en-US"/>
          </a:p>
        </p:txBody>
      </p:sp>
      <p:grpSp>
        <p:nvGrpSpPr>
          <p:cNvPr id="46" name="Groupe 45">
            <a:extLst>
              <a:ext uri="{FF2B5EF4-FFF2-40B4-BE49-F238E27FC236}">
                <a16:creationId xmlns:a16="http://schemas.microsoft.com/office/drawing/2014/main" id="{B011FCAF-F1B2-AC8B-2474-5EA52ABFFC33}"/>
              </a:ext>
            </a:extLst>
          </p:cNvPr>
          <p:cNvGrpSpPr/>
          <p:nvPr/>
        </p:nvGrpSpPr>
        <p:grpSpPr>
          <a:xfrm>
            <a:off x="6591113" y="352742"/>
            <a:ext cx="5040000" cy="6161798"/>
            <a:chOff x="219075" y="1290849"/>
            <a:chExt cx="5040000" cy="6161798"/>
          </a:xfrm>
        </p:grpSpPr>
        <p:grpSp>
          <p:nvGrpSpPr>
            <p:cNvPr id="6" name="Groupe 5">
              <a:extLst>
                <a:ext uri="{FF2B5EF4-FFF2-40B4-BE49-F238E27FC236}">
                  <a16:creationId xmlns:a16="http://schemas.microsoft.com/office/drawing/2014/main" id="{55B45783-7DE3-4F2A-959E-284226D2A680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219075" y="1290849"/>
              <a:ext cx="5040000" cy="2934190"/>
              <a:chOff x="1828800" y="614571"/>
              <a:chExt cx="9611770" cy="5595729"/>
            </a:xfrm>
          </p:grpSpPr>
          <p:grpSp>
            <p:nvGrpSpPr>
              <p:cNvPr id="5" name="Groupe 4">
                <a:extLst>
                  <a:ext uri="{FF2B5EF4-FFF2-40B4-BE49-F238E27FC236}">
                    <a16:creationId xmlns:a16="http://schemas.microsoft.com/office/drawing/2014/main" id="{A5F3CF46-3FDF-AE29-0755-121521B6E96B}"/>
                  </a:ext>
                </a:extLst>
              </p:cNvPr>
              <p:cNvGrpSpPr/>
              <p:nvPr/>
            </p:nvGrpSpPr>
            <p:grpSpPr>
              <a:xfrm>
                <a:off x="1828800" y="4734896"/>
                <a:ext cx="7706770" cy="1475404"/>
                <a:chOff x="1828800" y="4734896"/>
                <a:chExt cx="7706770" cy="1475404"/>
              </a:xfrm>
            </p:grpSpPr>
            <p:sp>
              <p:nvSpPr>
                <p:cNvPr id="31" name="Rectangle 30">
                  <a:extLst>
                    <a:ext uri="{FF2B5EF4-FFF2-40B4-BE49-F238E27FC236}">
                      <a16:creationId xmlns:a16="http://schemas.microsoft.com/office/drawing/2014/main" id="{FA6026AA-189B-73F8-04C0-9054EC341D0C}"/>
                    </a:ext>
                  </a:extLst>
                </p:cNvPr>
                <p:cNvSpPr/>
                <p:nvPr/>
              </p:nvSpPr>
              <p:spPr>
                <a:xfrm>
                  <a:off x="1828800" y="5148471"/>
                  <a:ext cx="7706770" cy="1061829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ffectLst>
                  <a:outerShdw blurRad="596900" sx="102000" sy="102000" algn="ctr" rotWithShape="0">
                    <a:prstClr val="black">
                      <a:alpha val="2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900"/>
                </a:p>
              </p:txBody>
            </p:sp>
            <p:sp>
              <p:nvSpPr>
                <p:cNvPr id="35" name="TextBox 34">
                  <a:extLst>
                    <a:ext uri="{FF2B5EF4-FFF2-40B4-BE49-F238E27FC236}">
                      <a16:creationId xmlns:a16="http://schemas.microsoft.com/office/drawing/2014/main" id="{B04C58DE-0628-3C58-5287-9C515691CF57}"/>
                    </a:ext>
                  </a:extLst>
                </p:cNvPr>
                <p:cNvSpPr txBox="1"/>
                <p:nvPr/>
              </p:nvSpPr>
              <p:spPr>
                <a:xfrm>
                  <a:off x="3013708" y="5304451"/>
                  <a:ext cx="5282049" cy="70434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r-FR" b="1">
                      <a:solidFill>
                        <a:srgbClr val="548235"/>
                      </a:solidFill>
                    </a:rPr>
                    <a:t>Facilitateur numérique</a:t>
                  </a:r>
                </a:p>
              </p:txBody>
            </p:sp>
            <p:sp>
              <p:nvSpPr>
                <p:cNvPr id="65" name="Right Triangle 64">
                  <a:extLst>
                    <a:ext uri="{FF2B5EF4-FFF2-40B4-BE49-F238E27FC236}">
                      <a16:creationId xmlns:a16="http://schemas.microsoft.com/office/drawing/2014/main" id="{FB5FF9AF-F245-6A55-8167-28975089B09E}"/>
                    </a:ext>
                  </a:extLst>
                </p:cNvPr>
                <p:cNvSpPr/>
                <p:nvPr/>
              </p:nvSpPr>
              <p:spPr>
                <a:xfrm rot="16200000" flipV="1">
                  <a:off x="2986743" y="4734896"/>
                  <a:ext cx="412245" cy="412245"/>
                </a:xfrm>
                <a:prstGeom prst="rtTriangle">
                  <a:avLst/>
                </a:prstGeom>
                <a:solidFill>
                  <a:srgbClr val="54823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900"/>
                </a:p>
              </p:txBody>
            </p:sp>
            <p:sp>
              <p:nvSpPr>
                <p:cNvPr id="66" name="Rectangle 65">
                  <a:extLst>
                    <a:ext uri="{FF2B5EF4-FFF2-40B4-BE49-F238E27FC236}">
                      <a16:creationId xmlns:a16="http://schemas.microsoft.com/office/drawing/2014/main" id="{F08F1020-28CE-64E7-BD82-84AD4A72B00A}"/>
                    </a:ext>
                  </a:extLst>
                </p:cNvPr>
                <p:cNvSpPr/>
                <p:nvPr/>
              </p:nvSpPr>
              <p:spPr>
                <a:xfrm rot="10800000">
                  <a:off x="2171700" y="4734896"/>
                  <a:ext cx="815042" cy="916507"/>
                </a:xfrm>
                <a:prstGeom prst="rect">
                  <a:avLst/>
                </a:prstGeom>
                <a:solidFill>
                  <a:srgbClr val="89C06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900"/>
                </a:p>
              </p:txBody>
            </p:sp>
            <p:sp>
              <p:nvSpPr>
                <p:cNvPr id="75" name="TextBox 74">
                  <a:extLst>
                    <a:ext uri="{FF2B5EF4-FFF2-40B4-BE49-F238E27FC236}">
                      <a16:creationId xmlns:a16="http://schemas.microsoft.com/office/drawing/2014/main" id="{F53D57B7-4FE2-CECF-8551-F9FD8D5FA6F5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974577" y="4842224"/>
                  <a:ext cx="1180875" cy="92445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1pPr>
                  <a:lvl2pPr marL="742950" indent="-28575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2pPr>
                  <a:lvl3pPr marL="1143000" indent="-22860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3pPr>
                  <a:lvl4pPr marL="1600200" indent="-22860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4pPr>
                  <a:lvl5pPr marL="2057400" indent="-22860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5pPr>
                  <a:lvl6pPr marL="25146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6pPr>
                  <a:lvl7pPr marL="29718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7pPr>
                  <a:lvl8pPr marL="34290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8pPr>
                  <a:lvl9pPr marL="38862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9pPr>
                </a:lstStyle>
                <a:p>
                  <a:pPr algn="ctr" defTabSz="913607" eaLnBrk="0" fontAlgn="base" hangingPunct="0">
                    <a:lnSpc>
                      <a:spcPct val="80000"/>
                    </a:lnSpc>
                    <a:spcAft>
                      <a:spcPct val="0"/>
                    </a:spcAft>
                    <a:defRPr/>
                  </a:pPr>
                  <a:r>
                    <a:rPr lang="en-US" altLang="ru-RU" sz="3000">
                      <a:solidFill>
                        <a:schemeClr val="bg1"/>
                      </a:solidFill>
                      <a:latin typeface="Bebas Neue" panose="020B0606020202050201" pitchFamily="34" charset="0"/>
                    </a:rPr>
                    <a:t>4</a:t>
                  </a:r>
                </a:p>
              </p:txBody>
            </p:sp>
          </p:grpSp>
          <p:grpSp>
            <p:nvGrpSpPr>
              <p:cNvPr id="4" name="Groupe 3" hidden="1">
                <a:extLst>
                  <a:ext uri="{FF2B5EF4-FFF2-40B4-BE49-F238E27FC236}">
                    <a16:creationId xmlns:a16="http://schemas.microsoft.com/office/drawing/2014/main" id="{AABEDA88-72DD-8558-C345-C4EA4569862E}"/>
                  </a:ext>
                </a:extLst>
              </p:cNvPr>
              <p:cNvGrpSpPr/>
              <p:nvPr/>
            </p:nvGrpSpPr>
            <p:grpSpPr>
              <a:xfrm>
                <a:off x="3733800" y="3637171"/>
                <a:ext cx="7706770" cy="1650063"/>
                <a:chOff x="3733800" y="3637171"/>
                <a:chExt cx="7706770" cy="1650063"/>
              </a:xfrm>
            </p:grpSpPr>
            <p:sp>
              <p:nvSpPr>
                <p:cNvPr id="30" name="Rectangle 29">
                  <a:extLst>
                    <a:ext uri="{FF2B5EF4-FFF2-40B4-BE49-F238E27FC236}">
                      <a16:creationId xmlns:a16="http://schemas.microsoft.com/office/drawing/2014/main" id="{E3F3B23F-FAB5-7F20-7BDB-43AA99AF91CA}"/>
                    </a:ext>
                  </a:extLst>
                </p:cNvPr>
                <p:cNvSpPr/>
                <p:nvPr/>
              </p:nvSpPr>
              <p:spPr>
                <a:xfrm>
                  <a:off x="3733800" y="3637171"/>
                  <a:ext cx="7706770" cy="1061829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ffectLst>
                  <a:outerShdw blurRad="596900" sx="102000" sy="102000" algn="ctr" rotWithShape="0">
                    <a:prstClr val="black">
                      <a:alpha val="2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900"/>
                </a:p>
              </p:txBody>
            </p:sp>
            <p:sp>
              <p:nvSpPr>
                <p:cNvPr id="33" name="TextBox 32">
                  <a:extLst>
                    <a:ext uri="{FF2B5EF4-FFF2-40B4-BE49-F238E27FC236}">
                      <a16:creationId xmlns:a16="http://schemas.microsoft.com/office/drawing/2014/main" id="{59A33591-C2DD-CB8C-457C-B679EC3CC33B}"/>
                    </a:ext>
                  </a:extLst>
                </p:cNvPr>
                <p:cNvSpPr txBox="1"/>
                <p:nvPr/>
              </p:nvSpPr>
              <p:spPr>
                <a:xfrm>
                  <a:off x="5488604" y="3790285"/>
                  <a:ext cx="4786146" cy="70434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lang="fr-FR" b="1">
                      <a:solidFill>
                        <a:srgbClr val="C35911"/>
                      </a:solidFill>
                    </a:rPr>
                    <a:t>Facilitateur numérique</a:t>
                  </a:r>
                </a:p>
              </p:txBody>
            </p:sp>
            <p:sp>
              <p:nvSpPr>
                <p:cNvPr id="71" name="Right Triangle 70">
                  <a:extLst>
                    <a:ext uri="{FF2B5EF4-FFF2-40B4-BE49-F238E27FC236}">
                      <a16:creationId xmlns:a16="http://schemas.microsoft.com/office/drawing/2014/main" id="{6A61F4C1-02C9-6757-0C8B-78B3A2F8C09B}"/>
                    </a:ext>
                  </a:extLst>
                </p:cNvPr>
                <p:cNvSpPr/>
                <p:nvPr/>
              </p:nvSpPr>
              <p:spPr>
                <a:xfrm rot="5400000" flipV="1">
                  <a:off x="9859812" y="4703099"/>
                  <a:ext cx="412245" cy="412245"/>
                </a:xfrm>
                <a:prstGeom prst="rtTriangle">
                  <a:avLst/>
                </a:prstGeom>
                <a:solidFill>
                  <a:srgbClr val="C45A1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900"/>
                </a:p>
              </p:txBody>
            </p:sp>
            <p:sp>
              <p:nvSpPr>
                <p:cNvPr id="72" name="Rectangle 71">
                  <a:extLst>
                    <a:ext uri="{FF2B5EF4-FFF2-40B4-BE49-F238E27FC236}">
                      <a16:creationId xmlns:a16="http://schemas.microsoft.com/office/drawing/2014/main" id="{C11A3945-AD5C-8CE2-914A-D81037F320FA}"/>
                    </a:ext>
                  </a:extLst>
                </p:cNvPr>
                <p:cNvSpPr/>
                <p:nvPr/>
              </p:nvSpPr>
              <p:spPr>
                <a:xfrm>
                  <a:off x="10272059" y="4198837"/>
                  <a:ext cx="815042" cy="916507"/>
                </a:xfrm>
                <a:prstGeom prst="rect">
                  <a:avLst/>
                </a:prstGeom>
                <a:solidFill>
                  <a:srgbClr val="EC7D3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900"/>
                </a:p>
              </p:txBody>
            </p:sp>
            <p:sp>
              <p:nvSpPr>
                <p:cNvPr id="74" name="TextBox 73">
                  <a:extLst>
                    <a:ext uri="{FF2B5EF4-FFF2-40B4-BE49-F238E27FC236}">
                      <a16:creationId xmlns:a16="http://schemas.microsoft.com/office/drawing/2014/main" id="{B7821C66-6BFB-2A73-B1F6-96BB1C137016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0089142" y="4362782"/>
                  <a:ext cx="1180875" cy="92445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1pPr>
                  <a:lvl2pPr marL="742950" indent="-28575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2pPr>
                  <a:lvl3pPr marL="1143000" indent="-22860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3pPr>
                  <a:lvl4pPr marL="1600200" indent="-22860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4pPr>
                  <a:lvl5pPr marL="2057400" indent="-22860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5pPr>
                  <a:lvl6pPr marL="25146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6pPr>
                  <a:lvl7pPr marL="29718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7pPr>
                  <a:lvl8pPr marL="34290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8pPr>
                  <a:lvl9pPr marL="38862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9pPr>
                </a:lstStyle>
                <a:p>
                  <a:pPr algn="ctr" defTabSz="913607" eaLnBrk="0" fontAlgn="base" hangingPunct="0">
                    <a:lnSpc>
                      <a:spcPct val="80000"/>
                    </a:lnSpc>
                    <a:spcAft>
                      <a:spcPct val="0"/>
                    </a:spcAft>
                    <a:defRPr/>
                  </a:pPr>
                  <a:r>
                    <a:rPr lang="en-US" altLang="ru-RU" sz="3000">
                      <a:solidFill>
                        <a:schemeClr val="bg1"/>
                      </a:solidFill>
                      <a:latin typeface="Bebas Neue" panose="020B0606020202050201" pitchFamily="34" charset="0"/>
                    </a:rPr>
                    <a:t>4</a:t>
                  </a:r>
                </a:p>
              </p:txBody>
            </p:sp>
          </p:grpSp>
          <p:grpSp>
            <p:nvGrpSpPr>
              <p:cNvPr id="3" name="Groupe 2" hidden="1">
                <a:extLst>
                  <a:ext uri="{FF2B5EF4-FFF2-40B4-BE49-F238E27FC236}">
                    <a16:creationId xmlns:a16="http://schemas.microsoft.com/office/drawing/2014/main" id="{95F1A8D9-2F50-DEB6-15FB-F681CFDD98CD}"/>
                  </a:ext>
                </a:extLst>
              </p:cNvPr>
              <p:cNvGrpSpPr/>
              <p:nvPr/>
            </p:nvGrpSpPr>
            <p:grpSpPr>
              <a:xfrm>
                <a:off x="1828800" y="1711907"/>
                <a:ext cx="7706770" cy="1475793"/>
                <a:chOff x="1828800" y="1711907"/>
                <a:chExt cx="7706770" cy="1475793"/>
              </a:xfrm>
            </p:grpSpPr>
            <p:sp>
              <p:nvSpPr>
                <p:cNvPr id="28" name="Rectangle 27">
                  <a:extLst>
                    <a:ext uri="{FF2B5EF4-FFF2-40B4-BE49-F238E27FC236}">
                      <a16:creationId xmlns:a16="http://schemas.microsoft.com/office/drawing/2014/main" id="{0060EFAB-20AB-51FA-5C05-070578082DC8}"/>
                    </a:ext>
                  </a:extLst>
                </p:cNvPr>
                <p:cNvSpPr/>
                <p:nvPr/>
              </p:nvSpPr>
              <p:spPr>
                <a:xfrm>
                  <a:off x="1828800" y="2125871"/>
                  <a:ext cx="7706770" cy="1061829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ffectLst>
                  <a:outerShdw blurRad="596900" sx="102000" sy="102000" algn="ctr" rotWithShape="0">
                    <a:prstClr val="black">
                      <a:alpha val="2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900"/>
                </a:p>
              </p:txBody>
            </p:sp>
            <p:sp>
              <p:nvSpPr>
                <p:cNvPr id="34" name="TextBox 33">
                  <a:extLst>
                    <a:ext uri="{FF2B5EF4-FFF2-40B4-BE49-F238E27FC236}">
                      <a16:creationId xmlns:a16="http://schemas.microsoft.com/office/drawing/2014/main" id="{03CDF52B-E3B2-149E-F7C1-FCB84767659A}"/>
                    </a:ext>
                  </a:extLst>
                </p:cNvPr>
                <p:cNvSpPr txBox="1"/>
                <p:nvPr/>
              </p:nvSpPr>
              <p:spPr>
                <a:xfrm>
                  <a:off x="3016056" y="2270279"/>
                  <a:ext cx="5219132" cy="70434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r-FR" b="1">
                      <a:solidFill>
                        <a:srgbClr val="C35911"/>
                      </a:solidFill>
                    </a:rPr>
                    <a:t>Formateur</a:t>
                  </a:r>
                </a:p>
              </p:txBody>
            </p:sp>
            <p:sp>
              <p:nvSpPr>
                <p:cNvPr id="61" name="Rectangle 60">
                  <a:extLst>
                    <a:ext uri="{FF2B5EF4-FFF2-40B4-BE49-F238E27FC236}">
                      <a16:creationId xmlns:a16="http://schemas.microsoft.com/office/drawing/2014/main" id="{AA965C24-77F1-A63D-F048-1826DA1757F5}"/>
                    </a:ext>
                  </a:extLst>
                </p:cNvPr>
                <p:cNvSpPr/>
                <p:nvPr/>
              </p:nvSpPr>
              <p:spPr>
                <a:xfrm rot="10800000">
                  <a:off x="2171700" y="1711907"/>
                  <a:ext cx="815042" cy="916507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900"/>
                </a:p>
              </p:txBody>
            </p:sp>
            <p:sp>
              <p:nvSpPr>
                <p:cNvPr id="60" name="Right Triangle 59">
                  <a:extLst>
                    <a:ext uri="{FF2B5EF4-FFF2-40B4-BE49-F238E27FC236}">
                      <a16:creationId xmlns:a16="http://schemas.microsoft.com/office/drawing/2014/main" id="{E09E217B-10CF-FDD5-B105-B4B748AA74C4}"/>
                    </a:ext>
                  </a:extLst>
                </p:cNvPr>
                <p:cNvSpPr/>
                <p:nvPr/>
              </p:nvSpPr>
              <p:spPr>
                <a:xfrm rot="16200000" flipV="1">
                  <a:off x="2986743" y="1711907"/>
                  <a:ext cx="412245" cy="412245"/>
                </a:xfrm>
                <a:prstGeom prst="rtTriangle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900"/>
                </a:p>
              </p:txBody>
            </p:sp>
            <p:sp>
              <p:nvSpPr>
                <p:cNvPr id="73" name="TextBox 72">
                  <a:extLst>
                    <a:ext uri="{FF2B5EF4-FFF2-40B4-BE49-F238E27FC236}">
                      <a16:creationId xmlns:a16="http://schemas.microsoft.com/office/drawing/2014/main" id="{175A97E9-04F1-081E-4191-8E2615E3FFD9}"/>
                    </a:ext>
                  </a:extLst>
                </p:cNvPr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986120" y="1721892"/>
                  <a:ext cx="1182560" cy="99782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1pPr>
                  <a:lvl2pPr marL="742950" indent="-28575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2pPr>
                  <a:lvl3pPr marL="1143000" indent="-22860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3pPr>
                  <a:lvl4pPr marL="1600200" indent="-22860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4pPr>
                  <a:lvl5pPr marL="2057400" indent="-22860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5pPr>
                  <a:lvl6pPr marL="25146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6pPr>
                  <a:lvl7pPr marL="29718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7pPr>
                  <a:lvl8pPr marL="34290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8pPr>
                  <a:lvl9pPr marL="38862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9pPr>
                </a:lstStyle>
                <a:p>
                  <a:pPr algn="ctr" defTabSz="913607" eaLnBrk="0" fontAlgn="base" hangingPunct="0">
                    <a:spcAft>
                      <a:spcPct val="0"/>
                    </a:spcAft>
                    <a:defRPr/>
                  </a:pPr>
                  <a:r>
                    <a:rPr lang="en-US" altLang="ru-RU" sz="2800">
                      <a:solidFill>
                        <a:schemeClr val="bg1"/>
                      </a:solidFill>
                      <a:latin typeface="Bebas Neue" panose="020B0606020202050201" pitchFamily="34" charset="0"/>
                    </a:rPr>
                    <a:t>9</a:t>
                  </a:r>
                  <a:endParaRPr lang="en-US" altLang="ru-RU" sz="1200">
                    <a:solidFill>
                      <a:schemeClr val="bg1"/>
                    </a:solidFill>
                    <a:latin typeface="Bebas Neue" panose="020B0606020202050201" pitchFamily="34" charset="0"/>
                  </a:endParaRPr>
                </a:p>
              </p:txBody>
            </p:sp>
          </p:grpSp>
          <p:grpSp>
            <p:nvGrpSpPr>
              <p:cNvPr id="2" name="Groupe 1" hidden="1">
                <a:extLst>
                  <a:ext uri="{FF2B5EF4-FFF2-40B4-BE49-F238E27FC236}">
                    <a16:creationId xmlns:a16="http://schemas.microsoft.com/office/drawing/2014/main" id="{13E101C7-261B-C957-8327-81355C498F92}"/>
                  </a:ext>
                </a:extLst>
              </p:cNvPr>
              <p:cNvGrpSpPr/>
              <p:nvPr/>
            </p:nvGrpSpPr>
            <p:grpSpPr>
              <a:xfrm>
                <a:off x="3704183" y="614571"/>
                <a:ext cx="7736387" cy="1629033"/>
                <a:chOff x="3704183" y="614571"/>
                <a:chExt cx="7736387" cy="1629033"/>
              </a:xfrm>
            </p:grpSpPr>
            <p:sp>
              <p:nvSpPr>
                <p:cNvPr id="26" name="Rectangle 25">
                  <a:extLst>
                    <a:ext uri="{FF2B5EF4-FFF2-40B4-BE49-F238E27FC236}">
                      <a16:creationId xmlns:a16="http://schemas.microsoft.com/office/drawing/2014/main" id="{E9F7E744-01DE-A101-8108-D57010A877C4}"/>
                    </a:ext>
                  </a:extLst>
                </p:cNvPr>
                <p:cNvSpPr/>
                <p:nvPr/>
              </p:nvSpPr>
              <p:spPr>
                <a:xfrm>
                  <a:off x="3733800" y="614571"/>
                  <a:ext cx="7706770" cy="1061829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ffectLst>
                  <a:outerShdw blurRad="596900" sx="102000" sy="102000" algn="ctr" rotWithShape="0">
                    <a:prstClr val="black">
                      <a:alpha val="2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900"/>
                </a:p>
              </p:txBody>
            </p:sp>
            <p:grpSp>
              <p:nvGrpSpPr>
                <p:cNvPr id="67" name="Group 66">
                  <a:extLst>
                    <a:ext uri="{FF2B5EF4-FFF2-40B4-BE49-F238E27FC236}">
                      <a16:creationId xmlns:a16="http://schemas.microsoft.com/office/drawing/2014/main" id="{380B8D81-4083-D0E1-6631-8690AFFA3B88}"/>
                    </a:ext>
                  </a:extLst>
                </p:cNvPr>
                <p:cNvGrpSpPr/>
                <p:nvPr/>
              </p:nvGrpSpPr>
              <p:grpSpPr>
                <a:xfrm rot="16200000">
                  <a:off x="10015203" y="1017234"/>
                  <a:ext cx="916507" cy="1227288"/>
                  <a:chOff x="1768872" y="6334048"/>
                  <a:chExt cx="1833014" cy="2454576"/>
                </a:xfrm>
              </p:grpSpPr>
              <p:sp>
                <p:nvSpPr>
                  <p:cNvPr id="68" name="Right Triangle 67">
                    <a:extLst>
                      <a:ext uri="{FF2B5EF4-FFF2-40B4-BE49-F238E27FC236}">
                        <a16:creationId xmlns:a16="http://schemas.microsoft.com/office/drawing/2014/main" id="{89E95317-5B4E-AEB1-7E51-9D1F2CAFDBD5}"/>
                      </a:ext>
                    </a:extLst>
                  </p:cNvPr>
                  <p:cNvSpPr/>
                  <p:nvPr/>
                </p:nvSpPr>
                <p:spPr>
                  <a:xfrm rot="10800000" flipV="1">
                    <a:off x="1768872" y="6334048"/>
                    <a:ext cx="824490" cy="824490"/>
                  </a:xfrm>
                  <a:prstGeom prst="rtTriangle">
                    <a:avLst/>
                  </a:prstGeom>
                  <a:solidFill>
                    <a:schemeClr val="accent1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900"/>
                  </a:p>
                </p:txBody>
              </p:sp>
              <p:sp>
                <p:nvSpPr>
                  <p:cNvPr id="69" name="Rectangle 68">
                    <a:extLst>
                      <a:ext uri="{FF2B5EF4-FFF2-40B4-BE49-F238E27FC236}">
                        <a16:creationId xmlns:a16="http://schemas.microsoft.com/office/drawing/2014/main" id="{34D7B864-684F-70BB-ED2E-2843CDCBC75C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1870337" y="7057076"/>
                    <a:ext cx="1630083" cy="1833014"/>
                  </a:xfrm>
                  <a:prstGeom prst="rect">
                    <a:avLst/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900"/>
                  </a:p>
                </p:txBody>
              </p:sp>
            </p:grpSp>
            <p:sp>
              <p:nvSpPr>
                <p:cNvPr id="32" name="TextBox 31">
                  <a:extLst>
                    <a:ext uri="{FF2B5EF4-FFF2-40B4-BE49-F238E27FC236}">
                      <a16:creationId xmlns:a16="http://schemas.microsoft.com/office/drawing/2014/main" id="{697F464A-B043-33D1-318C-9B3EEF52AF08}"/>
                    </a:ext>
                  </a:extLst>
                </p:cNvPr>
                <p:cNvSpPr txBox="1"/>
                <p:nvPr/>
              </p:nvSpPr>
              <p:spPr>
                <a:xfrm>
                  <a:off x="3704183" y="822662"/>
                  <a:ext cx="6538257" cy="70434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lang="fr-FR" b="1">
                      <a:solidFill>
                        <a:srgbClr val="2F5597"/>
                      </a:solidFill>
                    </a:rPr>
                    <a:t>Facilitateur numérique</a:t>
                  </a:r>
                </a:p>
              </p:txBody>
            </p:sp>
            <p:sp>
              <p:nvSpPr>
                <p:cNvPr id="62" name="TextBox 61">
                  <a:extLst>
                    <a:ext uri="{FF2B5EF4-FFF2-40B4-BE49-F238E27FC236}">
                      <a16:creationId xmlns:a16="http://schemas.microsoft.com/office/drawing/2014/main" id="{313A4024-79D6-AF25-6413-9FE8EF8DF98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0065934" y="1319150"/>
                  <a:ext cx="1180875" cy="92445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1pPr>
                  <a:lvl2pPr marL="742950" indent="-28575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2pPr>
                  <a:lvl3pPr marL="1143000" indent="-22860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3pPr>
                  <a:lvl4pPr marL="1600200" indent="-22860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4pPr>
                  <a:lvl5pPr marL="2057400" indent="-22860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5pPr>
                  <a:lvl6pPr marL="25146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6pPr>
                  <a:lvl7pPr marL="29718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7pPr>
                  <a:lvl8pPr marL="34290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8pPr>
                  <a:lvl9pPr marL="38862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9pPr>
                </a:lstStyle>
                <a:p>
                  <a:pPr algn="ctr" defTabSz="913607" eaLnBrk="0" fontAlgn="base" hangingPunct="0">
                    <a:lnSpc>
                      <a:spcPct val="80000"/>
                    </a:lnSpc>
                    <a:spcAft>
                      <a:spcPct val="0"/>
                    </a:spcAft>
                    <a:defRPr/>
                  </a:pPr>
                  <a:r>
                    <a:rPr lang="en-US" altLang="ru-RU" sz="3000">
                      <a:solidFill>
                        <a:schemeClr val="bg1"/>
                      </a:solidFill>
                      <a:latin typeface="Bebas Neue" panose="020B0606020202050201" pitchFamily="34" charset="0"/>
                    </a:rPr>
                    <a:t>8</a:t>
                  </a:r>
                </a:p>
              </p:txBody>
            </p:sp>
          </p:grpSp>
        </p:grpSp>
        <p:grpSp>
          <p:nvGrpSpPr>
            <p:cNvPr id="12" name="Groupe 11">
              <a:extLst>
                <a:ext uri="{FF2B5EF4-FFF2-40B4-BE49-F238E27FC236}">
                  <a16:creationId xmlns:a16="http://schemas.microsoft.com/office/drawing/2014/main" id="{A22AEA10-D6B0-E430-5245-5BF0F1B6DD85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219075" y="4518457"/>
              <a:ext cx="5040000" cy="2934190"/>
              <a:chOff x="1828800" y="614571"/>
              <a:chExt cx="9611770" cy="5595729"/>
            </a:xfrm>
          </p:grpSpPr>
          <p:grpSp>
            <p:nvGrpSpPr>
              <p:cNvPr id="13" name="Groupe 12" hidden="1">
                <a:extLst>
                  <a:ext uri="{FF2B5EF4-FFF2-40B4-BE49-F238E27FC236}">
                    <a16:creationId xmlns:a16="http://schemas.microsoft.com/office/drawing/2014/main" id="{1D2F1602-A612-2194-39D6-627F94067AEA}"/>
                  </a:ext>
                </a:extLst>
              </p:cNvPr>
              <p:cNvGrpSpPr/>
              <p:nvPr/>
            </p:nvGrpSpPr>
            <p:grpSpPr>
              <a:xfrm>
                <a:off x="1828800" y="4734896"/>
                <a:ext cx="7706770" cy="1475404"/>
                <a:chOff x="1828800" y="4734896"/>
                <a:chExt cx="7706770" cy="1475404"/>
              </a:xfrm>
            </p:grpSpPr>
            <p:sp>
              <p:nvSpPr>
                <p:cNvPr id="41" name="Rectangle 40">
                  <a:extLst>
                    <a:ext uri="{FF2B5EF4-FFF2-40B4-BE49-F238E27FC236}">
                      <a16:creationId xmlns:a16="http://schemas.microsoft.com/office/drawing/2014/main" id="{C42B3F00-2A46-43C7-24FD-155269800CC4}"/>
                    </a:ext>
                  </a:extLst>
                </p:cNvPr>
                <p:cNvSpPr/>
                <p:nvPr/>
              </p:nvSpPr>
              <p:spPr>
                <a:xfrm>
                  <a:off x="1828800" y="5148471"/>
                  <a:ext cx="7706770" cy="1061829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ffectLst>
                  <a:outerShdw blurRad="596900" sx="102000" sy="102000" algn="ctr" rotWithShape="0">
                    <a:prstClr val="black">
                      <a:alpha val="2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900"/>
                </a:p>
              </p:txBody>
            </p:sp>
            <p:sp>
              <p:nvSpPr>
                <p:cNvPr id="42" name="TextBox 34">
                  <a:extLst>
                    <a:ext uri="{FF2B5EF4-FFF2-40B4-BE49-F238E27FC236}">
                      <a16:creationId xmlns:a16="http://schemas.microsoft.com/office/drawing/2014/main" id="{28CC23D1-D0A7-E203-7D9D-90D07CC0997B}"/>
                    </a:ext>
                  </a:extLst>
                </p:cNvPr>
                <p:cNvSpPr txBox="1"/>
                <p:nvPr/>
              </p:nvSpPr>
              <p:spPr>
                <a:xfrm>
                  <a:off x="3398989" y="5304451"/>
                  <a:ext cx="5282049" cy="70434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r-FR" b="1">
                      <a:solidFill>
                        <a:srgbClr val="4472C4"/>
                      </a:solidFill>
                    </a:rPr>
                    <a:t>Cybersécurité du SI light</a:t>
                  </a:r>
                </a:p>
              </p:txBody>
            </p:sp>
            <p:sp>
              <p:nvSpPr>
                <p:cNvPr id="43" name="Right Triangle 64">
                  <a:extLst>
                    <a:ext uri="{FF2B5EF4-FFF2-40B4-BE49-F238E27FC236}">
                      <a16:creationId xmlns:a16="http://schemas.microsoft.com/office/drawing/2014/main" id="{B3CB2DA6-D874-DB96-CFEE-A5457EA8FE50}"/>
                    </a:ext>
                  </a:extLst>
                </p:cNvPr>
                <p:cNvSpPr/>
                <p:nvPr/>
              </p:nvSpPr>
              <p:spPr>
                <a:xfrm rot="16200000" flipV="1">
                  <a:off x="2986743" y="4734896"/>
                  <a:ext cx="412245" cy="412245"/>
                </a:xfrm>
                <a:prstGeom prst="rtTriangle">
                  <a:avLst/>
                </a:prstGeom>
                <a:solidFill>
                  <a:schemeClr val="accent3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900"/>
                </a:p>
              </p:txBody>
            </p:sp>
            <p:sp>
              <p:nvSpPr>
                <p:cNvPr id="44" name="Rectangle 43">
                  <a:extLst>
                    <a:ext uri="{FF2B5EF4-FFF2-40B4-BE49-F238E27FC236}">
                      <a16:creationId xmlns:a16="http://schemas.microsoft.com/office/drawing/2014/main" id="{51EACAE8-B608-33E9-0350-E380FCA8A3B6}"/>
                    </a:ext>
                  </a:extLst>
                </p:cNvPr>
                <p:cNvSpPr/>
                <p:nvPr/>
              </p:nvSpPr>
              <p:spPr>
                <a:xfrm rot="10800000">
                  <a:off x="2171700" y="4734896"/>
                  <a:ext cx="815042" cy="916507"/>
                </a:xfrm>
                <a:prstGeom prst="rect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900"/>
                </a:p>
              </p:txBody>
            </p:sp>
            <p:sp>
              <p:nvSpPr>
                <p:cNvPr id="45" name="TextBox 74">
                  <a:extLst>
                    <a:ext uri="{FF2B5EF4-FFF2-40B4-BE49-F238E27FC236}">
                      <a16:creationId xmlns:a16="http://schemas.microsoft.com/office/drawing/2014/main" id="{8C66FC6A-3FB6-6326-AC61-F84700CD0AE8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974577" y="4842224"/>
                  <a:ext cx="1180875" cy="92445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1pPr>
                  <a:lvl2pPr marL="742950" indent="-28575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2pPr>
                  <a:lvl3pPr marL="1143000" indent="-22860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3pPr>
                  <a:lvl4pPr marL="1600200" indent="-22860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4pPr>
                  <a:lvl5pPr marL="2057400" indent="-22860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5pPr>
                  <a:lvl6pPr marL="25146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6pPr>
                  <a:lvl7pPr marL="29718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7pPr>
                  <a:lvl8pPr marL="34290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8pPr>
                  <a:lvl9pPr marL="38862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9pPr>
                </a:lstStyle>
                <a:p>
                  <a:pPr algn="ctr" defTabSz="913607" eaLnBrk="0" fontAlgn="base" hangingPunct="0">
                    <a:lnSpc>
                      <a:spcPct val="80000"/>
                    </a:lnSpc>
                    <a:spcAft>
                      <a:spcPct val="0"/>
                    </a:spcAft>
                    <a:defRPr/>
                  </a:pPr>
                  <a:r>
                    <a:rPr lang="en-US" altLang="ru-RU" sz="3000">
                      <a:solidFill>
                        <a:schemeClr val="bg1"/>
                      </a:solidFill>
                      <a:latin typeface="Bebas Neue" panose="020B0606020202050201" pitchFamily="34" charset="0"/>
                    </a:rPr>
                    <a:t>4</a:t>
                  </a:r>
                </a:p>
              </p:txBody>
            </p:sp>
          </p:grpSp>
          <p:grpSp>
            <p:nvGrpSpPr>
              <p:cNvPr id="14" name="Groupe 13" hidden="1">
                <a:extLst>
                  <a:ext uri="{FF2B5EF4-FFF2-40B4-BE49-F238E27FC236}">
                    <a16:creationId xmlns:a16="http://schemas.microsoft.com/office/drawing/2014/main" id="{5B273CF3-DC6C-1A07-A3F0-3B31D324FE79}"/>
                  </a:ext>
                </a:extLst>
              </p:cNvPr>
              <p:cNvGrpSpPr/>
              <p:nvPr/>
            </p:nvGrpSpPr>
            <p:grpSpPr>
              <a:xfrm>
                <a:off x="3733800" y="3637171"/>
                <a:ext cx="7706770" cy="1650063"/>
                <a:chOff x="3733800" y="3637171"/>
                <a:chExt cx="7706770" cy="1650063"/>
              </a:xfrm>
            </p:grpSpPr>
            <p:sp>
              <p:nvSpPr>
                <p:cNvPr id="36" name="Rectangle 35">
                  <a:extLst>
                    <a:ext uri="{FF2B5EF4-FFF2-40B4-BE49-F238E27FC236}">
                      <a16:creationId xmlns:a16="http://schemas.microsoft.com/office/drawing/2014/main" id="{8DB637A9-472E-2C32-E43B-D7995874AAD9}"/>
                    </a:ext>
                  </a:extLst>
                </p:cNvPr>
                <p:cNvSpPr/>
                <p:nvPr/>
              </p:nvSpPr>
              <p:spPr>
                <a:xfrm>
                  <a:off x="3733800" y="3637171"/>
                  <a:ext cx="7706770" cy="1061829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ffectLst>
                  <a:outerShdw blurRad="596900" sx="102000" sy="102000" algn="ctr" rotWithShape="0">
                    <a:prstClr val="black">
                      <a:alpha val="2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900"/>
                </a:p>
              </p:txBody>
            </p:sp>
            <p:sp>
              <p:nvSpPr>
                <p:cNvPr id="37" name="TextBox 32">
                  <a:extLst>
                    <a:ext uri="{FF2B5EF4-FFF2-40B4-BE49-F238E27FC236}">
                      <a16:creationId xmlns:a16="http://schemas.microsoft.com/office/drawing/2014/main" id="{F3475669-3B45-72AF-3469-D3F81FADE320}"/>
                    </a:ext>
                  </a:extLst>
                </p:cNvPr>
                <p:cNvSpPr txBox="1"/>
                <p:nvPr/>
              </p:nvSpPr>
              <p:spPr>
                <a:xfrm>
                  <a:off x="5488579" y="3790285"/>
                  <a:ext cx="4786146" cy="70434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lang="fr-FR" b="1">
                      <a:solidFill>
                        <a:srgbClr val="BF9000"/>
                      </a:solidFill>
                    </a:rPr>
                    <a:t>Cybersécurité</a:t>
                  </a:r>
                </a:p>
              </p:txBody>
            </p:sp>
            <p:sp>
              <p:nvSpPr>
                <p:cNvPr id="38" name="Right Triangle 70">
                  <a:extLst>
                    <a:ext uri="{FF2B5EF4-FFF2-40B4-BE49-F238E27FC236}">
                      <a16:creationId xmlns:a16="http://schemas.microsoft.com/office/drawing/2014/main" id="{A344153B-23E1-1285-3BAD-9705CCDF2130}"/>
                    </a:ext>
                  </a:extLst>
                </p:cNvPr>
                <p:cNvSpPr/>
                <p:nvPr/>
              </p:nvSpPr>
              <p:spPr>
                <a:xfrm rot="5400000" flipV="1">
                  <a:off x="9859812" y="4703099"/>
                  <a:ext cx="412245" cy="412245"/>
                </a:xfrm>
                <a:prstGeom prst="rtTriangle">
                  <a:avLst/>
                </a:prstGeom>
                <a:solidFill>
                  <a:schemeClr val="accent4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900"/>
                </a:p>
              </p:txBody>
            </p:sp>
            <p:sp>
              <p:nvSpPr>
                <p:cNvPr id="39" name="Rectangle 38">
                  <a:extLst>
                    <a:ext uri="{FF2B5EF4-FFF2-40B4-BE49-F238E27FC236}">
                      <a16:creationId xmlns:a16="http://schemas.microsoft.com/office/drawing/2014/main" id="{0356ED25-8C61-1D9B-1BBF-A6B4B2F2BFFB}"/>
                    </a:ext>
                  </a:extLst>
                </p:cNvPr>
                <p:cNvSpPr/>
                <p:nvPr/>
              </p:nvSpPr>
              <p:spPr>
                <a:xfrm>
                  <a:off x="10272059" y="4198837"/>
                  <a:ext cx="815042" cy="916507"/>
                </a:xfrm>
                <a:prstGeom prst="rect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900"/>
                </a:p>
              </p:txBody>
            </p:sp>
            <p:sp>
              <p:nvSpPr>
                <p:cNvPr id="40" name="TextBox 73">
                  <a:extLst>
                    <a:ext uri="{FF2B5EF4-FFF2-40B4-BE49-F238E27FC236}">
                      <a16:creationId xmlns:a16="http://schemas.microsoft.com/office/drawing/2014/main" id="{BC310604-0D60-FA84-5B41-89E089B9CDBF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0089142" y="4362782"/>
                  <a:ext cx="1180875" cy="92445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1pPr>
                  <a:lvl2pPr marL="742950" indent="-28575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2pPr>
                  <a:lvl3pPr marL="1143000" indent="-22860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3pPr>
                  <a:lvl4pPr marL="1600200" indent="-22860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4pPr>
                  <a:lvl5pPr marL="2057400" indent="-22860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5pPr>
                  <a:lvl6pPr marL="25146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6pPr>
                  <a:lvl7pPr marL="29718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7pPr>
                  <a:lvl8pPr marL="34290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8pPr>
                  <a:lvl9pPr marL="38862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9pPr>
                </a:lstStyle>
                <a:p>
                  <a:pPr algn="ctr" defTabSz="913607" eaLnBrk="0" fontAlgn="base" hangingPunct="0">
                    <a:lnSpc>
                      <a:spcPct val="80000"/>
                    </a:lnSpc>
                    <a:spcAft>
                      <a:spcPct val="0"/>
                    </a:spcAft>
                    <a:defRPr/>
                  </a:pPr>
                  <a:r>
                    <a:rPr lang="en-US" altLang="ru-RU" sz="3000">
                      <a:solidFill>
                        <a:schemeClr val="bg1"/>
                      </a:solidFill>
                      <a:latin typeface="Bebas Neue" panose="020B0606020202050201" pitchFamily="34" charset="0"/>
                    </a:rPr>
                    <a:t>14</a:t>
                  </a:r>
                </a:p>
              </p:txBody>
            </p:sp>
          </p:grpSp>
          <p:grpSp>
            <p:nvGrpSpPr>
              <p:cNvPr id="15" name="Groupe 14">
                <a:extLst>
                  <a:ext uri="{FF2B5EF4-FFF2-40B4-BE49-F238E27FC236}">
                    <a16:creationId xmlns:a16="http://schemas.microsoft.com/office/drawing/2014/main" id="{FC7E33AA-96F5-FDEB-A2BD-ED6A7DB1DF0E}"/>
                  </a:ext>
                </a:extLst>
              </p:cNvPr>
              <p:cNvGrpSpPr/>
              <p:nvPr/>
            </p:nvGrpSpPr>
            <p:grpSpPr>
              <a:xfrm>
                <a:off x="1828800" y="1711907"/>
                <a:ext cx="7706770" cy="1475793"/>
                <a:chOff x="1828800" y="1711907"/>
                <a:chExt cx="7706770" cy="1475793"/>
              </a:xfrm>
            </p:grpSpPr>
            <p:sp>
              <p:nvSpPr>
                <p:cNvPr id="23" name="Rectangle 22">
                  <a:extLst>
                    <a:ext uri="{FF2B5EF4-FFF2-40B4-BE49-F238E27FC236}">
                      <a16:creationId xmlns:a16="http://schemas.microsoft.com/office/drawing/2014/main" id="{89031EE5-75A5-9091-8D42-59B141245E66}"/>
                    </a:ext>
                  </a:extLst>
                </p:cNvPr>
                <p:cNvSpPr/>
                <p:nvPr/>
              </p:nvSpPr>
              <p:spPr>
                <a:xfrm>
                  <a:off x="1828800" y="2125871"/>
                  <a:ext cx="7706770" cy="1061829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ffectLst>
                  <a:outerShdw blurRad="596900" sx="102000" sy="102000" algn="ctr" rotWithShape="0">
                    <a:prstClr val="black">
                      <a:alpha val="2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900"/>
                </a:p>
              </p:txBody>
            </p:sp>
            <p:sp>
              <p:nvSpPr>
                <p:cNvPr id="24" name="TextBox 33">
                  <a:extLst>
                    <a:ext uri="{FF2B5EF4-FFF2-40B4-BE49-F238E27FC236}">
                      <a16:creationId xmlns:a16="http://schemas.microsoft.com/office/drawing/2014/main" id="{FE511A41-B19A-31EF-6C3B-CF0930817C1C}"/>
                    </a:ext>
                  </a:extLst>
                </p:cNvPr>
                <p:cNvSpPr txBox="1"/>
                <p:nvPr/>
              </p:nvSpPr>
              <p:spPr>
                <a:xfrm>
                  <a:off x="3016054" y="2270279"/>
                  <a:ext cx="5219132" cy="70434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r-FR" b="1">
                      <a:solidFill>
                        <a:srgbClr val="C35911"/>
                      </a:solidFill>
                    </a:rPr>
                    <a:t>Nouveau collaborateur</a:t>
                  </a:r>
                </a:p>
              </p:txBody>
            </p:sp>
            <p:sp>
              <p:nvSpPr>
                <p:cNvPr id="25" name="Rectangle 24">
                  <a:extLst>
                    <a:ext uri="{FF2B5EF4-FFF2-40B4-BE49-F238E27FC236}">
                      <a16:creationId xmlns:a16="http://schemas.microsoft.com/office/drawing/2014/main" id="{11BEB57A-1B92-232B-456D-13B9F1487935}"/>
                    </a:ext>
                  </a:extLst>
                </p:cNvPr>
                <p:cNvSpPr/>
                <p:nvPr/>
              </p:nvSpPr>
              <p:spPr>
                <a:xfrm rot="10800000">
                  <a:off x="2171700" y="1711907"/>
                  <a:ext cx="815042" cy="916507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900"/>
                </a:p>
              </p:txBody>
            </p:sp>
            <p:sp>
              <p:nvSpPr>
                <p:cNvPr id="27" name="Right Triangle 59">
                  <a:extLst>
                    <a:ext uri="{FF2B5EF4-FFF2-40B4-BE49-F238E27FC236}">
                      <a16:creationId xmlns:a16="http://schemas.microsoft.com/office/drawing/2014/main" id="{518BA69E-6DB5-4B04-C0EC-FFD49AE5AEE7}"/>
                    </a:ext>
                  </a:extLst>
                </p:cNvPr>
                <p:cNvSpPr/>
                <p:nvPr/>
              </p:nvSpPr>
              <p:spPr>
                <a:xfrm rot="16200000" flipV="1">
                  <a:off x="2986743" y="1711907"/>
                  <a:ext cx="412245" cy="412245"/>
                </a:xfrm>
                <a:prstGeom prst="rtTriangle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900"/>
                </a:p>
              </p:txBody>
            </p:sp>
            <p:sp>
              <p:nvSpPr>
                <p:cNvPr id="29" name="TextBox 72">
                  <a:extLst>
                    <a:ext uri="{FF2B5EF4-FFF2-40B4-BE49-F238E27FC236}">
                      <a16:creationId xmlns:a16="http://schemas.microsoft.com/office/drawing/2014/main" id="{3774549B-2ABC-9D52-EC2C-933D5134DFE8}"/>
                    </a:ext>
                  </a:extLst>
                </p:cNvPr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986120" y="1721892"/>
                  <a:ext cx="1182560" cy="99782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1pPr>
                  <a:lvl2pPr marL="742950" indent="-28575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2pPr>
                  <a:lvl3pPr marL="1143000" indent="-22860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3pPr>
                  <a:lvl4pPr marL="1600200" indent="-22860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4pPr>
                  <a:lvl5pPr marL="2057400" indent="-22860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5pPr>
                  <a:lvl6pPr marL="25146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6pPr>
                  <a:lvl7pPr marL="29718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7pPr>
                  <a:lvl8pPr marL="34290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8pPr>
                  <a:lvl9pPr marL="38862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9pPr>
                </a:lstStyle>
                <a:p>
                  <a:pPr algn="ctr" defTabSz="913607" eaLnBrk="0" fontAlgn="base" hangingPunct="0">
                    <a:spcAft>
                      <a:spcPct val="0"/>
                    </a:spcAft>
                    <a:defRPr/>
                  </a:pPr>
                  <a:r>
                    <a:rPr lang="en-US" altLang="ru-RU" sz="2800">
                      <a:solidFill>
                        <a:schemeClr val="bg1"/>
                      </a:solidFill>
                      <a:latin typeface="Bebas Neue" panose="020B0606020202050201" pitchFamily="34" charset="0"/>
                    </a:rPr>
                    <a:t>6</a:t>
                  </a:r>
                  <a:endParaRPr lang="en-US" altLang="ru-RU" sz="1200">
                    <a:solidFill>
                      <a:schemeClr val="bg1"/>
                    </a:solidFill>
                    <a:latin typeface="Bebas Neue" panose="020B0606020202050201" pitchFamily="34" charset="0"/>
                  </a:endParaRPr>
                </a:p>
              </p:txBody>
            </p:sp>
          </p:grpSp>
          <p:grpSp>
            <p:nvGrpSpPr>
              <p:cNvPr id="16" name="Groupe 15">
                <a:extLst>
                  <a:ext uri="{FF2B5EF4-FFF2-40B4-BE49-F238E27FC236}">
                    <a16:creationId xmlns:a16="http://schemas.microsoft.com/office/drawing/2014/main" id="{BB8BDC8A-E9BB-666F-7D9B-AC8011C25F89}"/>
                  </a:ext>
                </a:extLst>
              </p:cNvPr>
              <p:cNvGrpSpPr/>
              <p:nvPr/>
            </p:nvGrpSpPr>
            <p:grpSpPr>
              <a:xfrm>
                <a:off x="3724461" y="614571"/>
                <a:ext cx="7716109" cy="1629033"/>
                <a:chOff x="3724461" y="614571"/>
                <a:chExt cx="7716109" cy="1629033"/>
              </a:xfrm>
            </p:grpSpPr>
            <p:sp>
              <p:nvSpPr>
                <p:cNvPr id="17" name="Rectangle 16">
                  <a:extLst>
                    <a:ext uri="{FF2B5EF4-FFF2-40B4-BE49-F238E27FC236}">
                      <a16:creationId xmlns:a16="http://schemas.microsoft.com/office/drawing/2014/main" id="{BC7F4E54-1428-9368-7F65-1855086C6526}"/>
                    </a:ext>
                  </a:extLst>
                </p:cNvPr>
                <p:cNvSpPr/>
                <p:nvPr/>
              </p:nvSpPr>
              <p:spPr>
                <a:xfrm>
                  <a:off x="3733800" y="614571"/>
                  <a:ext cx="7706770" cy="1061829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ffectLst>
                  <a:outerShdw blurRad="596900" sx="102000" sy="102000" algn="ctr" rotWithShape="0">
                    <a:prstClr val="black">
                      <a:alpha val="2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900"/>
                </a:p>
              </p:txBody>
            </p:sp>
            <p:grpSp>
              <p:nvGrpSpPr>
                <p:cNvPr id="18" name="Group 66">
                  <a:extLst>
                    <a:ext uri="{FF2B5EF4-FFF2-40B4-BE49-F238E27FC236}">
                      <a16:creationId xmlns:a16="http://schemas.microsoft.com/office/drawing/2014/main" id="{9D6F146A-B23C-1B66-56B6-649E707DE868}"/>
                    </a:ext>
                  </a:extLst>
                </p:cNvPr>
                <p:cNvGrpSpPr/>
                <p:nvPr/>
              </p:nvGrpSpPr>
              <p:grpSpPr>
                <a:xfrm rot="16200000">
                  <a:off x="10015203" y="1017234"/>
                  <a:ext cx="916507" cy="1227288"/>
                  <a:chOff x="1768872" y="6334048"/>
                  <a:chExt cx="1833014" cy="2454576"/>
                </a:xfrm>
              </p:grpSpPr>
              <p:sp>
                <p:nvSpPr>
                  <p:cNvPr id="21" name="Right Triangle 67">
                    <a:extLst>
                      <a:ext uri="{FF2B5EF4-FFF2-40B4-BE49-F238E27FC236}">
                        <a16:creationId xmlns:a16="http://schemas.microsoft.com/office/drawing/2014/main" id="{46E62794-4BFC-F096-C12F-C7E8FC074AA0}"/>
                      </a:ext>
                    </a:extLst>
                  </p:cNvPr>
                  <p:cNvSpPr/>
                  <p:nvPr/>
                </p:nvSpPr>
                <p:spPr>
                  <a:xfrm rot="10800000" flipV="1">
                    <a:off x="1768872" y="6334048"/>
                    <a:ext cx="824490" cy="824490"/>
                  </a:xfrm>
                  <a:prstGeom prst="rtTriangle">
                    <a:avLst/>
                  </a:prstGeom>
                  <a:solidFill>
                    <a:srgbClr val="7030A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900"/>
                  </a:p>
                </p:txBody>
              </p:sp>
              <p:sp>
                <p:nvSpPr>
                  <p:cNvPr id="22" name="Rectangle 21">
                    <a:extLst>
                      <a:ext uri="{FF2B5EF4-FFF2-40B4-BE49-F238E27FC236}">
                        <a16:creationId xmlns:a16="http://schemas.microsoft.com/office/drawing/2014/main" id="{62D49396-A794-3363-65F2-5C7FD0BD8D5B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1870337" y="7057076"/>
                    <a:ext cx="1630083" cy="1833014"/>
                  </a:xfrm>
                  <a:prstGeom prst="rect">
                    <a:avLst/>
                  </a:prstGeom>
                  <a:solidFill>
                    <a:srgbClr val="F97DF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900"/>
                  </a:p>
                </p:txBody>
              </p:sp>
            </p:grpSp>
            <p:sp>
              <p:nvSpPr>
                <p:cNvPr id="19" name="TextBox 31">
                  <a:extLst>
                    <a:ext uri="{FF2B5EF4-FFF2-40B4-BE49-F238E27FC236}">
                      <a16:creationId xmlns:a16="http://schemas.microsoft.com/office/drawing/2014/main" id="{112C27DC-05C1-89E9-2CBB-AC0CDCBA80D2}"/>
                    </a:ext>
                  </a:extLst>
                </p:cNvPr>
                <p:cNvSpPr txBox="1"/>
                <p:nvPr/>
              </p:nvSpPr>
              <p:spPr>
                <a:xfrm>
                  <a:off x="3724461" y="822662"/>
                  <a:ext cx="6538257" cy="70434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lang="fr-FR" b="1">
                      <a:solidFill>
                        <a:srgbClr val="7030A0"/>
                      </a:solidFill>
                    </a:rPr>
                    <a:t>Formateur</a:t>
                  </a:r>
                </a:p>
              </p:txBody>
            </p:sp>
            <p:sp>
              <p:nvSpPr>
                <p:cNvPr id="20" name="TextBox 61">
                  <a:extLst>
                    <a:ext uri="{FF2B5EF4-FFF2-40B4-BE49-F238E27FC236}">
                      <a16:creationId xmlns:a16="http://schemas.microsoft.com/office/drawing/2014/main" id="{5FFD29D7-A07D-DF8C-0919-3328FC9D6E74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0065934" y="1319150"/>
                  <a:ext cx="1180875" cy="92445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1pPr>
                  <a:lvl2pPr marL="742950" indent="-28575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2pPr>
                  <a:lvl3pPr marL="1143000" indent="-22860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3pPr>
                  <a:lvl4pPr marL="1600200" indent="-22860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4pPr>
                  <a:lvl5pPr marL="2057400" indent="-22860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5pPr>
                  <a:lvl6pPr marL="25146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6pPr>
                  <a:lvl7pPr marL="29718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7pPr>
                  <a:lvl8pPr marL="34290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8pPr>
                  <a:lvl9pPr marL="38862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9pPr>
                </a:lstStyle>
                <a:p>
                  <a:pPr algn="ctr" defTabSz="913607" eaLnBrk="0" fontAlgn="base" hangingPunct="0">
                    <a:lnSpc>
                      <a:spcPct val="80000"/>
                    </a:lnSpc>
                    <a:spcAft>
                      <a:spcPct val="0"/>
                    </a:spcAft>
                    <a:defRPr/>
                  </a:pPr>
                  <a:r>
                    <a:rPr lang="en-US" altLang="ru-RU" sz="3000">
                      <a:solidFill>
                        <a:schemeClr val="bg1"/>
                      </a:solidFill>
                      <a:latin typeface="Bebas Neue" panose="020B0606020202050201" pitchFamily="34" charset="0"/>
                    </a:rPr>
                    <a:t>5</a:t>
                  </a:r>
                </a:p>
              </p:txBody>
            </p:sp>
          </p:grpSp>
        </p:grpSp>
      </p:grpSp>
      <p:grpSp>
        <p:nvGrpSpPr>
          <p:cNvPr id="47" name="Groupe 46">
            <a:extLst>
              <a:ext uri="{FF2B5EF4-FFF2-40B4-BE49-F238E27FC236}">
                <a16:creationId xmlns:a16="http://schemas.microsoft.com/office/drawing/2014/main" id="{F7A0FC17-5327-F808-3870-7ADE7B90E7DD}"/>
              </a:ext>
            </a:extLst>
          </p:cNvPr>
          <p:cNvGrpSpPr/>
          <p:nvPr/>
        </p:nvGrpSpPr>
        <p:grpSpPr>
          <a:xfrm>
            <a:off x="264555" y="1128924"/>
            <a:ext cx="5040000" cy="6161798"/>
            <a:chOff x="219075" y="1290849"/>
            <a:chExt cx="5040000" cy="6161798"/>
          </a:xfrm>
        </p:grpSpPr>
        <p:grpSp>
          <p:nvGrpSpPr>
            <p:cNvPr id="48" name="Groupe 47">
              <a:extLst>
                <a:ext uri="{FF2B5EF4-FFF2-40B4-BE49-F238E27FC236}">
                  <a16:creationId xmlns:a16="http://schemas.microsoft.com/office/drawing/2014/main" id="{401FAC5D-4BDE-3764-2DE9-99AAD97F7DF2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219075" y="1290849"/>
              <a:ext cx="5040000" cy="2934190"/>
              <a:chOff x="1828800" y="614571"/>
              <a:chExt cx="9611770" cy="5595729"/>
            </a:xfrm>
          </p:grpSpPr>
          <p:grpSp>
            <p:nvGrpSpPr>
              <p:cNvPr id="88" name="Groupe 87">
                <a:extLst>
                  <a:ext uri="{FF2B5EF4-FFF2-40B4-BE49-F238E27FC236}">
                    <a16:creationId xmlns:a16="http://schemas.microsoft.com/office/drawing/2014/main" id="{6E720EEF-3FBC-CB0E-6AFE-31623E02991C}"/>
                  </a:ext>
                </a:extLst>
              </p:cNvPr>
              <p:cNvGrpSpPr/>
              <p:nvPr/>
            </p:nvGrpSpPr>
            <p:grpSpPr>
              <a:xfrm>
                <a:off x="1828800" y="4734896"/>
                <a:ext cx="7706770" cy="1475404"/>
                <a:chOff x="1828800" y="4734896"/>
                <a:chExt cx="7706770" cy="1475404"/>
              </a:xfrm>
            </p:grpSpPr>
            <p:sp>
              <p:nvSpPr>
                <p:cNvPr id="108" name="Rectangle 107">
                  <a:extLst>
                    <a:ext uri="{FF2B5EF4-FFF2-40B4-BE49-F238E27FC236}">
                      <a16:creationId xmlns:a16="http://schemas.microsoft.com/office/drawing/2014/main" id="{FBD591A5-FABE-15B2-220D-1871C6148D0C}"/>
                    </a:ext>
                  </a:extLst>
                </p:cNvPr>
                <p:cNvSpPr/>
                <p:nvPr/>
              </p:nvSpPr>
              <p:spPr>
                <a:xfrm>
                  <a:off x="1828800" y="5148471"/>
                  <a:ext cx="7706770" cy="1061829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ffectLst>
                  <a:outerShdw blurRad="596900" sx="102000" sy="102000" algn="ctr" rotWithShape="0">
                    <a:prstClr val="black">
                      <a:alpha val="2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900"/>
                </a:p>
              </p:txBody>
            </p:sp>
            <p:sp>
              <p:nvSpPr>
                <p:cNvPr id="109" name="TextBox 34">
                  <a:extLst>
                    <a:ext uri="{FF2B5EF4-FFF2-40B4-BE49-F238E27FC236}">
                      <a16:creationId xmlns:a16="http://schemas.microsoft.com/office/drawing/2014/main" id="{BDE20C2F-E585-D477-A923-F93D7E993245}"/>
                    </a:ext>
                  </a:extLst>
                </p:cNvPr>
                <p:cNvSpPr txBox="1"/>
                <p:nvPr/>
              </p:nvSpPr>
              <p:spPr>
                <a:xfrm>
                  <a:off x="3013727" y="5304451"/>
                  <a:ext cx="5282049" cy="70434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r-FR" b="1">
                      <a:solidFill>
                        <a:srgbClr val="7B7B7B"/>
                      </a:solidFill>
                    </a:rPr>
                    <a:t>Collaborer avec Teams</a:t>
                  </a:r>
                </a:p>
              </p:txBody>
            </p:sp>
            <p:sp>
              <p:nvSpPr>
                <p:cNvPr id="110" name="Right Triangle 64">
                  <a:extLst>
                    <a:ext uri="{FF2B5EF4-FFF2-40B4-BE49-F238E27FC236}">
                      <a16:creationId xmlns:a16="http://schemas.microsoft.com/office/drawing/2014/main" id="{DBCCF921-4F06-D2C8-D67C-E47FCD6EEEF6}"/>
                    </a:ext>
                  </a:extLst>
                </p:cNvPr>
                <p:cNvSpPr/>
                <p:nvPr/>
              </p:nvSpPr>
              <p:spPr>
                <a:xfrm rot="16200000" flipV="1">
                  <a:off x="2986743" y="4734896"/>
                  <a:ext cx="412245" cy="412245"/>
                </a:xfrm>
                <a:prstGeom prst="rtTriangle">
                  <a:avLst/>
                </a:prstGeom>
                <a:solidFill>
                  <a:schemeClr val="accent3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900"/>
                </a:p>
              </p:txBody>
            </p:sp>
            <p:sp>
              <p:nvSpPr>
                <p:cNvPr id="111" name="Rectangle 110">
                  <a:extLst>
                    <a:ext uri="{FF2B5EF4-FFF2-40B4-BE49-F238E27FC236}">
                      <a16:creationId xmlns:a16="http://schemas.microsoft.com/office/drawing/2014/main" id="{9B438E29-73CC-A14B-FD0F-6BF2F2F176A0}"/>
                    </a:ext>
                  </a:extLst>
                </p:cNvPr>
                <p:cNvSpPr/>
                <p:nvPr/>
              </p:nvSpPr>
              <p:spPr>
                <a:xfrm rot="10800000">
                  <a:off x="2171700" y="4734896"/>
                  <a:ext cx="815042" cy="916507"/>
                </a:xfrm>
                <a:prstGeom prst="rect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900"/>
                </a:p>
              </p:txBody>
            </p:sp>
            <p:sp>
              <p:nvSpPr>
                <p:cNvPr id="112" name="TextBox 74">
                  <a:extLst>
                    <a:ext uri="{FF2B5EF4-FFF2-40B4-BE49-F238E27FC236}">
                      <a16:creationId xmlns:a16="http://schemas.microsoft.com/office/drawing/2014/main" id="{168E9FE3-F04D-837B-4200-8A7E78838514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974577" y="4842224"/>
                  <a:ext cx="1180875" cy="92445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1pPr>
                  <a:lvl2pPr marL="742950" indent="-28575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2pPr>
                  <a:lvl3pPr marL="1143000" indent="-22860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3pPr>
                  <a:lvl4pPr marL="1600200" indent="-22860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4pPr>
                  <a:lvl5pPr marL="2057400" indent="-22860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5pPr>
                  <a:lvl6pPr marL="25146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6pPr>
                  <a:lvl7pPr marL="29718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7pPr>
                  <a:lvl8pPr marL="34290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8pPr>
                  <a:lvl9pPr marL="38862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9pPr>
                </a:lstStyle>
                <a:p>
                  <a:pPr algn="ctr" defTabSz="913607" eaLnBrk="0" fontAlgn="base" hangingPunct="0">
                    <a:lnSpc>
                      <a:spcPct val="80000"/>
                    </a:lnSpc>
                    <a:spcAft>
                      <a:spcPct val="0"/>
                    </a:spcAft>
                    <a:defRPr/>
                  </a:pPr>
                  <a:r>
                    <a:rPr lang="en-US" altLang="ru-RU" sz="3000">
                      <a:solidFill>
                        <a:schemeClr val="bg1"/>
                      </a:solidFill>
                      <a:latin typeface="Bebas Neue" panose="020B0606020202050201" pitchFamily="34" charset="0"/>
                    </a:rPr>
                    <a:t>2</a:t>
                  </a:r>
                </a:p>
              </p:txBody>
            </p:sp>
          </p:grpSp>
          <p:grpSp>
            <p:nvGrpSpPr>
              <p:cNvPr id="89" name="Groupe 88">
                <a:extLst>
                  <a:ext uri="{FF2B5EF4-FFF2-40B4-BE49-F238E27FC236}">
                    <a16:creationId xmlns:a16="http://schemas.microsoft.com/office/drawing/2014/main" id="{3AB99AF6-7639-ADDB-70D6-3CEDE00394E9}"/>
                  </a:ext>
                </a:extLst>
              </p:cNvPr>
              <p:cNvGrpSpPr/>
              <p:nvPr/>
            </p:nvGrpSpPr>
            <p:grpSpPr>
              <a:xfrm>
                <a:off x="3733800" y="3637171"/>
                <a:ext cx="7706770" cy="1650063"/>
                <a:chOff x="3733800" y="3637171"/>
                <a:chExt cx="7706770" cy="1650063"/>
              </a:xfrm>
            </p:grpSpPr>
            <p:sp>
              <p:nvSpPr>
                <p:cNvPr id="103" name="Rectangle 102">
                  <a:extLst>
                    <a:ext uri="{FF2B5EF4-FFF2-40B4-BE49-F238E27FC236}">
                      <a16:creationId xmlns:a16="http://schemas.microsoft.com/office/drawing/2014/main" id="{1708CF7F-D723-6B49-E658-71741346F8D4}"/>
                    </a:ext>
                  </a:extLst>
                </p:cNvPr>
                <p:cNvSpPr/>
                <p:nvPr/>
              </p:nvSpPr>
              <p:spPr>
                <a:xfrm>
                  <a:off x="3733800" y="3637171"/>
                  <a:ext cx="7706770" cy="1061829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ffectLst>
                  <a:outerShdw blurRad="596900" sx="102000" sy="102000" algn="ctr" rotWithShape="0">
                    <a:prstClr val="black">
                      <a:alpha val="2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900"/>
                </a:p>
              </p:txBody>
            </p:sp>
            <p:sp>
              <p:nvSpPr>
                <p:cNvPr id="104" name="TextBox 32">
                  <a:extLst>
                    <a:ext uri="{FF2B5EF4-FFF2-40B4-BE49-F238E27FC236}">
                      <a16:creationId xmlns:a16="http://schemas.microsoft.com/office/drawing/2014/main" id="{9B73DED1-78AD-EBD9-4A60-B83B0ADC32B3}"/>
                    </a:ext>
                  </a:extLst>
                </p:cNvPr>
                <p:cNvSpPr txBox="1"/>
                <p:nvPr/>
              </p:nvSpPr>
              <p:spPr>
                <a:xfrm>
                  <a:off x="4305037" y="3790285"/>
                  <a:ext cx="5949424" cy="70434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lang="fr-FR" b="1">
                      <a:solidFill>
                        <a:srgbClr val="BF9000"/>
                      </a:solidFill>
                    </a:rPr>
                    <a:t>Fondamentaux du numérique</a:t>
                  </a:r>
                </a:p>
              </p:txBody>
            </p:sp>
            <p:sp>
              <p:nvSpPr>
                <p:cNvPr id="105" name="Right Triangle 70">
                  <a:extLst>
                    <a:ext uri="{FF2B5EF4-FFF2-40B4-BE49-F238E27FC236}">
                      <a16:creationId xmlns:a16="http://schemas.microsoft.com/office/drawing/2014/main" id="{89C1D1D0-A0AE-3E54-C580-4F5DC9B3D325}"/>
                    </a:ext>
                  </a:extLst>
                </p:cNvPr>
                <p:cNvSpPr/>
                <p:nvPr/>
              </p:nvSpPr>
              <p:spPr>
                <a:xfrm rot="5400000" flipV="1">
                  <a:off x="9859812" y="4703099"/>
                  <a:ext cx="412245" cy="412245"/>
                </a:xfrm>
                <a:prstGeom prst="rtTriangle">
                  <a:avLst/>
                </a:prstGeom>
                <a:solidFill>
                  <a:schemeClr val="accent4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900"/>
                </a:p>
              </p:txBody>
            </p:sp>
            <p:sp>
              <p:nvSpPr>
                <p:cNvPr id="106" name="Rectangle 105">
                  <a:extLst>
                    <a:ext uri="{FF2B5EF4-FFF2-40B4-BE49-F238E27FC236}">
                      <a16:creationId xmlns:a16="http://schemas.microsoft.com/office/drawing/2014/main" id="{AD8A0355-1BE9-8F0B-5945-E85D66CEF4A3}"/>
                    </a:ext>
                  </a:extLst>
                </p:cNvPr>
                <p:cNvSpPr/>
                <p:nvPr/>
              </p:nvSpPr>
              <p:spPr>
                <a:xfrm>
                  <a:off x="10272059" y="4198837"/>
                  <a:ext cx="815042" cy="916507"/>
                </a:xfrm>
                <a:prstGeom prst="rect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900"/>
                </a:p>
              </p:txBody>
            </p:sp>
            <p:sp>
              <p:nvSpPr>
                <p:cNvPr id="107" name="TextBox 73">
                  <a:extLst>
                    <a:ext uri="{FF2B5EF4-FFF2-40B4-BE49-F238E27FC236}">
                      <a16:creationId xmlns:a16="http://schemas.microsoft.com/office/drawing/2014/main" id="{E26A4DB1-CB94-CDE1-FF69-12769A04579D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0089142" y="4362782"/>
                  <a:ext cx="1180875" cy="92445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1pPr>
                  <a:lvl2pPr marL="742950" indent="-28575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2pPr>
                  <a:lvl3pPr marL="1143000" indent="-22860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3pPr>
                  <a:lvl4pPr marL="1600200" indent="-22860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4pPr>
                  <a:lvl5pPr marL="2057400" indent="-22860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5pPr>
                  <a:lvl6pPr marL="25146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6pPr>
                  <a:lvl7pPr marL="29718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7pPr>
                  <a:lvl8pPr marL="34290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8pPr>
                  <a:lvl9pPr marL="38862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9pPr>
                </a:lstStyle>
                <a:p>
                  <a:pPr algn="ctr" defTabSz="913607" eaLnBrk="0" fontAlgn="base" hangingPunct="0">
                    <a:lnSpc>
                      <a:spcPct val="80000"/>
                    </a:lnSpc>
                    <a:spcAft>
                      <a:spcPct val="0"/>
                    </a:spcAft>
                    <a:defRPr/>
                  </a:pPr>
                  <a:r>
                    <a:rPr lang="en-US" altLang="ru-RU" sz="3000">
                      <a:solidFill>
                        <a:schemeClr val="bg1"/>
                      </a:solidFill>
                      <a:latin typeface="Bebas Neue" panose="020B0606020202050201" pitchFamily="34" charset="0"/>
                    </a:rPr>
                    <a:t>1</a:t>
                  </a:r>
                </a:p>
              </p:txBody>
            </p:sp>
          </p:grpSp>
          <p:grpSp>
            <p:nvGrpSpPr>
              <p:cNvPr id="90" name="Groupe 89" hidden="1">
                <a:extLst>
                  <a:ext uri="{FF2B5EF4-FFF2-40B4-BE49-F238E27FC236}">
                    <a16:creationId xmlns:a16="http://schemas.microsoft.com/office/drawing/2014/main" id="{DBD0B5A8-6C63-B9B1-CE75-E5397B15DC7E}"/>
                  </a:ext>
                </a:extLst>
              </p:cNvPr>
              <p:cNvGrpSpPr/>
              <p:nvPr/>
            </p:nvGrpSpPr>
            <p:grpSpPr>
              <a:xfrm>
                <a:off x="1828800" y="1711907"/>
                <a:ext cx="7706770" cy="1475793"/>
                <a:chOff x="1828800" y="1711907"/>
                <a:chExt cx="7706770" cy="1475793"/>
              </a:xfrm>
            </p:grpSpPr>
            <p:sp>
              <p:nvSpPr>
                <p:cNvPr id="98" name="Rectangle 97">
                  <a:extLst>
                    <a:ext uri="{FF2B5EF4-FFF2-40B4-BE49-F238E27FC236}">
                      <a16:creationId xmlns:a16="http://schemas.microsoft.com/office/drawing/2014/main" id="{D4F27E53-FA5F-E894-2042-E921C19DBE32}"/>
                    </a:ext>
                  </a:extLst>
                </p:cNvPr>
                <p:cNvSpPr/>
                <p:nvPr/>
              </p:nvSpPr>
              <p:spPr>
                <a:xfrm>
                  <a:off x="1828800" y="2125871"/>
                  <a:ext cx="7706770" cy="1061829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ffectLst>
                  <a:outerShdw blurRad="596900" sx="102000" sy="102000" algn="ctr" rotWithShape="0">
                    <a:prstClr val="black">
                      <a:alpha val="2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900"/>
                </a:p>
              </p:txBody>
            </p:sp>
            <p:sp>
              <p:nvSpPr>
                <p:cNvPr id="99" name="TextBox 33">
                  <a:extLst>
                    <a:ext uri="{FF2B5EF4-FFF2-40B4-BE49-F238E27FC236}">
                      <a16:creationId xmlns:a16="http://schemas.microsoft.com/office/drawing/2014/main" id="{26286B25-EAB2-E93E-BB47-8545D57D35E2}"/>
                    </a:ext>
                  </a:extLst>
                </p:cNvPr>
                <p:cNvSpPr txBox="1"/>
                <p:nvPr/>
              </p:nvSpPr>
              <p:spPr>
                <a:xfrm>
                  <a:off x="3016056" y="2270279"/>
                  <a:ext cx="5219132" cy="70434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r-FR" b="1">
                      <a:solidFill>
                        <a:srgbClr val="C35911"/>
                      </a:solidFill>
                    </a:rPr>
                    <a:t>Collaborer avec Teams</a:t>
                  </a:r>
                </a:p>
              </p:txBody>
            </p:sp>
            <p:sp>
              <p:nvSpPr>
                <p:cNvPr id="100" name="Rectangle 99">
                  <a:extLst>
                    <a:ext uri="{FF2B5EF4-FFF2-40B4-BE49-F238E27FC236}">
                      <a16:creationId xmlns:a16="http://schemas.microsoft.com/office/drawing/2014/main" id="{A6C63699-2B66-4204-4665-0ABA8B3BCB6D}"/>
                    </a:ext>
                  </a:extLst>
                </p:cNvPr>
                <p:cNvSpPr/>
                <p:nvPr/>
              </p:nvSpPr>
              <p:spPr>
                <a:xfrm rot="10800000">
                  <a:off x="2171700" y="1711907"/>
                  <a:ext cx="815042" cy="916507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900"/>
                </a:p>
              </p:txBody>
            </p:sp>
            <p:sp>
              <p:nvSpPr>
                <p:cNvPr id="101" name="Right Triangle 59">
                  <a:extLst>
                    <a:ext uri="{FF2B5EF4-FFF2-40B4-BE49-F238E27FC236}">
                      <a16:creationId xmlns:a16="http://schemas.microsoft.com/office/drawing/2014/main" id="{BFCE93E8-E591-FE47-0F0F-5D96EB8ECBA8}"/>
                    </a:ext>
                  </a:extLst>
                </p:cNvPr>
                <p:cNvSpPr/>
                <p:nvPr/>
              </p:nvSpPr>
              <p:spPr>
                <a:xfrm rot="16200000" flipV="1">
                  <a:off x="2986743" y="1711907"/>
                  <a:ext cx="412245" cy="412245"/>
                </a:xfrm>
                <a:prstGeom prst="rtTriangle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900"/>
                </a:p>
              </p:txBody>
            </p:sp>
            <p:sp>
              <p:nvSpPr>
                <p:cNvPr id="102" name="TextBox 72">
                  <a:extLst>
                    <a:ext uri="{FF2B5EF4-FFF2-40B4-BE49-F238E27FC236}">
                      <a16:creationId xmlns:a16="http://schemas.microsoft.com/office/drawing/2014/main" id="{D610D050-0F08-5EC1-7AF2-331142FE610C}"/>
                    </a:ext>
                  </a:extLst>
                </p:cNvPr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986120" y="1721892"/>
                  <a:ext cx="1182560" cy="99782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1pPr>
                  <a:lvl2pPr marL="742950" indent="-28575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2pPr>
                  <a:lvl3pPr marL="1143000" indent="-22860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3pPr>
                  <a:lvl4pPr marL="1600200" indent="-22860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4pPr>
                  <a:lvl5pPr marL="2057400" indent="-22860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5pPr>
                  <a:lvl6pPr marL="25146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6pPr>
                  <a:lvl7pPr marL="29718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7pPr>
                  <a:lvl8pPr marL="34290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8pPr>
                  <a:lvl9pPr marL="38862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9pPr>
                </a:lstStyle>
                <a:p>
                  <a:pPr algn="ctr" defTabSz="913607" eaLnBrk="0" fontAlgn="base" hangingPunct="0">
                    <a:spcAft>
                      <a:spcPct val="0"/>
                    </a:spcAft>
                    <a:defRPr/>
                  </a:pPr>
                  <a:r>
                    <a:rPr lang="en-US" altLang="ru-RU" sz="2800">
                      <a:solidFill>
                        <a:schemeClr val="bg1"/>
                      </a:solidFill>
                      <a:latin typeface="Bebas Neue" panose="020B0606020202050201" pitchFamily="34" charset="0"/>
                    </a:rPr>
                    <a:t>2</a:t>
                  </a:r>
                  <a:endParaRPr lang="en-US" altLang="ru-RU" sz="1200">
                    <a:solidFill>
                      <a:schemeClr val="bg1"/>
                    </a:solidFill>
                    <a:latin typeface="Bebas Neue" panose="020B0606020202050201" pitchFamily="34" charset="0"/>
                  </a:endParaRPr>
                </a:p>
              </p:txBody>
            </p:sp>
          </p:grpSp>
          <p:grpSp>
            <p:nvGrpSpPr>
              <p:cNvPr id="91" name="Groupe 90" hidden="1">
                <a:extLst>
                  <a:ext uri="{FF2B5EF4-FFF2-40B4-BE49-F238E27FC236}">
                    <a16:creationId xmlns:a16="http://schemas.microsoft.com/office/drawing/2014/main" id="{F426777E-BB56-01E5-CF52-189546901B7C}"/>
                  </a:ext>
                </a:extLst>
              </p:cNvPr>
              <p:cNvGrpSpPr/>
              <p:nvPr/>
            </p:nvGrpSpPr>
            <p:grpSpPr>
              <a:xfrm>
                <a:off x="3733800" y="614571"/>
                <a:ext cx="7706770" cy="1629033"/>
                <a:chOff x="3733800" y="614571"/>
                <a:chExt cx="7706770" cy="1629033"/>
              </a:xfrm>
            </p:grpSpPr>
            <p:sp>
              <p:nvSpPr>
                <p:cNvPr id="92" name="Rectangle 91">
                  <a:extLst>
                    <a:ext uri="{FF2B5EF4-FFF2-40B4-BE49-F238E27FC236}">
                      <a16:creationId xmlns:a16="http://schemas.microsoft.com/office/drawing/2014/main" id="{BA91F5EA-73F6-6FD3-6291-70BFE9C5D429}"/>
                    </a:ext>
                  </a:extLst>
                </p:cNvPr>
                <p:cNvSpPr/>
                <p:nvPr/>
              </p:nvSpPr>
              <p:spPr>
                <a:xfrm>
                  <a:off x="3733800" y="614571"/>
                  <a:ext cx="7706770" cy="1061829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ffectLst>
                  <a:outerShdw blurRad="596900" sx="102000" sy="102000" algn="ctr" rotWithShape="0">
                    <a:prstClr val="black">
                      <a:alpha val="2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900"/>
                </a:p>
              </p:txBody>
            </p:sp>
            <p:grpSp>
              <p:nvGrpSpPr>
                <p:cNvPr id="93" name="Group 66">
                  <a:extLst>
                    <a:ext uri="{FF2B5EF4-FFF2-40B4-BE49-F238E27FC236}">
                      <a16:creationId xmlns:a16="http://schemas.microsoft.com/office/drawing/2014/main" id="{6F028CE6-9EC6-44E5-564B-0ECE9F8717BD}"/>
                    </a:ext>
                  </a:extLst>
                </p:cNvPr>
                <p:cNvGrpSpPr/>
                <p:nvPr/>
              </p:nvGrpSpPr>
              <p:grpSpPr>
                <a:xfrm rot="16200000">
                  <a:off x="10015203" y="1017234"/>
                  <a:ext cx="916507" cy="1227288"/>
                  <a:chOff x="1768872" y="6334048"/>
                  <a:chExt cx="1833014" cy="2454576"/>
                </a:xfrm>
              </p:grpSpPr>
              <p:sp>
                <p:nvSpPr>
                  <p:cNvPr id="96" name="Right Triangle 67">
                    <a:extLst>
                      <a:ext uri="{FF2B5EF4-FFF2-40B4-BE49-F238E27FC236}">
                        <a16:creationId xmlns:a16="http://schemas.microsoft.com/office/drawing/2014/main" id="{9F2886F0-FD97-4108-41C7-ACD4DD5825A3}"/>
                      </a:ext>
                    </a:extLst>
                  </p:cNvPr>
                  <p:cNvSpPr/>
                  <p:nvPr/>
                </p:nvSpPr>
                <p:spPr>
                  <a:xfrm rot="10800000" flipV="1">
                    <a:off x="1768872" y="6334048"/>
                    <a:ext cx="824490" cy="824490"/>
                  </a:xfrm>
                  <a:prstGeom prst="rtTriangle">
                    <a:avLst/>
                  </a:prstGeom>
                  <a:solidFill>
                    <a:schemeClr val="accent1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900"/>
                  </a:p>
                </p:txBody>
              </p:sp>
              <p:sp>
                <p:nvSpPr>
                  <p:cNvPr id="97" name="Rectangle 96">
                    <a:extLst>
                      <a:ext uri="{FF2B5EF4-FFF2-40B4-BE49-F238E27FC236}">
                        <a16:creationId xmlns:a16="http://schemas.microsoft.com/office/drawing/2014/main" id="{2C56F761-36D6-BE82-7D31-6A4D93127372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1870337" y="7057076"/>
                    <a:ext cx="1630083" cy="1833014"/>
                  </a:xfrm>
                  <a:prstGeom prst="rect">
                    <a:avLst/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900"/>
                  </a:p>
                </p:txBody>
              </p:sp>
            </p:grpSp>
            <p:sp>
              <p:nvSpPr>
                <p:cNvPr id="94" name="TextBox 31">
                  <a:extLst>
                    <a:ext uri="{FF2B5EF4-FFF2-40B4-BE49-F238E27FC236}">
                      <a16:creationId xmlns:a16="http://schemas.microsoft.com/office/drawing/2014/main" id="{36CDA62B-313B-AB0F-3570-663AA7AF0B52}"/>
                    </a:ext>
                  </a:extLst>
                </p:cNvPr>
                <p:cNvSpPr txBox="1"/>
                <p:nvPr/>
              </p:nvSpPr>
              <p:spPr>
                <a:xfrm>
                  <a:off x="4305037" y="822662"/>
                  <a:ext cx="5937403" cy="70434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lang="fr-FR" b="1">
                      <a:solidFill>
                        <a:srgbClr val="2F5597"/>
                      </a:solidFill>
                    </a:rPr>
                    <a:t>Fondamentaux du numérique</a:t>
                  </a:r>
                </a:p>
              </p:txBody>
            </p:sp>
            <p:sp>
              <p:nvSpPr>
                <p:cNvPr id="95" name="TextBox 61">
                  <a:extLst>
                    <a:ext uri="{FF2B5EF4-FFF2-40B4-BE49-F238E27FC236}">
                      <a16:creationId xmlns:a16="http://schemas.microsoft.com/office/drawing/2014/main" id="{655F3C1C-91E5-AE23-7F66-FEC8373742A7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0065934" y="1319150"/>
                  <a:ext cx="1180875" cy="92445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1pPr>
                  <a:lvl2pPr marL="742950" indent="-28575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2pPr>
                  <a:lvl3pPr marL="1143000" indent="-22860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3pPr>
                  <a:lvl4pPr marL="1600200" indent="-22860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4pPr>
                  <a:lvl5pPr marL="2057400" indent="-22860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5pPr>
                  <a:lvl6pPr marL="25146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6pPr>
                  <a:lvl7pPr marL="29718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7pPr>
                  <a:lvl8pPr marL="34290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8pPr>
                  <a:lvl9pPr marL="38862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9pPr>
                </a:lstStyle>
                <a:p>
                  <a:pPr algn="ctr" defTabSz="913607" eaLnBrk="0" fontAlgn="base" hangingPunct="0">
                    <a:lnSpc>
                      <a:spcPct val="80000"/>
                    </a:lnSpc>
                    <a:spcAft>
                      <a:spcPct val="0"/>
                    </a:spcAft>
                    <a:defRPr/>
                  </a:pPr>
                  <a:r>
                    <a:rPr lang="en-US" altLang="ru-RU" sz="3000">
                      <a:solidFill>
                        <a:schemeClr val="bg1"/>
                      </a:solidFill>
                      <a:latin typeface="Bebas Neue" panose="020B0606020202050201" pitchFamily="34" charset="0"/>
                    </a:rPr>
                    <a:t>1</a:t>
                  </a:r>
                </a:p>
              </p:txBody>
            </p:sp>
          </p:grpSp>
        </p:grpSp>
        <p:grpSp>
          <p:nvGrpSpPr>
            <p:cNvPr id="49" name="Groupe 48">
              <a:extLst>
                <a:ext uri="{FF2B5EF4-FFF2-40B4-BE49-F238E27FC236}">
                  <a16:creationId xmlns:a16="http://schemas.microsoft.com/office/drawing/2014/main" id="{7634E479-62AD-9934-8430-66B7A13BBAC4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219075" y="4518457"/>
              <a:ext cx="5040000" cy="2934190"/>
              <a:chOff x="1828800" y="614571"/>
              <a:chExt cx="9611770" cy="5595729"/>
            </a:xfrm>
          </p:grpSpPr>
          <p:grpSp>
            <p:nvGrpSpPr>
              <p:cNvPr id="50" name="Groupe 49" hidden="1">
                <a:extLst>
                  <a:ext uri="{FF2B5EF4-FFF2-40B4-BE49-F238E27FC236}">
                    <a16:creationId xmlns:a16="http://schemas.microsoft.com/office/drawing/2014/main" id="{BF65C598-F623-FE09-3132-5C8DD8E64C50}"/>
                  </a:ext>
                </a:extLst>
              </p:cNvPr>
              <p:cNvGrpSpPr/>
              <p:nvPr/>
            </p:nvGrpSpPr>
            <p:grpSpPr>
              <a:xfrm>
                <a:off x="1828800" y="4734896"/>
                <a:ext cx="7706770" cy="1475404"/>
                <a:chOff x="1828800" y="4734896"/>
                <a:chExt cx="7706770" cy="1475404"/>
              </a:xfrm>
            </p:grpSpPr>
            <p:sp>
              <p:nvSpPr>
                <p:cNvPr id="83" name="Rectangle 82">
                  <a:extLst>
                    <a:ext uri="{FF2B5EF4-FFF2-40B4-BE49-F238E27FC236}">
                      <a16:creationId xmlns:a16="http://schemas.microsoft.com/office/drawing/2014/main" id="{B77658FE-D4F0-0558-4EC7-9E9D40B76DBF}"/>
                    </a:ext>
                  </a:extLst>
                </p:cNvPr>
                <p:cNvSpPr/>
                <p:nvPr/>
              </p:nvSpPr>
              <p:spPr>
                <a:xfrm>
                  <a:off x="1828800" y="5148471"/>
                  <a:ext cx="7706770" cy="1061829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ffectLst>
                  <a:outerShdw blurRad="596900" sx="102000" sy="102000" algn="ctr" rotWithShape="0">
                    <a:prstClr val="black">
                      <a:alpha val="2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900"/>
                </a:p>
              </p:txBody>
            </p:sp>
            <p:sp>
              <p:nvSpPr>
                <p:cNvPr id="84" name="TextBox 34">
                  <a:extLst>
                    <a:ext uri="{FF2B5EF4-FFF2-40B4-BE49-F238E27FC236}">
                      <a16:creationId xmlns:a16="http://schemas.microsoft.com/office/drawing/2014/main" id="{8305C728-5ED0-0516-D56B-57F1686F1596}"/>
                    </a:ext>
                  </a:extLst>
                </p:cNvPr>
                <p:cNvSpPr txBox="1"/>
                <p:nvPr/>
              </p:nvSpPr>
              <p:spPr>
                <a:xfrm>
                  <a:off x="3398989" y="5304451"/>
                  <a:ext cx="5282049" cy="70434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r-FR" b="1">
                      <a:solidFill>
                        <a:srgbClr val="4472C4"/>
                      </a:solidFill>
                    </a:rPr>
                    <a:t>Cybersécurité du SI light</a:t>
                  </a:r>
                </a:p>
              </p:txBody>
            </p:sp>
            <p:sp>
              <p:nvSpPr>
                <p:cNvPr id="85" name="Right Triangle 64">
                  <a:extLst>
                    <a:ext uri="{FF2B5EF4-FFF2-40B4-BE49-F238E27FC236}">
                      <a16:creationId xmlns:a16="http://schemas.microsoft.com/office/drawing/2014/main" id="{C470D48B-3133-EE49-AB96-EF8DE09A207D}"/>
                    </a:ext>
                  </a:extLst>
                </p:cNvPr>
                <p:cNvSpPr/>
                <p:nvPr/>
              </p:nvSpPr>
              <p:spPr>
                <a:xfrm rot="16200000" flipV="1">
                  <a:off x="2986743" y="4734896"/>
                  <a:ext cx="412245" cy="412245"/>
                </a:xfrm>
                <a:prstGeom prst="rtTriangle">
                  <a:avLst/>
                </a:prstGeom>
                <a:solidFill>
                  <a:schemeClr val="accent3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900"/>
                </a:p>
              </p:txBody>
            </p:sp>
            <p:sp>
              <p:nvSpPr>
                <p:cNvPr id="86" name="Rectangle 85">
                  <a:extLst>
                    <a:ext uri="{FF2B5EF4-FFF2-40B4-BE49-F238E27FC236}">
                      <a16:creationId xmlns:a16="http://schemas.microsoft.com/office/drawing/2014/main" id="{7585C813-2C6C-80A7-BDD1-9D61AD959626}"/>
                    </a:ext>
                  </a:extLst>
                </p:cNvPr>
                <p:cNvSpPr/>
                <p:nvPr/>
              </p:nvSpPr>
              <p:spPr>
                <a:xfrm rot="10800000">
                  <a:off x="2171700" y="4734896"/>
                  <a:ext cx="815042" cy="916507"/>
                </a:xfrm>
                <a:prstGeom prst="rect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900"/>
                </a:p>
              </p:txBody>
            </p:sp>
            <p:sp>
              <p:nvSpPr>
                <p:cNvPr id="87" name="TextBox 74">
                  <a:extLst>
                    <a:ext uri="{FF2B5EF4-FFF2-40B4-BE49-F238E27FC236}">
                      <a16:creationId xmlns:a16="http://schemas.microsoft.com/office/drawing/2014/main" id="{C3C9DA84-397D-3CE7-25B4-25AD89EE144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974577" y="4842224"/>
                  <a:ext cx="1180875" cy="92445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1pPr>
                  <a:lvl2pPr marL="742950" indent="-28575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2pPr>
                  <a:lvl3pPr marL="1143000" indent="-22860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3pPr>
                  <a:lvl4pPr marL="1600200" indent="-22860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4pPr>
                  <a:lvl5pPr marL="2057400" indent="-22860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5pPr>
                  <a:lvl6pPr marL="25146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6pPr>
                  <a:lvl7pPr marL="29718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7pPr>
                  <a:lvl8pPr marL="34290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8pPr>
                  <a:lvl9pPr marL="38862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9pPr>
                </a:lstStyle>
                <a:p>
                  <a:pPr algn="ctr" defTabSz="913607" eaLnBrk="0" fontAlgn="base" hangingPunct="0">
                    <a:lnSpc>
                      <a:spcPct val="80000"/>
                    </a:lnSpc>
                    <a:spcAft>
                      <a:spcPct val="0"/>
                    </a:spcAft>
                    <a:defRPr/>
                  </a:pPr>
                  <a:r>
                    <a:rPr lang="en-US" altLang="ru-RU" sz="3000">
                      <a:solidFill>
                        <a:schemeClr val="bg1"/>
                      </a:solidFill>
                      <a:latin typeface="Bebas Neue" panose="020B0606020202050201" pitchFamily="34" charset="0"/>
                    </a:rPr>
                    <a:t>4</a:t>
                  </a:r>
                </a:p>
              </p:txBody>
            </p:sp>
          </p:grpSp>
          <p:grpSp>
            <p:nvGrpSpPr>
              <p:cNvPr id="51" name="Groupe 50" hidden="1">
                <a:extLst>
                  <a:ext uri="{FF2B5EF4-FFF2-40B4-BE49-F238E27FC236}">
                    <a16:creationId xmlns:a16="http://schemas.microsoft.com/office/drawing/2014/main" id="{D2FC85EA-1418-6575-0682-85AE072644D7}"/>
                  </a:ext>
                </a:extLst>
              </p:cNvPr>
              <p:cNvGrpSpPr/>
              <p:nvPr/>
            </p:nvGrpSpPr>
            <p:grpSpPr>
              <a:xfrm>
                <a:off x="3733800" y="3637171"/>
                <a:ext cx="7706770" cy="1650063"/>
                <a:chOff x="3733800" y="3637171"/>
                <a:chExt cx="7706770" cy="1650063"/>
              </a:xfrm>
            </p:grpSpPr>
            <p:sp>
              <p:nvSpPr>
                <p:cNvPr id="78" name="Rectangle 77">
                  <a:extLst>
                    <a:ext uri="{FF2B5EF4-FFF2-40B4-BE49-F238E27FC236}">
                      <a16:creationId xmlns:a16="http://schemas.microsoft.com/office/drawing/2014/main" id="{AF2E2950-8D9C-EB81-D401-B76D0FCD414A}"/>
                    </a:ext>
                  </a:extLst>
                </p:cNvPr>
                <p:cNvSpPr/>
                <p:nvPr/>
              </p:nvSpPr>
              <p:spPr>
                <a:xfrm>
                  <a:off x="3733800" y="3637171"/>
                  <a:ext cx="7706770" cy="1061829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ffectLst>
                  <a:outerShdw blurRad="596900" sx="102000" sy="102000" algn="ctr" rotWithShape="0">
                    <a:prstClr val="black">
                      <a:alpha val="2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900"/>
                </a:p>
              </p:txBody>
            </p:sp>
            <p:sp>
              <p:nvSpPr>
                <p:cNvPr id="79" name="TextBox 32">
                  <a:extLst>
                    <a:ext uri="{FF2B5EF4-FFF2-40B4-BE49-F238E27FC236}">
                      <a16:creationId xmlns:a16="http://schemas.microsoft.com/office/drawing/2014/main" id="{B43A5068-C50C-3B91-A224-3AC907D8C8FB}"/>
                    </a:ext>
                  </a:extLst>
                </p:cNvPr>
                <p:cNvSpPr txBox="1"/>
                <p:nvPr/>
              </p:nvSpPr>
              <p:spPr>
                <a:xfrm>
                  <a:off x="5488610" y="3790285"/>
                  <a:ext cx="4786146" cy="70434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lang="fr-FR" b="1">
                      <a:solidFill>
                        <a:srgbClr val="BF9000"/>
                      </a:solidFill>
                    </a:rPr>
                    <a:t>Managers</a:t>
                  </a:r>
                </a:p>
              </p:txBody>
            </p:sp>
            <p:sp>
              <p:nvSpPr>
                <p:cNvPr id="80" name="Right Triangle 70">
                  <a:extLst>
                    <a:ext uri="{FF2B5EF4-FFF2-40B4-BE49-F238E27FC236}">
                      <a16:creationId xmlns:a16="http://schemas.microsoft.com/office/drawing/2014/main" id="{20BF9414-345E-6B86-9810-FC814AE01404}"/>
                    </a:ext>
                  </a:extLst>
                </p:cNvPr>
                <p:cNvSpPr/>
                <p:nvPr/>
              </p:nvSpPr>
              <p:spPr>
                <a:xfrm rot="5400000" flipV="1">
                  <a:off x="9859812" y="4703099"/>
                  <a:ext cx="412245" cy="412245"/>
                </a:xfrm>
                <a:prstGeom prst="rtTriangle">
                  <a:avLst/>
                </a:prstGeom>
                <a:solidFill>
                  <a:schemeClr val="accent4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900"/>
                </a:p>
              </p:txBody>
            </p:sp>
            <p:sp>
              <p:nvSpPr>
                <p:cNvPr id="81" name="Rectangle 80">
                  <a:extLst>
                    <a:ext uri="{FF2B5EF4-FFF2-40B4-BE49-F238E27FC236}">
                      <a16:creationId xmlns:a16="http://schemas.microsoft.com/office/drawing/2014/main" id="{3F45C685-89D4-0450-549E-98E7241B4CCF}"/>
                    </a:ext>
                  </a:extLst>
                </p:cNvPr>
                <p:cNvSpPr/>
                <p:nvPr/>
              </p:nvSpPr>
              <p:spPr>
                <a:xfrm>
                  <a:off x="10272059" y="4198837"/>
                  <a:ext cx="815042" cy="916507"/>
                </a:xfrm>
                <a:prstGeom prst="rect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900"/>
                </a:p>
              </p:txBody>
            </p:sp>
            <p:sp>
              <p:nvSpPr>
                <p:cNvPr id="82" name="TextBox 73">
                  <a:extLst>
                    <a:ext uri="{FF2B5EF4-FFF2-40B4-BE49-F238E27FC236}">
                      <a16:creationId xmlns:a16="http://schemas.microsoft.com/office/drawing/2014/main" id="{BCB6DC7D-B3D3-D658-E1A1-03ACC8FB89E8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0089142" y="4362782"/>
                  <a:ext cx="1180875" cy="92445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1pPr>
                  <a:lvl2pPr marL="742950" indent="-28575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2pPr>
                  <a:lvl3pPr marL="1143000" indent="-22860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3pPr>
                  <a:lvl4pPr marL="1600200" indent="-22860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4pPr>
                  <a:lvl5pPr marL="2057400" indent="-22860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5pPr>
                  <a:lvl6pPr marL="25146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6pPr>
                  <a:lvl7pPr marL="29718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7pPr>
                  <a:lvl8pPr marL="34290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8pPr>
                  <a:lvl9pPr marL="38862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9pPr>
                </a:lstStyle>
                <a:p>
                  <a:pPr algn="ctr" defTabSz="913607" eaLnBrk="0" fontAlgn="base" hangingPunct="0">
                    <a:lnSpc>
                      <a:spcPct val="80000"/>
                    </a:lnSpc>
                    <a:spcAft>
                      <a:spcPct val="0"/>
                    </a:spcAft>
                    <a:defRPr/>
                  </a:pPr>
                  <a:r>
                    <a:rPr lang="en-US" altLang="ru-RU" sz="3000">
                      <a:solidFill>
                        <a:schemeClr val="bg1"/>
                      </a:solidFill>
                      <a:latin typeface="Bebas Neue" panose="020B0606020202050201" pitchFamily="34" charset="0"/>
                    </a:rPr>
                    <a:t>7</a:t>
                  </a:r>
                </a:p>
              </p:txBody>
            </p:sp>
          </p:grpSp>
          <p:grpSp>
            <p:nvGrpSpPr>
              <p:cNvPr id="52" name="Groupe 51" hidden="1">
                <a:extLst>
                  <a:ext uri="{FF2B5EF4-FFF2-40B4-BE49-F238E27FC236}">
                    <a16:creationId xmlns:a16="http://schemas.microsoft.com/office/drawing/2014/main" id="{0ABC7892-91E3-299F-F9BF-F2337E89B6CA}"/>
                  </a:ext>
                </a:extLst>
              </p:cNvPr>
              <p:cNvGrpSpPr/>
              <p:nvPr/>
            </p:nvGrpSpPr>
            <p:grpSpPr>
              <a:xfrm>
                <a:off x="1828800" y="1711907"/>
                <a:ext cx="7706770" cy="1475793"/>
                <a:chOff x="1828800" y="1711907"/>
                <a:chExt cx="7706770" cy="1475793"/>
              </a:xfrm>
            </p:grpSpPr>
            <p:sp>
              <p:nvSpPr>
                <p:cNvPr id="63" name="Rectangle 62">
                  <a:extLst>
                    <a:ext uri="{FF2B5EF4-FFF2-40B4-BE49-F238E27FC236}">
                      <a16:creationId xmlns:a16="http://schemas.microsoft.com/office/drawing/2014/main" id="{1260FACC-B721-BFCF-D51C-B066F7814ABC}"/>
                    </a:ext>
                  </a:extLst>
                </p:cNvPr>
                <p:cNvSpPr/>
                <p:nvPr/>
              </p:nvSpPr>
              <p:spPr>
                <a:xfrm>
                  <a:off x="1828800" y="2125871"/>
                  <a:ext cx="7706770" cy="1061829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ffectLst>
                  <a:outerShdw blurRad="596900" sx="102000" sy="102000" algn="ctr" rotWithShape="0">
                    <a:prstClr val="black">
                      <a:alpha val="2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900"/>
                </a:p>
              </p:txBody>
            </p:sp>
            <p:sp>
              <p:nvSpPr>
                <p:cNvPr id="64" name="TextBox 33">
                  <a:extLst>
                    <a:ext uri="{FF2B5EF4-FFF2-40B4-BE49-F238E27FC236}">
                      <a16:creationId xmlns:a16="http://schemas.microsoft.com/office/drawing/2014/main" id="{9778A5C5-3076-32E6-152D-124215F26803}"/>
                    </a:ext>
                  </a:extLst>
                </p:cNvPr>
                <p:cNvSpPr txBox="1"/>
                <p:nvPr/>
              </p:nvSpPr>
              <p:spPr>
                <a:xfrm>
                  <a:off x="3016056" y="2270279"/>
                  <a:ext cx="5219132" cy="70434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r-FR" b="1">
                      <a:solidFill>
                        <a:srgbClr val="C35911"/>
                      </a:solidFill>
                    </a:rPr>
                    <a:t>Cyberharcèlement</a:t>
                  </a:r>
                </a:p>
              </p:txBody>
            </p:sp>
            <p:sp>
              <p:nvSpPr>
                <p:cNvPr id="70" name="Rectangle 69">
                  <a:extLst>
                    <a:ext uri="{FF2B5EF4-FFF2-40B4-BE49-F238E27FC236}">
                      <a16:creationId xmlns:a16="http://schemas.microsoft.com/office/drawing/2014/main" id="{9FC86DEB-0DAB-8811-7259-1B5E2C6C9AEE}"/>
                    </a:ext>
                  </a:extLst>
                </p:cNvPr>
                <p:cNvSpPr/>
                <p:nvPr/>
              </p:nvSpPr>
              <p:spPr>
                <a:xfrm rot="10800000">
                  <a:off x="2171700" y="1711907"/>
                  <a:ext cx="815042" cy="916507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900"/>
                </a:p>
              </p:txBody>
            </p:sp>
            <p:sp>
              <p:nvSpPr>
                <p:cNvPr id="76" name="Right Triangle 59">
                  <a:extLst>
                    <a:ext uri="{FF2B5EF4-FFF2-40B4-BE49-F238E27FC236}">
                      <a16:creationId xmlns:a16="http://schemas.microsoft.com/office/drawing/2014/main" id="{913BE683-7C81-B95A-2518-9B9098A6EA84}"/>
                    </a:ext>
                  </a:extLst>
                </p:cNvPr>
                <p:cNvSpPr/>
                <p:nvPr/>
              </p:nvSpPr>
              <p:spPr>
                <a:xfrm rot="16200000" flipV="1">
                  <a:off x="2986743" y="1711907"/>
                  <a:ext cx="412245" cy="412245"/>
                </a:xfrm>
                <a:prstGeom prst="rtTriangle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900"/>
                </a:p>
              </p:txBody>
            </p:sp>
            <p:sp>
              <p:nvSpPr>
                <p:cNvPr id="77" name="TextBox 72">
                  <a:extLst>
                    <a:ext uri="{FF2B5EF4-FFF2-40B4-BE49-F238E27FC236}">
                      <a16:creationId xmlns:a16="http://schemas.microsoft.com/office/drawing/2014/main" id="{79DC7908-0BD8-4C3E-FE80-8603C81FAEB2}"/>
                    </a:ext>
                  </a:extLst>
                </p:cNvPr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986120" y="1721892"/>
                  <a:ext cx="1182560" cy="99782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1pPr>
                  <a:lvl2pPr marL="742950" indent="-28575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2pPr>
                  <a:lvl3pPr marL="1143000" indent="-22860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3pPr>
                  <a:lvl4pPr marL="1600200" indent="-22860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4pPr>
                  <a:lvl5pPr marL="2057400" indent="-22860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5pPr>
                  <a:lvl6pPr marL="25146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6pPr>
                  <a:lvl7pPr marL="29718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7pPr>
                  <a:lvl8pPr marL="34290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8pPr>
                  <a:lvl9pPr marL="38862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9pPr>
                </a:lstStyle>
                <a:p>
                  <a:pPr algn="ctr" defTabSz="913607" eaLnBrk="0" fontAlgn="base" hangingPunct="0">
                    <a:spcAft>
                      <a:spcPct val="0"/>
                    </a:spcAft>
                    <a:defRPr/>
                  </a:pPr>
                  <a:r>
                    <a:rPr lang="en-US" altLang="ru-RU" sz="2800">
                      <a:solidFill>
                        <a:schemeClr val="bg1"/>
                      </a:solidFill>
                      <a:latin typeface="Bebas Neue" panose="020B0606020202050201" pitchFamily="34" charset="0"/>
                    </a:rPr>
                    <a:t>6</a:t>
                  </a:r>
                  <a:endParaRPr lang="en-US" altLang="ru-RU" sz="1200">
                    <a:solidFill>
                      <a:schemeClr val="bg1"/>
                    </a:solidFill>
                    <a:latin typeface="Bebas Neue" panose="020B0606020202050201" pitchFamily="34" charset="0"/>
                  </a:endParaRPr>
                </a:p>
              </p:txBody>
            </p:sp>
          </p:grpSp>
          <p:grpSp>
            <p:nvGrpSpPr>
              <p:cNvPr id="53" name="Groupe 52">
                <a:extLst>
                  <a:ext uri="{FF2B5EF4-FFF2-40B4-BE49-F238E27FC236}">
                    <a16:creationId xmlns:a16="http://schemas.microsoft.com/office/drawing/2014/main" id="{702363EF-2F88-8943-F257-6EDEC463ECA4}"/>
                  </a:ext>
                </a:extLst>
              </p:cNvPr>
              <p:cNvGrpSpPr/>
              <p:nvPr/>
            </p:nvGrpSpPr>
            <p:grpSpPr>
              <a:xfrm>
                <a:off x="3704183" y="614571"/>
                <a:ext cx="7736387" cy="1629033"/>
                <a:chOff x="3704183" y="614571"/>
                <a:chExt cx="7736387" cy="1629033"/>
              </a:xfrm>
            </p:grpSpPr>
            <p:sp>
              <p:nvSpPr>
                <p:cNvPr id="54" name="Rectangle 53">
                  <a:extLst>
                    <a:ext uri="{FF2B5EF4-FFF2-40B4-BE49-F238E27FC236}">
                      <a16:creationId xmlns:a16="http://schemas.microsoft.com/office/drawing/2014/main" id="{08A7A3F3-0135-DD26-F408-771A4A2A3456}"/>
                    </a:ext>
                  </a:extLst>
                </p:cNvPr>
                <p:cNvSpPr/>
                <p:nvPr/>
              </p:nvSpPr>
              <p:spPr>
                <a:xfrm>
                  <a:off x="3733800" y="614571"/>
                  <a:ext cx="7706770" cy="1061829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ffectLst>
                  <a:outerShdw blurRad="596900" sx="102000" sy="102000" algn="ctr" rotWithShape="0">
                    <a:prstClr val="black">
                      <a:alpha val="2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900"/>
                </a:p>
              </p:txBody>
            </p:sp>
            <p:grpSp>
              <p:nvGrpSpPr>
                <p:cNvPr id="55" name="Group 66">
                  <a:extLst>
                    <a:ext uri="{FF2B5EF4-FFF2-40B4-BE49-F238E27FC236}">
                      <a16:creationId xmlns:a16="http://schemas.microsoft.com/office/drawing/2014/main" id="{EA66D2BD-7CC6-E780-9DA1-D5950DB57333}"/>
                    </a:ext>
                  </a:extLst>
                </p:cNvPr>
                <p:cNvGrpSpPr/>
                <p:nvPr/>
              </p:nvGrpSpPr>
              <p:grpSpPr>
                <a:xfrm rot="16200000">
                  <a:off x="10015203" y="1017234"/>
                  <a:ext cx="916507" cy="1227288"/>
                  <a:chOff x="1768872" y="6334048"/>
                  <a:chExt cx="1833014" cy="2454576"/>
                </a:xfrm>
              </p:grpSpPr>
              <p:sp>
                <p:nvSpPr>
                  <p:cNvPr id="58" name="Right Triangle 67">
                    <a:extLst>
                      <a:ext uri="{FF2B5EF4-FFF2-40B4-BE49-F238E27FC236}">
                        <a16:creationId xmlns:a16="http://schemas.microsoft.com/office/drawing/2014/main" id="{6DA9A6AE-C740-2162-4D24-130356837F2A}"/>
                      </a:ext>
                    </a:extLst>
                  </p:cNvPr>
                  <p:cNvSpPr/>
                  <p:nvPr/>
                </p:nvSpPr>
                <p:spPr>
                  <a:xfrm rot="10800000" flipV="1">
                    <a:off x="1768872" y="6334048"/>
                    <a:ext cx="824490" cy="824490"/>
                  </a:xfrm>
                  <a:prstGeom prst="rtTriangle">
                    <a:avLst/>
                  </a:prstGeom>
                  <a:solidFill>
                    <a:schemeClr val="accent1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900"/>
                  </a:p>
                </p:txBody>
              </p:sp>
              <p:sp>
                <p:nvSpPr>
                  <p:cNvPr id="59" name="Rectangle 58">
                    <a:extLst>
                      <a:ext uri="{FF2B5EF4-FFF2-40B4-BE49-F238E27FC236}">
                        <a16:creationId xmlns:a16="http://schemas.microsoft.com/office/drawing/2014/main" id="{123F2DB6-C66E-C1EB-4D00-8B9E1E0161BD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1870337" y="7057076"/>
                    <a:ext cx="1630083" cy="1833014"/>
                  </a:xfrm>
                  <a:prstGeom prst="rect">
                    <a:avLst/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900"/>
                  </a:p>
                </p:txBody>
              </p:sp>
            </p:grpSp>
            <p:sp>
              <p:nvSpPr>
                <p:cNvPr id="56" name="TextBox 31">
                  <a:extLst>
                    <a:ext uri="{FF2B5EF4-FFF2-40B4-BE49-F238E27FC236}">
                      <a16:creationId xmlns:a16="http://schemas.microsoft.com/office/drawing/2014/main" id="{C613262D-891C-6727-4771-07C3A684D9C6}"/>
                    </a:ext>
                  </a:extLst>
                </p:cNvPr>
                <p:cNvSpPr txBox="1"/>
                <p:nvPr/>
              </p:nvSpPr>
              <p:spPr>
                <a:xfrm>
                  <a:off x="3704183" y="822662"/>
                  <a:ext cx="6538257" cy="70434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lang="fr-FR" b="1">
                      <a:solidFill>
                        <a:srgbClr val="2F5597"/>
                      </a:solidFill>
                    </a:rPr>
                    <a:t>Manager</a:t>
                  </a:r>
                </a:p>
              </p:txBody>
            </p:sp>
            <p:sp>
              <p:nvSpPr>
                <p:cNvPr id="57" name="TextBox 61">
                  <a:extLst>
                    <a:ext uri="{FF2B5EF4-FFF2-40B4-BE49-F238E27FC236}">
                      <a16:creationId xmlns:a16="http://schemas.microsoft.com/office/drawing/2014/main" id="{7E6AC984-A13C-3797-047B-1004F63B86B9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0065934" y="1319150"/>
                  <a:ext cx="1180875" cy="92445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1pPr>
                  <a:lvl2pPr marL="742950" indent="-28575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2pPr>
                  <a:lvl3pPr marL="1143000" indent="-22860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3pPr>
                  <a:lvl4pPr marL="1600200" indent="-22860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4pPr>
                  <a:lvl5pPr marL="2057400" indent="-228600"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5pPr>
                  <a:lvl6pPr marL="25146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6pPr>
                  <a:lvl7pPr marL="29718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7pPr>
                  <a:lvl8pPr marL="34290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8pPr>
                  <a:lvl9pPr marL="3886200" indent="-228600" defTabSz="18272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Lato Light" pitchFamily="34" charset="0"/>
                    </a:defRPr>
                  </a:lvl9pPr>
                </a:lstStyle>
                <a:p>
                  <a:pPr algn="ctr" defTabSz="913607" eaLnBrk="0" fontAlgn="base" hangingPunct="0">
                    <a:lnSpc>
                      <a:spcPct val="80000"/>
                    </a:lnSpc>
                    <a:spcAft>
                      <a:spcPct val="0"/>
                    </a:spcAft>
                    <a:defRPr/>
                  </a:pPr>
                  <a:r>
                    <a:rPr lang="en-US" altLang="ru-RU" sz="3000">
                      <a:solidFill>
                        <a:schemeClr val="bg1"/>
                      </a:solidFill>
                      <a:latin typeface="Bebas Neue" panose="020B0606020202050201" pitchFamily="34" charset="0"/>
                    </a:rPr>
                    <a:t>3</a:t>
                  </a: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285937637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 d'espace" ma:contentTypeID="0x010100A08A771A7428FB4F83561B832810C59B00E9184A660C489642874AD1AC37DE117B" ma:contentTypeVersion="25" ma:contentTypeDescription="Créer un document avec les métadonnées du Portail Cafcom" ma:contentTypeScope="" ma:versionID="437b40dd474f1fec3a10f7154393f03f">
  <xsd:schema xmlns:xsd="http://www.w3.org/2001/XMLSchema" xmlns:xs="http://www.w3.org/2001/XMLSchema" xmlns:p="http://schemas.microsoft.com/office/2006/metadata/properties" xmlns:ns2="f87a31d8-b299-42f2-b570-2b5a4572073a" xmlns:ns3="7e0c51d5-3258-46ce-919b-a0e27c645049" targetNamespace="http://schemas.microsoft.com/office/2006/metadata/properties" ma:root="true" ma:fieldsID="8a310002cea9b4cb8d6b75a77007e659" ns2:_="" ns3:_="">
    <xsd:import namespace="f87a31d8-b299-42f2-b570-2b5a4572073a"/>
    <xsd:import namespace="7e0c51d5-3258-46ce-919b-a0e27c645049"/>
    <xsd:element name="properties">
      <xsd:complexType>
        <xsd:sequence>
          <xsd:element name="documentManagement">
            <xsd:complexType>
              <xsd:all>
                <xsd:element ref="ns2:Thematiques_Note" minOccurs="0"/>
                <xsd:element ref="ns2:Processus_Note" minOccurs="0"/>
                <xsd:element ref="ns2:Portée"/>
                <xsd:element ref="ns2:TaxCatchAllLabel" minOccurs="0"/>
                <xsd:element ref="ns2:TaxCatchAll" minOccurs="0"/>
                <xsd:element ref="ns3:MediaServiceMetadata" minOccurs="0"/>
                <xsd:element ref="ns3:MediaServiceFastMetadata" minOccurs="0"/>
                <xsd:element ref="ns3:lcf76f155ced4ddcb4097134ff3c332f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SearchProperties" minOccurs="0"/>
                <xsd:element ref="ns3:MediaServiceObjectDetectorVersions" minOccurs="0"/>
                <xsd:element ref="ns2:SharedWithUsers" minOccurs="0"/>
                <xsd:element ref="ns2:SharedWithDetails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87a31d8-b299-42f2-b570-2b5a4572073a" elementFormDefault="qualified">
    <xsd:import namespace="http://schemas.microsoft.com/office/2006/documentManagement/types"/>
    <xsd:import namespace="http://schemas.microsoft.com/office/infopath/2007/PartnerControls"/>
    <xsd:element name="Thematiques_Note" ma:index="8" nillable="true" ma:taxonomy="true" ma:internalName="Thematiques_Note" ma:taxonomyFieldName="Th_x00e9_matiques" ma:displayName="Thématiques" ma:fieldId="{c2d68910-2187-4c2d-8720-d8ee91af28b7}" ma:taxonomyMulti="true" ma:sspId="6d3a89c3-dfa8-4892-b639-3079eaac7cb9" ma:termSetId="02ff2b7e-3498-4f63-898d-40f70e4cdbe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Processus_Note" ma:index="10" nillable="true" ma:taxonomy="true" ma:internalName="Processus_Note" ma:taxonomyFieldName="Processus" ma:displayName="Processus" ma:fieldId="{2e136296-aae9-4666-9567-4fb0aef1f7ee}" ma:taxonomyMulti="true" ma:sspId="6d3a89c3-dfa8-4892-b639-3079eaac7cb9" ma:termSetId="db8db6cd-db8f-4015-837a-f991f592f83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Portée" ma:index="12" ma:displayName="Portée" ma:default="Local" ma:format="Dropdown" ma:internalName="Port_x00e9_e">
      <xsd:simpleType>
        <xsd:restriction base="dms:Choice">
          <xsd:enumeration value="National"/>
          <xsd:enumeration value="Local"/>
          <xsd:enumeration value="Régional"/>
          <xsd:enumeration value="Vie du Réseau"/>
        </xsd:restriction>
      </xsd:simpleType>
    </xsd:element>
    <xsd:element name="TaxCatchAllLabel" ma:index="13" nillable="true" ma:displayName="Taxonomy Catch All Column1" ma:hidden="true" ma:list="{7e299749-b500-4548-b97e-62dde2e18203}" ma:internalName="TaxCatchAllLabel" ma:readOnly="true" ma:showField="CatchAllDataLabel" ma:web="f87a31d8-b299-42f2-b570-2b5a4572073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" ma:index="14" nillable="true" ma:displayName="Taxonomy Catch All Column" ma:hidden="true" ma:list="{7e299749-b500-4548-b97e-62dde2e18203}" ma:internalName="TaxCatchAll" ma:showField="CatchAllData" ma:web="f87a31d8-b299-42f2-b570-2b5a4572073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4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5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0c51d5-3258-46ce-919b-a0e27c6450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5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6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8" nillable="true" ma:taxonomy="true" ma:internalName="lcf76f155ced4ddcb4097134ff3c332f" ma:taxonomyFieldName="MediaServiceImageTags" ma:displayName="Balises d’images" ma:readOnly="false" ma:fieldId="{5cf76f15-5ced-4ddc-b409-7134ff3c332f}" ma:taxonomyMulti="true" ma:sspId="6d3a89c3-dfa8-4892-b639-3079eaac7cb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26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e0c51d5-3258-46ce-919b-a0e27c645049">
      <Terms xmlns="http://schemas.microsoft.com/office/infopath/2007/PartnerControls"/>
    </lcf76f155ced4ddcb4097134ff3c332f>
    <TaxCatchAll xmlns="f87a31d8-b299-42f2-b570-2b5a4572073a" xsi:nil="true"/>
    <Processus_Note xmlns="f87a31d8-b299-42f2-b570-2b5a4572073a">
      <Terms xmlns="http://schemas.microsoft.com/office/infopath/2007/PartnerControls"/>
    </Processus_Note>
    <Thematiques_Note xmlns="f87a31d8-b299-42f2-b570-2b5a4572073a">
      <Terms xmlns="http://schemas.microsoft.com/office/infopath/2007/PartnerControls"/>
    </Thematiques_Note>
    <Portée xmlns="f87a31d8-b299-42f2-b570-2b5a4572073a">Local</Portée>
  </documentManagement>
</p:properties>
</file>

<file path=customXml/itemProps1.xml><?xml version="1.0" encoding="utf-8"?>
<ds:datastoreItem xmlns:ds="http://schemas.openxmlformats.org/officeDocument/2006/customXml" ds:itemID="{5D1C8833-CD83-45BE-A6D8-C72D4E504091}"/>
</file>

<file path=customXml/itemProps2.xml><?xml version="1.0" encoding="utf-8"?>
<ds:datastoreItem xmlns:ds="http://schemas.openxmlformats.org/officeDocument/2006/customXml" ds:itemID="{A126D4C4-85CD-4ED8-854A-53E8656B701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3E92B6C-E88D-4FCA-BD71-2B65F8210EAF}">
  <ds:schemaRefs>
    <ds:schemaRef ds:uri="http://purl.org/dc/elements/1.1/"/>
    <ds:schemaRef ds:uri="http://schemas.microsoft.com/office/2006/documentManagement/types"/>
    <ds:schemaRef ds:uri="cab468a0-df3e-4e8b-add6-f0940139f8c7"/>
    <ds:schemaRef ds:uri="http://purl.org/dc/terms/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9405b2c9-a86e-4e91-bc63-7f9a56478f7f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166</TotalTime>
  <Words>1050</Words>
  <Application>Microsoft Office PowerPoint</Application>
  <PresentationFormat>Grand écran</PresentationFormat>
  <Paragraphs>220</Paragraphs>
  <Slides>13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25" baseType="lpstr">
      <vt:lpstr>Aptos</vt:lpstr>
      <vt:lpstr>Arial</vt:lpstr>
      <vt:lpstr>Arial Narrow</vt:lpstr>
      <vt:lpstr>Bebas Neue</vt:lpstr>
      <vt:lpstr>Calibri</vt:lpstr>
      <vt:lpstr>Calibri Light</vt:lpstr>
      <vt:lpstr>Lato Black</vt:lpstr>
      <vt:lpstr>Roboto Cn</vt:lpstr>
      <vt:lpstr>Segoe UI</vt:lpstr>
      <vt:lpstr>Times New Roman</vt:lpstr>
      <vt:lpstr>Wingdings 2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Mansour BENAOUDA 623</dc:creator>
  <cp:lastModifiedBy>Elodie DESAUW 623</cp:lastModifiedBy>
  <cp:revision>9</cp:revision>
  <cp:lastPrinted>2022-06-22T07:25:14Z</cp:lastPrinted>
  <dcterms:created xsi:type="dcterms:W3CDTF">2022-01-14T07:15:17Z</dcterms:created>
  <dcterms:modified xsi:type="dcterms:W3CDTF">2025-11-19T14:23:31Z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0x010100A08A771A7428FB4F83561B832810C59B00E9184A660C489642874AD1AC37DE117B</vt:lpwstr>
  </property>
  <property fmtid="{D5CDD505-2E9C-101B-9397-08002B2CF9AE}" pid="3" name="MediaServiceImageTags">
    <vt:lpwstr/>
  </property>
</Properties>
</file>